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8229600" cy="14630400"/>
  <p:embeddedFontLst>
    <p:embeddedFont>
      <p:font typeface="Mukta Light" panose="020B0604020202020204" charset="-94"/>
      <p:regular r:id="rId9"/>
    </p:embeddedFont>
    <p:embeddedFont>
      <p:font typeface="Prompt Medium" panose="00000600000000000000" pitchFamily="2" charset="-34"/>
      <p:regular r:id="rId10"/>
    </p:embeddedFont>
  </p:embeddedFont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35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 blank canvas, allowing the audience to focus solely on the content I'll be presenting.
I can use this space to display any relevant images, diagrams, or visual aids that will help bring my points to life.
Without any distracting text or graphics, I can direct the audience's full attention to my verbal explanation and commentary.
This blank slide provides a clean slate for me to engage the audience and reinforce the key messages of the presentation.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709982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OBS SİSTEMİ (vize final hesaplama)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45186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EMRE KAYA        EYLÜL ALBAYRAK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124569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231041045         231041049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512457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Öğrenci Takip Sistemi Projesi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254341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Üniversite öğrenci işlemlerini kolaylaştıran bu projeye hoş geldiniz!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492704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Öğrenci ve yönetici rollerini destekleyen sistemimiz, not takibi, devamsızlık bilgisi ve öğrenci/ders yönetimi gibi özellikleri sunar.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4F9AF5D6-9276-3BFA-6B6B-86299B5D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03" y="759400"/>
            <a:ext cx="10117254" cy="167044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0E8C84B-29CC-15FD-779B-7E20BA0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927" y="2308304"/>
            <a:ext cx="9534970" cy="4772722"/>
          </a:xfrm>
          <a:prstGeom prst="rect">
            <a:avLst/>
          </a:prstGeom>
        </p:spPr>
      </p:pic>
      <p:sp>
        <p:nvSpPr>
          <p:cNvPr id="6" name="Yıldız: 5 Nokta 5">
            <a:extLst>
              <a:ext uri="{FF2B5EF4-FFF2-40B4-BE49-F238E27FC236}">
                <a16:creationId xmlns:a16="http://schemas.microsoft.com/office/drawing/2014/main" id="{B42C7EA2-803B-8D79-F50C-F1F1B3630C6C}"/>
              </a:ext>
            </a:extLst>
          </p:cNvPr>
          <p:cNvSpPr/>
          <p:nvPr/>
        </p:nvSpPr>
        <p:spPr>
          <a:xfrm>
            <a:off x="2453268" y="1003610"/>
            <a:ext cx="479503" cy="4572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Yıldız: 4 Nokta 6">
            <a:extLst>
              <a:ext uri="{FF2B5EF4-FFF2-40B4-BE49-F238E27FC236}">
                <a16:creationId xmlns:a16="http://schemas.microsoft.com/office/drawing/2014/main" id="{FA2603D3-D89A-7BDD-2B19-97F9408252D3}"/>
              </a:ext>
            </a:extLst>
          </p:cNvPr>
          <p:cNvSpPr/>
          <p:nvPr/>
        </p:nvSpPr>
        <p:spPr>
          <a:xfrm>
            <a:off x="2229701" y="2390261"/>
            <a:ext cx="434897" cy="436014"/>
          </a:xfrm>
          <a:prstGeom prst="star4">
            <a:avLst>
              <a:gd name="adj" fmla="val 25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FB7078D-30FC-FB83-8D8F-4718B2E6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551" y="3696613"/>
            <a:ext cx="469433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0" y="3230880"/>
            <a:ext cx="2651760" cy="17678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726883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Öğrenci Özellikleri</a:t>
            </a:r>
            <a:endParaRPr lang="en-US" sz="4300" dirty="0"/>
          </a:p>
        </p:txBody>
      </p:sp>
      <p:sp>
        <p:nvSpPr>
          <p:cNvPr id="5" name="Text 1"/>
          <p:cNvSpPr/>
          <p:nvPr/>
        </p:nvSpPr>
        <p:spPr>
          <a:xfrm>
            <a:off x="6350437" y="3029783"/>
            <a:ext cx="140231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Not Görüntüleme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350437" y="4305300"/>
            <a:ext cx="14023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Dönemlik ve genel not ortalaması takibi.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8362593" y="3029783"/>
            <a:ext cx="140231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Devamsızlık Takibi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8362593" y="3962400"/>
            <a:ext cx="14023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Ders bazında devamsızlık durumunu izleme.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10374749" y="3029783"/>
            <a:ext cx="140231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Bilgi Güncelleme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10374749" y="4305300"/>
            <a:ext cx="14023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Kişisel bilgileri görüntüleme ve güncelleme.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12386905" y="3029783"/>
            <a:ext cx="140231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Duyurular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12386905" y="3619500"/>
            <a:ext cx="14023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Haberleri takip etme.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05311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Yönetici Özellikleri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3109198"/>
            <a:ext cx="3584615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5" name="Text 2"/>
          <p:cNvSpPr/>
          <p:nvPr/>
        </p:nvSpPr>
        <p:spPr>
          <a:xfrm>
            <a:off x="1126093" y="337125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Öğrenci Ekleme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26093" y="3862268"/>
            <a:ext cx="30605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Yeni öğrenci kaydı oluşturma.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109198"/>
            <a:ext cx="3584615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8" name="Text 5"/>
          <p:cNvSpPr/>
          <p:nvPr/>
        </p:nvSpPr>
        <p:spPr>
          <a:xfrm>
            <a:off x="4957524" y="337125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Not Girişi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4957524" y="3862268"/>
            <a:ext cx="30605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Öğrenci notlarını güncelleme.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4766191"/>
            <a:ext cx="7415927" cy="1410176"/>
          </a:xfrm>
          <a:prstGeom prst="roundRect">
            <a:avLst>
              <a:gd name="adj" fmla="val 7353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11" name="Text 8"/>
          <p:cNvSpPr/>
          <p:nvPr/>
        </p:nvSpPr>
        <p:spPr>
          <a:xfrm>
            <a:off x="1126093" y="502824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Ders Yönetimi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126093" y="5519261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Ders ekleme ve çıkarma.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60" y="268069"/>
            <a:ext cx="5128974" cy="76934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958" y="625435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Program </a:t>
            </a: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“Başla”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komutuyla çalışmaya başlar.</a:t>
            </a:r>
            <a:endParaRPr lang="en-US" sz="1550" dirty="0"/>
          </a:p>
        </p:txBody>
      </p:sp>
      <p:sp>
        <p:nvSpPr>
          <p:cNvPr id="4" name="Text 1"/>
          <p:cNvSpPr/>
          <p:nvPr/>
        </p:nvSpPr>
        <p:spPr>
          <a:xfrm>
            <a:off x="6334958" y="1018937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Kullanıcıya </a:t>
            </a: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ana menü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sunulur: Giriş, Yönetici Menüsü, Çıkış.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334958" y="1412438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“Giriş”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seçilirse öğrenci numarası istenir.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334958" y="1805940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Öğrenci bulunduysa, notları ve devamsızlık bilgisi görüntülenebilir.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334958" y="2205788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Not ortalaması 50 ve üzeriyse </a:t>
            </a: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“Geçti”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, aksi halde “Kaldı” bilgisi verilir.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6334958" y="2592943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Devamsızlık 10’dan fazlaysa, öğrenci yine “Kaldı” sayılır.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6334958" y="2986445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Ana menüde </a:t>
            </a: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“Yönetici Menüsü”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seçilirse yönetici işlemleri başlar.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334958" y="3379946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Yönetici; öğrenci ekler, not ve devamsızlık girer, ders ekleyip çıkarabilir.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6334958" y="3773448"/>
            <a:ext cx="759678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Kullanıcı “Çıkış” seçerse program </a:t>
            </a:r>
            <a:r>
              <a:rPr lang="en-US" sz="15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“Bitir”</a:t>
            </a:r>
            <a:r>
              <a:rPr lang="en-US" sz="15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adımıyla kapanır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302</Words>
  <Application>Microsoft Office PowerPoint</Application>
  <PresentationFormat>Özel</PresentationFormat>
  <Paragraphs>37</Paragraphs>
  <Slides>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Mukta Light</vt:lpstr>
      <vt:lpstr>Prompt Medium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Eylül Albayrak| GEDIK STUDENT</cp:lastModifiedBy>
  <cp:revision>2</cp:revision>
  <dcterms:created xsi:type="dcterms:W3CDTF">2025-04-20T10:40:11Z</dcterms:created>
  <dcterms:modified xsi:type="dcterms:W3CDTF">2025-04-20T11:28:22Z</dcterms:modified>
</cp:coreProperties>
</file>