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7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0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0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81109" y="2598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221704" y="3561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0789" y="17710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22255" y="19539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937758" y="20886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48446" y="22330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263284" y="17710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271560" y="539017"/>
            <a:ext cx="1809549" cy="123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228572" y="539017"/>
            <a:ext cx="1785483" cy="123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022331" y="2233053"/>
            <a:ext cx="1799924" cy="15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347857" y="2382253"/>
            <a:ext cx="1915427" cy="12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069429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052234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001351" y="51495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7996186" y="51591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271560" y="3012707"/>
            <a:ext cx="620830" cy="213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271560" y="3012707"/>
            <a:ext cx="2603635" cy="213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271560" y="3012707"/>
            <a:ext cx="4552752" cy="213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271560" y="3012707"/>
            <a:ext cx="6547587" cy="214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2892390" y="2993457"/>
            <a:ext cx="6121665" cy="215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4875195" y="2993457"/>
            <a:ext cx="4138860" cy="215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6824312" y="2993457"/>
            <a:ext cx="2189743" cy="215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8819147" y="2993457"/>
            <a:ext cx="194908" cy="216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211049" y="3561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232357" y="3513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1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RockLee</cp:lastModifiedBy>
  <cp:revision>21</cp:revision>
  <dcterms:created xsi:type="dcterms:W3CDTF">2018-11-25T08:46:07Z</dcterms:created>
  <dcterms:modified xsi:type="dcterms:W3CDTF">2018-11-25T13:16:56Z</dcterms:modified>
</cp:coreProperties>
</file>