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6" r:id="rId4"/>
    <p:sldId id="258" r:id="rId5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30175" y="1320165"/>
          <a:ext cx="1192911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  <a:gridCol w="19881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HistoryManager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7000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31060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0968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1115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2665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3734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35218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36998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32686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12012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44501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5832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14113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09025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08508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36978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37012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36978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37008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299018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497298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692210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891693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29994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32125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385445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2580" y="3813810"/>
            <a:ext cx="2017395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349186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7305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285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095" y="3971290"/>
            <a:ext cx="137350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Streming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095" y="4525645"/>
            <a:ext cx="13741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065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730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28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8462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385445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672580" y="3813810"/>
            <a:ext cx="2017395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349186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3730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4285" y="3971290"/>
            <a:ext cx="1078230" cy="44196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SQL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3095" y="3971290"/>
            <a:ext cx="137350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Spark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Streming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83095" y="4525645"/>
            <a:ext cx="137414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Kafka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6065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3730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428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84620" y="2741930"/>
            <a:ext cx="1078230" cy="441960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Hbase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48520" y="185674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1010" y="185737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955" y="5636895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87320" y="5753735"/>
            <a:ext cx="1078230" cy="44196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3820" y="5753735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日志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0955" y="5753735"/>
            <a:ext cx="134937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HTTP/FTP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285" y="1395095"/>
            <a:ext cx="6155055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33650" y="2625090"/>
            <a:ext cx="6155690" cy="675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34285" y="3813810"/>
            <a:ext cx="6154420" cy="1266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60650" y="4525645"/>
            <a:ext cx="56953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0650" y="3971290"/>
            <a:ext cx="27800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Hive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1559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RDBMS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7575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Redis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93230" y="274193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Mongo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60650" y="1513840"/>
            <a:ext cx="107823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37305" y="1513840"/>
            <a:ext cx="1415415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数据可视化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41315" y="151257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72580" y="1513840"/>
            <a:ext cx="110617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实时查询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6605" y="1646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数据应用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6605" y="2741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数据共享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6605" y="412432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数据存储</a:t>
            </a:r>
            <a:endParaRPr lang="zh-CN" altLang="en-US"/>
          </a:p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6605" y="5790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数据采集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536003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3552825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2315210"/>
            <a:ext cx="882523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87320" y="519557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06215" y="519684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Flume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3650" y="3389630"/>
            <a:ext cx="1078230" cy="335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Sqoop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5805" y="3971290"/>
            <a:ext cx="2550160" cy="441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演示</Application>
  <PresentationFormat>宽屏</PresentationFormat>
  <Paragraphs>238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Administrator</cp:lastModifiedBy>
  <cp:revision>39</cp:revision>
  <dcterms:created xsi:type="dcterms:W3CDTF">2018-11-25T08:46:00Z</dcterms:created>
  <dcterms:modified xsi:type="dcterms:W3CDTF">2018-11-29T03:14:55Z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