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62" r:id="rId5"/>
    <p:sldId id="258" r:id="rId6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117975" y="144907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(active)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821170" y="145796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(standby)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16250" y="339090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6" name="圆柱形 15"/>
          <p:cNvSpPr/>
          <p:nvPr/>
        </p:nvSpPr>
        <p:spPr>
          <a:xfrm>
            <a:off x="725805" y="3538220"/>
            <a:ext cx="716280" cy="95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370830" y="340614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7702550" y="3392805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995" y="932815"/>
            <a:ext cx="16713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测试最小环境</a:t>
            </a:r>
            <a:endParaRPr lang="zh-CN" altLang="en-US"/>
          </a:p>
          <a:p>
            <a:r>
              <a:rPr lang="en-US" altLang="zh-CN"/>
              <a:t>namenode</a:t>
            </a:r>
            <a:r>
              <a:rPr lang="zh-CN" altLang="en-US"/>
              <a:t>：</a:t>
            </a:r>
            <a:r>
              <a:rPr lang="en-US" altLang="zh-CN"/>
              <a:t>8G</a:t>
            </a:r>
            <a:endParaRPr lang="en-US" altLang="zh-CN"/>
          </a:p>
          <a:p>
            <a:r>
              <a:rPr lang="en-US" altLang="zh-CN"/>
              <a:t>datanode</a:t>
            </a:r>
            <a:r>
              <a:rPr lang="zh-CN" altLang="en-US"/>
              <a:t>：</a:t>
            </a:r>
            <a:r>
              <a:rPr lang="en-US" altLang="zh-CN"/>
              <a:t>4G</a:t>
            </a:r>
            <a:endParaRPr lang="en-US" altLang="zh-CN"/>
          </a:p>
          <a:p>
            <a:r>
              <a:rPr lang="zh-CN" altLang="en-US"/>
              <a:t>硬盘：</a:t>
            </a:r>
            <a:r>
              <a:rPr lang="en-US" altLang="zh-CN"/>
              <a:t>200</a:t>
            </a:r>
            <a:r>
              <a:rPr lang="en-US" altLang="zh-CN"/>
              <a:t>G</a:t>
            </a:r>
            <a:endParaRPr lang="en-US" altLang="zh-CN"/>
          </a:p>
          <a:p>
            <a:r>
              <a:rPr lang="zh-CN" altLang="en-US"/>
              <a:t>分片数：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2" idx="0"/>
          </p:cNvCxnSpPr>
          <p:nvPr/>
        </p:nvCxnSpPr>
        <p:spPr>
          <a:xfrm>
            <a:off x="6179185" y="3406140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2" idx="0"/>
          </p:cNvCxnSpPr>
          <p:nvPr/>
        </p:nvCxnSpPr>
        <p:spPr>
          <a:xfrm flipH="1">
            <a:off x="3824605" y="2019935"/>
            <a:ext cx="1127125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2" idx="0"/>
          </p:cNvCxnSpPr>
          <p:nvPr/>
        </p:nvCxnSpPr>
        <p:spPr>
          <a:xfrm flipH="1">
            <a:off x="3824605" y="1996440"/>
            <a:ext cx="3804920" cy="1394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</p:cNvCxnSpPr>
          <p:nvPr/>
        </p:nvCxnSpPr>
        <p:spPr>
          <a:xfrm flipH="1" flipV="1">
            <a:off x="4923155" y="1982470"/>
            <a:ext cx="1256030" cy="1423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11" idx="2"/>
          </p:cNvCxnSpPr>
          <p:nvPr/>
        </p:nvCxnSpPr>
        <p:spPr>
          <a:xfrm flipV="1">
            <a:off x="6179185" y="1996440"/>
            <a:ext cx="1450340" cy="1409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</p:cNvCxnSpPr>
          <p:nvPr/>
        </p:nvCxnSpPr>
        <p:spPr>
          <a:xfrm flipH="1" flipV="1">
            <a:off x="4923155" y="2001520"/>
            <a:ext cx="3587750" cy="1391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0"/>
          </p:cNvCxnSpPr>
          <p:nvPr/>
        </p:nvCxnSpPr>
        <p:spPr>
          <a:xfrm flipH="1" flipV="1">
            <a:off x="7616825" y="1972945"/>
            <a:ext cx="894080" cy="1419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1"/>
            <a:endCxn id="16" idx="4"/>
          </p:cNvCxnSpPr>
          <p:nvPr/>
        </p:nvCxnSpPr>
        <p:spPr>
          <a:xfrm flipH="1">
            <a:off x="1442085" y="3801745"/>
            <a:ext cx="1574165" cy="21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224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84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192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39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6889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7958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9442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51222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46910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26236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58725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30056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28337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23249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22732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51202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51236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51202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51232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313242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511522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706434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905917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44218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6349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29545" y="1358900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329545" y="285940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329545" y="408876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0875" y="6153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30175" y="1320165"/>
          <a:ext cx="1192911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1988185"/>
                <a:gridCol w="1988185"/>
                <a:gridCol w="1988185"/>
                <a:gridCol w="1988185"/>
                <a:gridCol w="19881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HistoryManager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99-其它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385445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72580" y="3813810"/>
            <a:ext cx="2017395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349186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7305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4285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095" y="3971290"/>
            <a:ext cx="137350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Streming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3095" y="4525645"/>
            <a:ext cx="13741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065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3730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428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8462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385445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72580" y="3813810"/>
            <a:ext cx="2017395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349186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730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428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095" y="3971290"/>
            <a:ext cx="137350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Streming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3095" y="4525645"/>
            <a:ext cx="13741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065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3730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428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84620" y="2741930"/>
            <a:ext cx="1078230" cy="441960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615442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56953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27800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1559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757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9323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5805" y="3971290"/>
            <a:ext cx="255016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演示</Application>
  <PresentationFormat>宽屏</PresentationFormat>
  <Paragraphs>274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Administrator</cp:lastModifiedBy>
  <cp:revision>43</cp:revision>
  <dcterms:created xsi:type="dcterms:W3CDTF">2018-11-25T08:46:00Z</dcterms:created>
  <dcterms:modified xsi:type="dcterms:W3CDTF">2018-12-19T03:15:02Z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