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7" r:id="rId2"/>
    <p:sldId id="257" r:id="rId3"/>
    <p:sldId id="267" r:id="rId4"/>
    <p:sldId id="268" r:id="rId5"/>
    <p:sldId id="262" r:id="rId6"/>
    <p:sldId id="276" r:id="rId7"/>
    <p:sldId id="266" r:id="rId8"/>
    <p:sldId id="256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7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7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CB10-5F5F-4174-9FAE-1119884A2E4C}" type="datetimeFigureOut">
              <a:rPr lang="zh-CN" altLang="en-US" smtClean="0"/>
              <a:t>2019/1/1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46F8-AE10-44F0-AF97-7BEF2D658A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33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289944" y="808523"/>
            <a:ext cx="5785654" cy="558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javax.servlet.GenericServlet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javax.servlet.ServletConfig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289944" y="1536915"/>
            <a:ext cx="5785656" cy="5582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javax.servlet.GenericServlet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289944" y="2276621"/>
            <a:ext cx="5785657" cy="506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org.springframework.web.servlet.HttpServletBean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 smtClean="0">
                <a:solidFill>
                  <a:schemeClr val="bg1"/>
                </a:solidFill>
              </a:rPr>
              <a:t>init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289944" y="3014396"/>
            <a:ext cx="5785657" cy="5442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org.springframework.web.servlet.HttpServletBean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init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89944" y="3705733"/>
            <a:ext cx="5785657" cy="5101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#initWebApplicationContext()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289944" y="4456501"/>
            <a:ext cx="5785658" cy="5346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 smtClean="0">
                <a:solidFill>
                  <a:schemeClr val="bg1"/>
                </a:solidFill>
              </a:rPr>
              <a:t>onRefresh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289944" y="5242647"/>
            <a:ext cx="5785657" cy="522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#initStrategies()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6884" y="140188"/>
            <a:ext cx="243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初始化流程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526188" y="885526"/>
            <a:ext cx="5785654" cy="7892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javax.servlet.http.HttpServlet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>
                <a:solidFill>
                  <a:schemeClr val="bg1"/>
                </a:solidFill>
              </a:rPr>
              <a:t>service(</a:t>
            </a:r>
            <a:r>
              <a:rPr lang="en-US" altLang="zh-CN" dirty="0" err="1">
                <a:solidFill>
                  <a:schemeClr val="bg1"/>
                </a:solidFill>
              </a:rPr>
              <a:t>javax.servlet.ServletRequest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javax.servlet.ServletResponse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26185" y="1766421"/>
            <a:ext cx="5785657" cy="5067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#service()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537856" y="3317147"/>
            <a:ext cx="5785657" cy="5442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doGet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37856" y="4050899"/>
            <a:ext cx="5785657" cy="5101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org.springframework.web.servlet.FrameworkServlet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processRequest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537856" y="4745699"/>
            <a:ext cx="5785658" cy="5346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doService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526184" y="5512281"/>
            <a:ext cx="5785657" cy="522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org.springframework.web.servlet.DispatcherServlet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doDispatch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526186" y="2413449"/>
            <a:ext cx="5785656" cy="7991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javax.servlet.http.HttpServlet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#</a:t>
            </a:r>
            <a:r>
              <a:rPr lang="en-US" altLang="zh-CN" dirty="0">
                <a:solidFill>
                  <a:schemeClr val="bg1"/>
                </a:solidFill>
              </a:rPr>
              <a:t>service(</a:t>
            </a:r>
            <a:r>
              <a:rPr lang="en-US" altLang="zh-CN" dirty="0" err="1">
                <a:solidFill>
                  <a:schemeClr val="bg1"/>
                </a:solidFill>
              </a:rPr>
              <a:t>javax.servlet.http.HttpServletRequest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javax.servlet.http.HttpServletResponse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6884" y="140188"/>
            <a:ext cx="2202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SpringMVC</a:t>
            </a:r>
            <a:r>
              <a:rPr lang="en-US" altLang="zh-CN" dirty="0" smtClean="0"/>
              <a:t> </a:t>
            </a:r>
            <a:r>
              <a:rPr lang="zh-CN" altLang="en-US" dirty="0" smtClean="0"/>
              <a:t>请求流程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1610995" y="4054475"/>
            <a:ext cx="7003415" cy="115189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610995" y="5932170"/>
            <a:ext cx="3519170" cy="59944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677035" y="6035675"/>
            <a:ext cx="8521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Oracle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614295" y="6035040"/>
            <a:ext cx="1078865" cy="436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795395" y="6036310"/>
            <a:ext cx="1258570" cy="4356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63090" y="5464810"/>
            <a:ext cx="1014730" cy="2940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ETL</a:t>
            </a:r>
            <a:r>
              <a:rPr lang="zh-CN" altLang="en-US" dirty="0" err="1" smtClean="0">
                <a:solidFill>
                  <a:schemeClr val="bg1"/>
                </a:solidFill>
              </a:rPr>
              <a:t>清洗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3337560" y="5465445"/>
            <a:ext cx="1541780" cy="29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Flume&amp;Sqoop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684655" y="4624705"/>
            <a:ext cx="6845300" cy="5295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HDFS</a:t>
            </a:r>
            <a:r>
              <a:rPr lang="zh-CN" altLang="en-US" dirty="0" smtClean="0">
                <a:solidFill>
                  <a:schemeClr val="bg1"/>
                </a:solidFill>
              </a:rPr>
              <a:t>分布式文件系统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082165" y="4180840"/>
            <a:ext cx="169799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NoSQL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412615" y="4181475"/>
            <a:ext cx="1662430" cy="3879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HBase</a:t>
            </a:r>
            <a:r>
              <a:rPr lang="zh-CN" altLang="en-US" dirty="0" err="1" smtClean="0">
                <a:solidFill>
                  <a:schemeClr val="bg1"/>
                </a:solidFill>
              </a:rPr>
              <a:t>数据库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627495" y="4180840"/>
            <a:ext cx="1488440" cy="3886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Hive</a:t>
            </a:r>
            <a:r>
              <a:rPr lang="zh-CN" altLang="en-US" dirty="0" err="1" smtClean="0">
                <a:solidFill>
                  <a:schemeClr val="bg1"/>
                </a:solidFill>
              </a:rPr>
              <a:t>仓库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616710" y="2990215"/>
            <a:ext cx="7092315" cy="66675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676400" y="3128010"/>
            <a:ext cx="94615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算法库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703830" y="3128010"/>
            <a:ext cx="1156970" cy="43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机器学习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944620" y="3100070"/>
            <a:ext cx="151066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Storm</a:t>
            </a:r>
            <a:r>
              <a:rPr lang="zh-CN" altLang="en-US" dirty="0" err="1" smtClean="0">
                <a:solidFill>
                  <a:schemeClr val="bg1"/>
                </a:solidFill>
              </a:rPr>
              <a:t>内存流式计算框架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530850" y="311721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240270" y="311785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547370" y="554101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/>
              <a:t>抽取层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47370" y="4180840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/>
              <a:t>数据层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47370" y="287972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/>
              <a:t>计算层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1598930" y="1519555"/>
            <a:ext cx="408241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164655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运营分析</a:t>
            </a:r>
          </a:p>
        </p:txBody>
      </p:sp>
      <p:sp>
        <p:nvSpPr>
          <p:cNvPr id="54" name="椭圆 53"/>
          <p:cNvSpPr/>
          <p:nvPr/>
        </p:nvSpPr>
        <p:spPr>
          <a:xfrm>
            <a:off x="263779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日志分析</a:t>
            </a:r>
          </a:p>
        </p:txBody>
      </p:sp>
      <p:sp>
        <p:nvSpPr>
          <p:cNvPr id="55" name="椭圆 54"/>
          <p:cNvSpPr/>
          <p:nvPr/>
        </p:nvSpPr>
        <p:spPr>
          <a:xfrm>
            <a:off x="3620770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个性化推荐</a:t>
            </a:r>
          </a:p>
        </p:txBody>
      </p:sp>
      <p:sp>
        <p:nvSpPr>
          <p:cNvPr id="56" name="椭圆 55"/>
          <p:cNvSpPr/>
          <p:nvPr/>
        </p:nvSpPr>
        <p:spPr>
          <a:xfrm>
            <a:off x="4600575" y="1589405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供应链分析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54292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日志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62305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点击率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7843520" y="5979795"/>
            <a:ext cx="970280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err="1" smtClean="0">
                <a:solidFill>
                  <a:schemeClr val="bg1"/>
                </a:solidFill>
              </a:rPr>
              <a:t>其它数据接口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610995" y="255270"/>
            <a:ext cx="4070985" cy="105410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166751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74" name="椭圆 73"/>
          <p:cNvSpPr/>
          <p:nvPr/>
        </p:nvSpPr>
        <p:spPr>
          <a:xfrm>
            <a:off x="266763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分布式缓存</a:t>
            </a:r>
          </a:p>
        </p:txBody>
      </p:sp>
      <p:sp>
        <p:nvSpPr>
          <p:cNvPr id="75" name="椭圆 74"/>
          <p:cNvSpPr/>
          <p:nvPr/>
        </p:nvSpPr>
        <p:spPr>
          <a:xfrm>
            <a:off x="3677285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外部数据接口</a:t>
            </a:r>
          </a:p>
        </p:txBody>
      </p:sp>
      <p:sp>
        <p:nvSpPr>
          <p:cNvPr id="76" name="椭圆 75"/>
          <p:cNvSpPr/>
          <p:nvPr/>
        </p:nvSpPr>
        <p:spPr>
          <a:xfrm>
            <a:off x="4683760" y="325120"/>
            <a:ext cx="91440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文件系统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547370" y="1589405"/>
            <a:ext cx="459740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/>
              <a:t>引擎层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547370" y="325120"/>
            <a:ext cx="459740" cy="10058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/>
              <a:t>可视化层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523865" y="3099435"/>
            <a:ext cx="160718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MapReduce</a:t>
            </a:r>
            <a:r>
              <a:rPr lang="zh-CN" altLang="en-US" dirty="0" err="1" smtClean="0">
                <a:solidFill>
                  <a:schemeClr val="bg1"/>
                </a:solidFill>
              </a:rPr>
              <a:t>离线计算框架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7233285" y="3100070"/>
            <a:ext cx="1384935" cy="4914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Spark</a:t>
            </a:r>
            <a:r>
              <a:rPr lang="zh-CN" altLang="en-US" dirty="0" err="1" smtClean="0">
                <a:solidFill>
                  <a:schemeClr val="bg1"/>
                </a:solidFill>
              </a:rPr>
              <a:t>并行计算框架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0100276" y="2552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平台架构图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74930" y="17145"/>
          <a:ext cx="1098232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65"/>
                <a:gridCol w="2196465"/>
                <a:gridCol w="2196465"/>
                <a:gridCol w="2196465"/>
                <a:gridCol w="219646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Oozie/Hive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HistoryManager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Sqoop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Hue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40970" y="3253105"/>
          <a:ext cx="68249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硬盘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node2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node3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36195" y="148590"/>
          <a:ext cx="1192911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185"/>
                <a:gridCol w="1988185"/>
                <a:gridCol w="1988185"/>
                <a:gridCol w="1988185"/>
                <a:gridCol w="1988185"/>
                <a:gridCol w="198818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node6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DataNode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DataNode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NodeManager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NodeManager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NameNode(S)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NameNode(A)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JournalNode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ResourceManager(S)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ResourceManager(A)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HistoryManager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312249" y="615484"/>
            <a:ext cx="3147463" cy="5582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2844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751929" y="212664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53395" y="2309521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168898" y="2444279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279586" y="2588662"/>
            <a:ext cx="1299411" cy="5582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JouralNode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8494424" y="2126649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8" idx="0"/>
            <a:endCxn id="4" idx="1"/>
          </p:cNvCxnSpPr>
          <p:nvPr/>
        </p:nvCxnSpPr>
        <p:spPr>
          <a:xfrm flipV="1">
            <a:off x="2512225" y="894749"/>
            <a:ext cx="1809115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0"/>
            <a:endCxn id="4" idx="3"/>
          </p:cNvCxnSpPr>
          <p:nvPr/>
        </p:nvCxnSpPr>
        <p:spPr>
          <a:xfrm flipH="1" flipV="1">
            <a:off x="7469100" y="894749"/>
            <a:ext cx="1785620" cy="123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4" idx="1"/>
          </p:cNvCxnSpPr>
          <p:nvPr/>
        </p:nvCxnSpPr>
        <p:spPr>
          <a:xfrm flipV="1">
            <a:off x="3262361" y="2588728"/>
            <a:ext cx="1799590" cy="15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3"/>
            <a:endCxn id="17" idx="1"/>
          </p:cNvCxnSpPr>
          <p:nvPr/>
        </p:nvCxnSpPr>
        <p:spPr>
          <a:xfrm flipV="1">
            <a:off x="6587252" y="2738254"/>
            <a:ext cx="1915795" cy="13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300569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4283374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232491" y="550511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227326" y="551474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cxnSp>
        <p:nvCxnSpPr>
          <p:cNvPr id="36" name="直接箭头连接符 35"/>
          <p:cNvCxnSpPr>
            <a:stCxn id="31" idx="0"/>
            <a:endCxn id="8" idx="2"/>
          </p:cNvCxnSpPr>
          <p:nvPr/>
        </p:nvCxnSpPr>
        <p:spPr>
          <a:xfrm flipH="1" flipV="1">
            <a:off x="2512025" y="3368343"/>
            <a:ext cx="62039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2" idx="0"/>
            <a:endCxn id="8" idx="2"/>
          </p:cNvCxnSpPr>
          <p:nvPr/>
        </p:nvCxnSpPr>
        <p:spPr>
          <a:xfrm flipH="1" flipV="1">
            <a:off x="2512360" y="3368343"/>
            <a:ext cx="260286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3" idx="0"/>
            <a:endCxn id="8" idx="2"/>
          </p:cNvCxnSpPr>
          <p:nvPr/>
        </p:nvCxnSpPr>
        <p:spPr>
          <a:xfrm flipH="1" flipV="1">
            <a:off x="2512027" y="3368343"/>
            <a:ext cx="4552315" cy="2136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0"/>
            <a:endCxn id="8" idx="2"/>
          </p:cNvCxnSpPr>
          <p:nvPr/>
        </p:nvCxnSpPr>
        <p:spPr>
          <a:xfrm flipH="1" flipV="1">
            <a:off x="2512327" y="3367806"/>
            <a:ext cx="6546850" cy="2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0"/>
            <a:endCxn id="17" idx="2"/>
          </p:cNvCxnSpPr>
          <p:nvPr/>
        </p:nvCxnSpPr>
        <p:spPr>
          <a:xfrm flipV="1">
            <a:off x="3132420" y="3349293"/>
            <a:ext cx="612203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0"/>
            <a:endCxn id="17" idx="2"/>
          </p:cNvCxnSpPr>
          <p:nvPr/>
        </p:nvCxnSpPr>
        <p:spPr>
          <a:xfrm flipV="1">
            <a:off x="5115225" y="3349293"/>
            <a:ext cx="413956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17" idx="2"/>
          </p:cNvCxnSpPr>
          <p:nvPr/>
        </p:nvCxnSpPr>
        <p:spPr>
          <a:xfrm flipV="1">
            <a:off x="7064342" y="3349293"/>
            <a:ext cx="2190115" cy="21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4" idx="0"/>
            <a:endCxn id="17" idx="2"/>
          </p:cNvCxnSpPr>
          <p:nvPr/>
        </p:nvCxnSpPr>
        <p:spPr>
          <a:xfrm flipV="1">
            <a:off x="9059177" y="3348756"/>
            <a:ext cx="195580" cy="216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4442189" y="711738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463497" y="706927"/>
            <a:ext cx="856647" cy="385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ZK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29545" y="1358900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hive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329545" y="285940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oozie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0329545" y="4088765"/>
            <a:ext cx="914400" cy="508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hue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0875" y="6153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2770505" y="5379085"/>
            <a:ext cx="8208645" cy="88201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762375" y="769620"/>
            <a:ext cx="6081395" cy="92837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443569" y="3223929"/>
            <a:ext cx="1501542" cy="12416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r>
              <a:rPr lang="en-US" altLang="zh-CN" dirty="0" smtClean="0"/>
              <a:t>(active)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600469" y="3098834"/>
            <a:ext cx="1501542" cy="1222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NameNode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(standby)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ResourceManager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08161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2" name="圆角矩形 31"/>
          <p:cNvSpPr/>
          <p:nvPr/>
        </p:nvSpPr>
        <p:spPr>
          <a:xfrm>
            <a:off x="5007909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3" name="圆角矩形 32"/>
          <p:cNvSpPr/>
          <p:nvPr/>
        </p:nvSpPr>
        <p:spPr>
          <a:xfrm>
            <a:off x="6966551" y="5577508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8963291" y="5576971"/>
            <a:ext cx="1645921" cy="529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DataNode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CN" dirty="0" err="1" smtClean="0"/>
              <a:t>NodeManager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3916045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Zookeeper</a:t>
            </a:r>
          </a:p>
        </p:txBody>
      </p:sp>
      <p:sp>
        <p:nvSpPr>
          <p:cNvPr id="9" name="椭圆 8"/>
          <p:cNvSpPr/>
          <p:nvPr/>
        </p:nvSpPr>
        <p:spPr>
          <a:xfrm>
            <a:off x="593471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Zookeeper</a:t>
            </a:r>
          </a:p>
        </p:txBody>
      </p:sp>
      <p:sp>
        <p:nvSpPr>
          <p:cNvPr id="11" name="椭圆 10"/>
          <p:cNvSpPr/>
          <p:nvPr/>
        </p:nvSpPr>
        <p:spPr>
          <a:xfrm>
            <a:off x="7899400" y="1087120"/>
            <a:ext cx="1720215" cy="5200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Zookeeper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59170" y="772160"/>
            <a:ext cx="1645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Zookper Cluster</a:t>
            </a:r>
          </a:p>
        </p:txBody>
      </p:sp>
      <p:sp>
        <p:nvSpPr>
          <p:cNvPr id="13" name="圆柱形 12"/>
          <p:cNvSpPr/>
          <p:nvPr/>
        </p:nvSpPr>
        <p:spPr>
          <a:xfrm>
            <a:off x="6176645" y="2329180"/>
            <a:ext cx="1048385" cy="669925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ym typeface="+mn-ea"/>
              </a:rPr>
              <a:t>Joural</a:t>
            </a:r>
          </a:p>
          <a:p>
            <a:pPr algn="ctr"/>
            <a:r>
              <a:rPr lang="en-US" altLang="zh-CN" dirty="0" err="1" smtClean="0">
                <a:sym typeface="+mn-ea"/>
              </a:rPr>
              <a:t>Node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988820" y="168402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DFSZKFC</a:t>
            </a:r>
          </a:p>
        </p:txBody>
      </p:sp>
      <p:sp>
        <p:nvSpPr>
          <p:cNvPr id="20" name="椭圆 19"/>
          <p:cNvSpPr/>
          <p:nvPr/>
        </p:nvSpPr>
        <p:spPr>
          <a:xfrm>
            <a:off x="10272395" y="1634490"/>
            <a:ext cx="1414145" cy="6235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DFSZKFC</a:t>
            </a:r>
          </a:p>
        </p:txBody>
      </p:sp>
      <p:cxnSp>
        <p:nvCxnSpPr>
          <p:cNvPr id="24" name="曲线连接符 23"/>
          <p:cNvCxnSpPr>
            <a:stCxn id="18" idx="0"/>
            <a:endCxn id="4" idx="1"/>
          </p:cNvCxnSpPr>
          <p:nvPr/>
        </p:nvCxnSpPr>
        <p:spPr>
          <a:xfrm rot="16200000">
            <a:off x="3013075" y="925830"/>
            <a:ext cx="450215" cy="106616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0" idx="0"/>
            <a:endCxn id="4" idx="3"/>
          </p:cNvCxnSpPr>
          <p:nvPr/>
        </p:nvCxnSpPr>
        <p:spPr>
          <a:xfrm rot="16200000" flipV="1">
            <a:off x="10220325" y="866140"/>
            <a:ext cx="400685" cy="1136015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0"/>
            <a:endCxn id="13" idx="2"/>
          </p:cNvCxnSpPr>
          <p:nvPr/>
        </p:nvCxnSpPr>
        <p:spPr>
          <a:xfrm flipV="1">
            <a:off x="4203700" y="2664460"/>
            <a:ext cx="1981835" cy="55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7" idx="0"/>
            <a:endCxn id="13" idx="4"/>
          </p:cNvCxnSpPr>
          <p:nvPr/>
        </p:nvCxnSpPr>
        <p:spPr>
          <a:xfrm flipH="1" flipV="1">
            <a:off x="7233920" y="2664460"/>
            <a:ext cx="2126615" cy="4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22" idx="0"/>
            <a:endCxn id="17" idx="2"/>
          </p:cNvCxnSpPr>
          <p:nvPr/>
        </p:nvCxnSpPr>
        <p:spPr>
          <a:xfrm rot="16200000">
            <a:off x="7593330" y="3611880"/>
            <a:ext cx="1057910" cy="24765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8" idx="1"/>
            <a:endCxn id="18" idx="4"/>
          </p:cNvCxnSpPr>
          <p:nvPr/>
        </p:nvCxnSpPr>
        <p:spPr>
          <a:xfrm flipH="1" flipV="1">
            <a:off x="2705100" y="2307590"/>
            <a:ext cx="747395" cy="15373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3"/>
            <a:endCxn id="20" idx="4"/>
          </p:cNvCxnSpPr>
          <p:nvPr/>
        </p:nvCxnSpPr>
        <p:spPr>
          <a:xfrm flipV="1">
            <a:off x="10111105" y="2258060"/>
            <a:ext cx="877570" cy="14522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7980" y="2120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技术架构图</a:t>
            </a:r>
          </a:p>
        </p:txBody>
      </p:sp>
      <p:cxnSp>
        <p:nvCxnSpPr>
          <p:cNvPr id="46" name="曲线连接符 45"/>
          <p:cNvCxnSpPr>
            <a:stCxn id="22" idx="0"/>
            <a:endCxn id="8" idx="2"/>
          </p:cNvCxnSpPr>
          <p:nvPr/>
        </p:nvCxnSpPr>
        <p:spPr>
          <a:xfrm rot="16200000" flipV="1">
            <a:off x="5086985" y="3582035"/>
            <a:ext cx="913765" cy="2680335"/>
          </a:xfrm>
          <a:prstGeom prst="curvedConnector3">
            <a:avLst>
              <a:gd name="adj1" fmla="val 499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6786880" y="3262630"/>
            <a:ext cx="1328420" cy="1122680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2618105" y="3246755"/>
            <a:ext cx="3804920" cy="113855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618105" y="10439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28430" y="1438910"/>
            <a:ext cx="609600" cy="37801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Zookeeper</a:t>
            </a:r>
          </a:p>
        </p:txBody>
      </p:sp>
      <p:sp>
        <p:nvSpPr>
          <p:cNvPr id="6" name="矩形 5"/>
          <p:cNvSpPr/>
          <p:nvPr/>
        </p:nvSpPr>
        <p:spPr>
          <a:xfrm>
            <a:off x="9900920" y="1421765"/>
            <a:ext cx="609600" cy="3778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任务调度与监控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98855" y="11220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数据应用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98855" y="21107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数据共享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998855" y="349313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数据存储</a:t>
            </a:r>
          </a:p>
          <a:p>
            <a:r>
              <a:rPr lang="zh-CN" altLang="en-US"/>
              <a:t>数据分析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998855" y="51415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数据采集</a:t>
            </a: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692150" y="4732655"/>
            <a:ext cx="811530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692150" y="2917825"/>
            <a:ext cx="803973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692150" y="1776730"/>
            <a:ext cx="8105775" cy="23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701290" y="11525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报表统计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062730" y="11525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数据可视化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72760" y="1152525"/>
            <a:ext cx="113982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API</a:t>
            </a:r>
            <a:r>
              <a:rPr lang="zh-CN" altLang="en-US"/>
              <a:t>接口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838315" y="11525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实时查询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618105" y="1971040"/>
            <a:ext cx="549656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2701290" y="2079625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RDBMS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062730" y="2079625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Redis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5572760" y="2079625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MongoDB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838315" y="2079625"/>
            <a:ext cx="115316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HBase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2687320" y="271335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Sqoop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767965" y="3851910"/>
            <a:ext cx="352171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HDFS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753995" y="3326765"/>
            <a:ext cx="7886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Hive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3669030" y="3326765"/>
            <a:ext cx="114109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SparkSQL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886325" y="3326765"/>
            <a:ext cx="140271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MapReduce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618105" y="5065395"/>
            <a:ext cx="4234180" cy="64706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圆角矩形 54"/>
          <p:cNvSpPr/>
          <p:nvPr/>
        </p:nvSpPr>
        <p:spPr>
          <a:xfrm>
            <a:off x="2701290" y="5173980"/>
            <a:ext cx="1232535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RDBMS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4062730" y="5173980"/>
            <a:ext cx="139827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日志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5572760" y="5173980"/>
            <a:ext cx="1155700" cy="4445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HTTP/FTP</a:t>
            </a:r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6929120" y="3306445"/>
            <a:ext cx="1053465" cy="5200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Spark Stremin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938010" y="3883025"/>
            <a:ext cx="1053465" cy="4260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Kafka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2936875" y="4545965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Sqoop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942840" y="4547870"/>
            <a:ext cx="1053465" cy="3752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Flume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325</Words>
  <Application>Microsoft Office PowerPoint</Application>
  <PresentationFormat>宽屏</PresentationFormat>
  <Paragraphs>212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RockLee</dc:creator>
  <cp:lastModifiedBy>RockLee</cp:lastModifiedBy>
  <cp:revision>109</cp:revision>
  <dcterms:created xsi:type="dcterms:W3CDTF">2018-11-25T08:46:00Z</dcterms:created>
  <dcterms:modified xsi:type="dcterms:W3CDTF">2019-01-01T01:51:05Z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