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8" r:id="rId4"/>
    <p:sldId id="257" r:id="rId5"/>
    <p:sldId id="267" r:id="rId6"/>
    <p:sldId id="262" r:id="rId7"/>
    <p:sldId id="266" r:id="rId8"/>
    <p:sldId id="258" r:id="rId9"/>
    <p:sldId id="26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70505" y="5379085"/>
            <a:ext cx="8208645" cy="88201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62375" y="769620"/>
            <a:ext cx="6081395" cy="9283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43569" y="322392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600469" y="3098834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8161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500790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966551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963291" y="557697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3916045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93471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89940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59170" y="772160"/>
            <a:ext cx="164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Zookper Cluster</a:t>
            </a:r>
            <a:endParaRPr lang="en-US" altLang="zh-CN"/>
          </a:p>
        </p:txBody>
      </p:sp>
      <p:sp>
        <p:nvSpPr>
          <p:cNvPr id="13" name="圆柱形 12"/>
          <p:cNvSpPr/>
          <p:nvPr/>
        </p:nvSpPr>
        <p:spPr>
          <a:xfrm>
            <a:off x="6176645" y="2329180"/>
            <a:ext cx="1048385" cy="6699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ym typeface="+mn-ea"/>
              </a:rPr>
              <a:t>Joural</a:t>
            </a:r>
            <a:endParaRPr lang="en-US" altLang="zh-CN" dirty="0" err="1" smtClean="0">
              <a:sym typeface="+mn-ea"/>
            </a:endParaRPr>
          </a:p>
          <a:p>
            <a:pPr algn="ctr"/>
            <a:r>
              <a:rPr lang="en-US" altLang="zh-CN" dirty="0" err="1" smtClean="0">
                <a:sym typeface="+mn-ea"/>
              </a:rPr>
              <a:t>Node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988820" y="168402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0272395" y="163449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DFSZKFC</a:t>
            </a:r>
            <a:endParaRPr lang="en-US" altLang="zh-CN"/>
          </a:p>
        </p:txBody>
      </p:sp>
      <p:cxnSp>
        <p:nvCxnSpPr>
          <p:cNvPr id="24" name="曲线连接符 23"/>
          <p:cNvCxnSpPr>
            <a:stCxn id="18" idx="0"/>
            <a:endCxn id="4" idx="1"/>
          </p:cNvCxnSpPr>
          <p:nvPr/>
        </p:nvCxnSpPr>
        <p:spPr>
          <a:xfrm rot="16200000">
            <a:off x="3013075" y="925830"/>
            <a:ext cx="450215" cy="106616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0" idx="0"/>
            <a:endCxn id="4" idx="3"/>
          </p:cNvCxnSpPr>
          <p:nvPr/>
        </p:nvCxnSpPr>
        <p:spPr>
          <a:xfrm rot="16200000" flipV="1">
            <a:off x="10220325" y="866140"/>
            <a:ext cx="400685" cy="113601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0"/>
            <a:endCxn id="13" idx="2"/>
          </p:cNvCxnSpPr>
          <p:nvPr/>
        </p:nvCxnSpPr>
        <p:spPr>
          <a:xfrm flipV="1">
            <a:off x="4203700" y="2664460"/>
            <a:ext cx="1981835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0"/>
            <a:endCxn id="13" idx="4"/>
          </p:cNvCxnSpPr>
          <p:nvPr/>
        </p:nvCxnSpPr>
        <p:spPr>
          <a:xfrm flipH="1" flipV="1">
            <a:off x="7233920" y="2664460"/>
            <a:ext cx="212661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2" idx="0"/>
            <a:endCxn id="17" idx="2"/>
          </p:cNvCxnSpPr>
          <p:nvPr/>
        </p:nvCxnSpPr>
        <p:spPr>
          <a:xfrm rot="16200000">
            <a:off x="7593330" y="3611880"/>
            <a:ext cx="1057910" cy="2476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1"/>
            <a:endCxn id="18" idx="4"/>
          </p:cNvCxnSpPr>
          <p:nvPr/>
        </p:nvCxnSpPr>
        <p:spPr>
          <a:xfrm flipH="1" flipV="1">
            <a:off x="2705100" y="2307590"/>
            <a:ext cx="747395" cy="1537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3"/>
            <a:endCxn id="20" idx="4"/>
          </p:cNvCxnSpPr>
          <p:nvPr/>
        </p:nvCxnSpPr>
        <p:spPr>
          <a:xfrm flipV="1">
            <a:off x="10111105" y="2258060"/>
            <a:ext cx="877570" cy="14522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47980" y="2120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技术架构图</a:t>
            </a:r>
            <a:endParaRPr lang="zh-CN" altLang="en-US"/>
          </a:p>
        </p:txBody>
      </p:sp>
      <p:cxnSp>
        <p:nvCxnSpPr>
          <p:cNvPr id="46" name="曲线连接符 45"/>
          <p:cNvCxnSpPr>
            <a:stCxn id="22" idx="0"/>
            <a:endCxn id="8" idx="2"/>
          </p:cNvCxnSpPr>
          <p:nvPr/>
        </p:nvCxnSpPr>
        <p:spPr>
          <a:xfrm rot="16200000" flipV="1">
            <a:off x="5086985" y="3582035"/>
            <a:ext cx="913765" cy="2680335"/>
          </a:xfrm>
          <a:prstGeom prst="curvedConnector3">
            <a:avLst>
              <a:gd name="adj1" fmla="val 49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610995" y="4054475"/>
            <a:ext cx="7003415" cy="115189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610995" y="5932170"/>
            <a:ext cx="3519170" cy="59944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677035" y="6035675"/>
            <a:ext cx="8521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Oracle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614295" y="6035040"/>
            <a:ext cx="1078865" cy="436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MySQL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95395" y="6036310"/>
            <a:ext cx="12585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SQL Server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63090" y="5464810"/>
            <a:ext cx="1014730" cy="294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ETL</a:t>
            </a:r>
            <a:r>
              <a:rPr lang="zh-CN" altLang="en-US" dirty="0" err="1" smtClean="0">
                <a:solidFill>
                  <a:schemeClr val="bg1"/>
                </a:solidFill>
              </a:rPr>
              <a:t>清洗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337560" y="5465445"/>
            <a:ext cx="1541780" cy="29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Flume&amp;Sqoop</a:t>
            </a:r>
            <a:endParaRPr lang="en-US" altLang="zh-CN" dirty="0" err="1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4655" y="4624705"/>
            <a:ext cx="6845300" cy="529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HDFS</a:t>
            </a:r>
            <a:r>
              <a:rPr lang="zh-CN" altLang="en-US" dirty="0" smtClean="0">
                <a:solidFill>
                  <a:schemeClr val="bg1"/>
                </a:solidFill>
              </a:rPr>
              <a:t>分布式文件系统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82165" y="4180840"/>
            <a:ext cx="169799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12615" y="4181475"/>
            <a:ext cx="166243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HBase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27495" y="4180840"/>
            <a:ext cx="1488440" cy="3886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Hive</a:t>
            </a:r>
            <a:r>
              <a:rPr lang="zh-CN" altLang="en-US" dirty="0" err="1" smtClean="0">
                <a:solidFill>
                  <a:schemeClr val="bg1"/>
                </a:solidFill>
              </a:rPr>
              <a:t>仓库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616710" y="2990215"/>
            <a:ext cx="7092315" cy="66675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676400" y="3128010"/>
            <a:ext cx="94615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算法库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703830" y="3128010"/>
            <a:ext cx="115697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机器学习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944620" y="3100070"/>
            <a:ext cx="151066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Storm</a:t>
            </a:r>
            <a:r>
              <a:rPr lang="zh-CN" altLang="en-US" dirty="0" err="1" smtClean="0">
                <a:solidFill>
                  <a:schemeClr val="bg1"/>
                </a:solidFill>
              </a:rPr>
              <a:t>内存流式计算框架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530850" y="311721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240270" y="311785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7370" y="554101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抽取层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7370" y="418084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47370" y="287972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计算层</a:t>
            </a: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598930" y="1519555"/>
            <a:ext cx="408241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164655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运营分析</a:t>
            </a: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63779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日志分析</a:t>
            </a: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62077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个性化推荐</a:t>
            </a: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60057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供应链分析</a:t>
            </a: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4292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日志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6230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点击率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4352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其它数据接口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610995" y="255270"/>
            <a:ext cx="407098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166751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66763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分布式缓存</a:t>
            </a:r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67728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外部数据接口</a:t>
            </a:r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68376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47370" y="158940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引擎层</a:t>
            </a: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47370" y="325120"/>
            <a:ext cx="459740" cy="1005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p>
            <a:r>
              <a:rPr lang="zh-CN" altLang="en-US"/>
              <a:t>可视化层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5523865" y="309943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233285" y="310007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  <a:endParaRPr lang="zh-CN" altLang="en-US" dirty="0" err="1" smtClean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299325" y="2552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平台架构图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117975" y="144907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(active)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821170" y="1457960"/>
            <a:ext cx="161607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/>
              <a:t>(standby)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016250" y="339090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16" name="圆柱形 15"/>
          <p:cNvSpPr/>
          <p:nvPr/>
        </p:nvSpPr>
        <p:spPr>
          <a:xfrm>
            <a:off x="725805" y="3538220"/>
            <a:ext cx="716280" cy="95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5370830" y="3406140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7702550" y="3392805"/>
            <a:ext cx="1616075" cy="82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zookeeper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995" y="932815"/>
            <a:ext cx="16713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测试最小环境</a:t>
            </a:r>
            <a:endParaRPr lang="zh-CN" altLang="en-US"/>
          </a:p>
          <a:p>
            <a:r>
              <a:rPr lang="en-US" altLang="zh-CN"/>
              <a:t>namenode</a:t>
            </a:r>
            <a:r>
              <a:rPr lang="zh-CN" altLang="en-US"/>
              <a:t>：</a:t>
            </a:r>
            <a:r>
              <a:rPr lang="en-US" altLang="zh-CN"/>
              <a:t>8G</a:t>
            </a:r>
            <a:endParaRPr lang="en-US" altLang="zh-CN"/>
          </a:p>
          <a:p>
            <a:r>
              <a:rPr lang="en-US" altLang="zh-CN"/>
              <a:t>datanode</a:t>
            </a:r>
            <a:r>
              <a:rPr lang="zh-CN" altLang="en-US"/>
              <a:t>：</a:t>
            </a:r>
            <a:r>
              <a:rPr lang="en-US" altLang="zh-CN"/>
              <a:t>4G</a:t>
            </a:r>
            <a:endParaRPr lang="en-US" altLang="zh-CN"/>
          </a:p>
          <a:p>
            <a:r>
              <a:rPr lang="zh-CN" altLang="en-US"/>
              <a:t>硬盘：</a:t>
            </a:r>
            <a:r>
              <a:rPr lang="en-US" altLang="zh-CN"/>
              <a:t>200G</a:t>
            </a:r>
            <a:endParaRPr lang="en-US" altLang="zh-CN"/>
          </a:p>
          <a:p>
            <a:r>
              <a:rPr lang="zh-CN" altLang="en-US"/>
              <a:t>分片数：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2" idx="0"/>
          </p:cNvCxnSpPr>
          <p:nvPr/>
        </p:nvCxnSpPr>
        <p:spPr>
          <a:xfrm>
            <a:off x="6179185" y="3406140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2" idx="0"/>
          </p:cNvCxnSpPr>
          <p:nvPr/>
        </p:nvCxnSpPr>
        <p:spPr>
          <a:xfrm flipH="1">
            <a:off x="3824605" y="2019935"/>
            <a:ext cx="1127125" cy="137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2"/>
            <a:endCxn id="12" idx="0"/>
          </p:cNvCxnSpPr>
          <p:nvPr/>
        </p:nvCxnSpPr>
        <p:spPr>
          <a:xfrm flipH="1">
            <a:off x="3824605" y="1996440"/>
            <a:ext cx="3804920" cy="1394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</p:cNvCxnSpPr>
          <p:nvPr/>
        </p:nvCxnSpPr>
        <p:spPr>
          <a:xfrm flipH="1" flipV="1">
            <a:off x="4923155" y="1982470"/>
            <a:ext cx="1256030" cy="1423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11" idx="2"/>
          </p:cNvCxnSpPr>
          <p:nvPr/>
        </p:nvCxnSpPr>
        <p:spPr>
          <a:xfrm flipV="1">
            <a:off x="6179185" y="1996440"/>
            <a:ext cx="1450340" cy="1409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</p:cNvCxnSpPr>
          <p:nvPr/>
        </p:nvCxnSpPr>
        <p:spPr>
          <a:xfrm flipH="1" flipV="1">
            <a:off x="4923155" y="2001520"/>
            <a:ext cx="3587750" cy="13912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0"/>
          </p:cNvCxnSpPr>
          <p:nvPr/>
        </p:nvCxnSpPr>
        <p:spPr>
          <a:xfrm flipH="1" flipV="1">
            <a:off x="7616825" y="1972945"/>
            <a:ext cx="894080" cy="1419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1"/>
            <a:endCxn id="16" idx="4"/>
          </p:cNvCxnSpPr>
          <p:nvPr/>
        </p:nvCxnSpPr>
        <p:spPr>
          <a:xfrm flipH="1">
            <a:off x="1442085" y="3801745"/>
            <a:ext cx="1574165" cy="212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摘录 2"/>
          <p:cNvSpPr/>
          <p:nvPr/>
        </p:nvSpPr>
        <p:spPr>
          <a:xfrm>
            <a:off x="3249930" y="260350"/>
            <a:ext cx="5340350" cy="2620645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摘录 4"/>
          <p:cNvSpPr/>
          <p:nvPr/>
        </p:nvSpPr>
        <p:spPr>
          <a:xfrm>
            <a:off x="4336415" y="167005"/>
            <a:ext cx="3167380" cy="1554480"/>
          </a:xfrm>
          <a:prstGeom prst="flowChartExtra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应用支持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风控、运营、营销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推荐、安全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5000" y="2625090"/>
            <a:ext cx="5490845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数据开放品台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3330" y="3242310"/>
            <a:ext cx="6814185" cy="548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787015" y="3308985"/>
            <a:ext cx="1257300" cy="4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机器学习平台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545330" y="3308985"/>
            <a:ext cx="1257300" cy="4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实时推荐引擎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170930" y="3275330"/>
            <a:ext cx="1257300" cy="4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数据检索引擎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06055" y="3308985"/>
            <a:ext cx="1257300" cy="48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30175" y="1320165"/>
          <a:ext cx="1192911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1988185"/>
                <a:gridCol w="1988185"/>
                <a:gridCol w="1988185"/>
                <a:gridCol w="1988185"/>
                <a:gridCol w="19881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HistoryManager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99-其它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12249" y="6154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2844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1929" y="212664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53395" y="2309521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68898" y="244427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279586" y="2588662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494424" y="2126649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512225" y="894749"/>
            <a:ext cx="1809115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469100" y="894749"/>
            <a:ext cx="178562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262361" y="2588728"/>
            <a:ext cx="179959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587252" y="2738254"/>
            <a:ext cx="1915795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300569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283374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232491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227326" y="55147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512025" y="3368343"/>
            <a:ext cx="62039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512360" y="3368343"/>
            <a:ext cx="260286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512027" y="3368343"/>
            <a:ext cx="455231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512327" y="3367806"/>
            <a:ext cx="6546850" cy="2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3132420" y="3349293"/>
            <a:ext cx="612203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5115225" y="3349293"/>
            <a:ext cx="413956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7064342" y="3349293"/>
            <a:ext cx="219011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9059177" y="3348756"/>
            <a:ext cx="195580" cy="216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442189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463497" y="7069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329545" y="1358900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0329545" y="285940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oozie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0329545" y="408876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0875" y="6153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逻辑图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6786880" y="3262630"/>
            <a:ext cx="1328420" cy="112268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618105" y="3246755"/>
            <a:ext cx="3804920" cy="113855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18105" y="10439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28430" y="143891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00920" y="142176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8855" y="1122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98855" y="2110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98855" y="34931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855" y="5141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4732655"/>
            <a:ext cx="811530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2917825"/>
            <a:ext cx="803973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1776730"/>
            <a:ext cx="8105775" cy="2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701290" y="11525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报表统计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062730" y="11525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72760" y="1152525"/>
            <a:ext cx="113982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38315" y="11525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实时查询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18105" y="19710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701290" y="20796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4062730" y="20796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5572760" y="2079625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6838315" y="20796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HBase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2687320" y="271335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2767965" y="3851910"/>
            <a:ext cx="352171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2753995" y="3326765"/>
            <a:ext cx="7886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3669030" y="3326765"/>
            <a:ext cx="114109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SparkSQL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4886325" y="3326765"/>
            <a:ext cx="140271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MapReduce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2618105" y="5065395"/>
            <a:ext cx="423418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2701290" y="5173980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RDBMS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4062730" y="5173980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572760" y="5173980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HTTP/FTP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6929120" y="3306445"/>
            <a:ext cx="1053465" cy="520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 Stremin</a:t>
            </a:r>
            <a:endParaRPr lang="en-US" altLang="zh-CN"/>
          </a:p>
        </p:txBody>
      </p:sp>
      <p:sp>
        <p:nvSpPr>
          <p:cNvPr id="61" name="圆角矩形 60"/>
          <p:cNvSpPr/>
          <p:nvPr/>
        </p:nvSpPr>
        <p:spPr>
          <a:xfrm>
            <a:off x="6938010" y="3883025"/>
            <a:ext cx="105346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63" name="圆角矩形 62"/>
          <p:cNvSpPr/>
          <p:nvPr/>
        </p:nvSpPr>
        <p:spPr>
          <a:xfrm>
            <a:off x="2936875" y="454596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Sqoop</a:t>
            </a:r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4942840" y="4547870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Flume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385445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72580" y="3813810"/>
            <a:ext cx="2017395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349186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37305" y="3971290"/>
            <a:ext cx="1078230" cy="44196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4285" y="3971290"/>
            <a:ext cx="1078230" cy="44196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3095" y="3971290"/>
            <a:ext cx="137350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Streming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3095" y="4525645"/>
            <a:ext cx="13741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Kafka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065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3730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428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84620" y="2741930"/>
            <a:ext cx="1078230" cy="441960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Hbase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615442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56953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27800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1559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757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9323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5805" y="3971290"/>
            <a:ext cx="255016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演示</Application>
  <PresentationFormat>宽屏</PresentationFormat>
  <Paragraphs>387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Administrator</cp:lastModifiedBy>
  <cp:revision>69</cp:revision>
  <dcterms:created xsi:type="dcterms:W3CDTF">2018-11-25T08:46:00Z</dcterms:created>
  <dcterms:modified xsi:type="dcterms:W3CDTF">2018-12-21T08:07:04Z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