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0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52234" y="3368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02454" y="4331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20789" y="2184936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(active)</a:t>
            </a:r>
          </a:p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22255" y="2367808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937758" y="2502566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48446" y="264694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263284" y="2184936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smtClean="0"/>
              <a:t>standby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271560" y="616017"/>
            <a:ext cx="1780674" cy="156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199697" y="616017"/>
            <a:ext cx="1814358" cy="156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022331" y="2646940"/>
            <a:ext cx="1799924" cy="14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347857" y="2796140"/>
            <a:ext cx="1915427" cy="1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069429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052234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001351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7996186" y="51591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271560" y="3407344"/>
            <a:ext cx="620830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271560" y="3407344"/>
            <a:ext cx="2603635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271560" y="3407344"/>
            <a:ext cx="4552752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271560" y="3407344"/>
            <a:ext cx="6547587" cy="175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2892390" y="3407344"/>
            <a:ext cx="6121665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4875195" y="3407344"/>
            <a:ext cx="4138860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6824312" y="3407344"/>
            <a:ext cx="2189743" cy="174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8819147" y="3407344"/>
            <a:ext cx="194908" cy="175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191799" y="4331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ZK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6213107" y="4283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1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RockLee</cp:lastModifiedBy>
  <cp:revision>15</cp:revision>
  <dcterms:created xsi:type="dcterms:W3CDTF">2018-11-25T08:46:07Z</dcterms:created>
  <dcterms:modified xsi:type="dcterms:W3CDTF">2018-11-25T09:11:35Z</dcterms:modified>
</cp:coreProperties>
</file>