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9C8A7-67D5-01AD-8A78-A68A5E7E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996A06-4F20-BE39-9EFC-10B837F9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DB9FE-0977-E1B5-7A7B-0B8A616C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25E6B-E954-B3BA-4CE2-77C39BA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2BF2C-15A1-F981-DAC0-3ACE3890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83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452F3-C960-3281-D6D9-F824BC5D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AF38E6-F5C4-8FFB-5979-97541A011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745651-45D4-BA99-81E2-21FD86D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DA0FEA-EDBA-4D27-7720-957F089D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02D2C4-DAEB-1565-3CF4-34D2F32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2EDFE3-D9FF-E168-AF1C-21345356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CE8636-F6AE-4D38-F875-E5534DF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09EF5-DBF8-A95D-C65C-4A96F296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0DF55-AA04-F071-7050-32E827DE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125C4-0F44-136A-4588-A0100D28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924AE-08EF-674F-7364-57731B81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ABE6DF-5944-2B1D-D981-C40D4FDB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2D02F-4E82-E8DE-849C-D7F6A5BB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FFE69-094D-E697-D4C2-271A823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88D85-F3C9-8FC4-82F8-98F4D8C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1C709-B6DB-DF03-2E20-B202B03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3AD17C-1E18-AEC9-1F89-5E48F465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B7308-2CBE-FA81-5F8E-044BDABB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595A0-EAB6-7219-8A16-5A29C12C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8F052-9B64-B6B8-5A0A-E0510E2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03135-0886-FC61-90D0-6980BF06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57F8F-3EFA-448B-A27C-0A86B1F3A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7AC919-C41A-9A65-251B-8C04D578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4961D8-B05B-4DA8-4229-3DFCB814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30213-7349-7E3E-4BDC-90B21D6B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A341F-0737-2F93-4B0C-A22F98DA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26B0C-ECC0-ECDC-616F-48191E1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96A12-0E5C-8E93-5153-7C362A7D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B97AB1-60CF-2C84-0A7D-667CA94A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BAA06F-26BA-D9EC-6614-66A0A138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7B5C89-F871-224F-E1B1-F87308750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EB1747-6F85-B5B9-F8A5-C7C68B18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AC9DC3-33D9-7D68-F4DA-E5C26CD7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AE3B19-5DFD-2213-833B-7307F6EC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1AEDE-4F07-D53D-FC60-5BE9918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9FAE8B-04CC-77FD-16FC-B5D12330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DF68BD-D944-347E-D525-0DCD4A18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8FA67-B699-8993-58D4-949A432B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7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A4D840-CDAB-4C00-E473-F6471B72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8506BB-DFA4-0FF7-EF45-53BBDA64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C96A8-2AAA-4FB5-4A88-D3074AD0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4FFBE-6052-3137-EC6F-3AA5EE5C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30DDC-3D4E-4934-C176-76D80F9A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50177-3E08-BEE4-FF6A-993928E8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8C94C8-6D1D-CCD2-D708-E0DA5A22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D3D3D-1692-F267-FF4C-FB283A60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A33C89-5FE5-4F7C-CA2D-93C976E9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2E321-A78A-6433-01F5-D379C47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132FC9-378E-1DE9-3204-E13F4B89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3EE403-0081-BCAA-52EE-D118B774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9545B-D713-BAF8-1FAB-862C608E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5C2D8A-887F-AECC-1F35-A887B58C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7C8B0-24E0-AF10-FB93-B873697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490DA2-E47B-6C73-F198-AB34D3B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5DB607-3CCC-5E4C-8F71-C96488C0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B5F7C-82B2-DBF9-1052-83D353E37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304C6-9605-4D71-A147-B0E47468671A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0829C-1C6C-6F0C-FB56-F128F8B1C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D25AEC-3BD5-51D8-FC4A-31FFA4AE0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C3F62-A4EF-497F-A89A-A8C47DD6EB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B5E508-0B50-5E76-BAB5-99E7C11D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850427-3918-4E54-3FB7-AC34CAA0D4FE}"/>
              </a:ext>
            </a:extLst>
          </p:cNvPr>
          <p:cNvSpPr/>
          <p:nvPr/>
        </p:nvSpPr>
        <p:spPr>
          <a:xfrm>
            <a:off x="254000" y="1595120"/>
            <a:ext cx="2712720" cy="354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29C784-4E6A-280F-FDEA-7F1BBC85984B}"/>
              </a:ext>
            </a:extLst>
          </p:cNvPr>
          <p:cNvCxnSpPr/>
          <p:nvPr/>
        </p:nvCxnSpPr>
        <p:spPr>
          <a:xfrm>
            <a:off x="254000" y="3368040"/>
            <a:ext cx="271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0434C4-1195-A230-8426-8E9982FBCDBB}"/>
              </a:ext>
            </a:extLst>
          </p:cNvPr>
          <p:cNvSpPr txBox="1"/>
          <p:nvPr/>
        </p:nvSpPr>
        <p:spPr>
          <a:xfrm>
            <a:off x="299720" y="385495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2024 6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5574FF-DDD5-6BAA-E48E-A1EB5E6E1F42}"/>
              </a:ext>
            </a:extLst>
          </p:cNvPr>
          <p:cNvSpPr txBox="1"/>
          <p:nvPr/>
        </p:nvSpPr>
        <p:spPr>
          <a:xfrm>
            <a:off x="299720" y="2000350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EDCAE4-6088-31C3-07C6-26EE34841B81}"/>
              </a:ext>
            </a:extLst>
          </p:cNvPr>
          <p:cNvSpPr txBox="1"/>
          <p:nvPr/>
        </p:nvSpPr>
        <p:spPr>
          <a:xfrm>
            <a:off x="299720" y="3918635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478F3C-7351-55EE-28F3-3F381B9DC10A}"/>
              </a:ext>
            </a:extLst>
          </p:cNvPr>
          <p:cNvSpPr txBox="1"/>
          <p:nvPr/>
        </p:nvSpPr>
        <p:spPr>
          <a:xfrm>
            <a:off x="1412240" y="159512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E25EE9-D5B1-0690-8B05-CDDA1457B0E2}"/>
              </a:ext>
            </a:extLst>
          </p:cNvPr>
          <p:cNvSpPr txBox="1"/>
          <p:nvPr/>
        </p:nvSpPr>
        <p:spPr>
          <a:xfrm>
            <a:off x="1412240" y="294761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77B412-D42D-96B3-AB6E-414076C20C9F}"/>
              </a:ext>
            </a:extLst>
          </p:cNvPr>
          <p:cNvSpPr txBox="1"/>
          <p:nvPr/>
        </p:nvSpPr>
        <p:spPr>
          <a:xfrm>
            <a:off x="1412240" y="339029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B9A66F-E3AF-D94E-A767-C467C0C7B340}"/>
              </a:ext>
            </a:extLst>
          </p:cNvPr>
          <p:cNvSpPr txBox="1"/>
          <p:nvPr/>
        </p:nvSpPr>
        <p:spPr>
          <a:xfrm>
            <a:off x="1412240" y="474085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B5E508-0B50-5E76-BAB5-99E7C11D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850427-3918-4E54-3FB7-AC34CAA0D4FE}"/>
              </a:ext>
            </a:extLst>
          </p:cNvPr>
          <p:cNvSpPr/>
          <p:nvPr/>
        </p:nvSpPr>
        <p:spPr>
          <a:xfrm>
            <a:off x="254000" y="1595120"/>
            <a:ext cx="2712720" cy="354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A29C784-4E6A-280F-FDEA-7F1BBC85984B}"/>
              </a:ext>
            </a:extLst>
          </p:cNvPr>
          <p:cNvCxnSpPr/>
          <p:nvPr/>
        </p:nvCxnSpPr>
        <p:spPr>
          <a:xfrm>
            <a:off x="254000" y="2318435"/>
            <a:ext cx="271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0434C4-1195-A230-8426-8E9982FBCDBB}"/>
              </a:ext>
            </a:extLst>
          </p:cNvPr>
          <p:cNvSpPr txBox="1"/>
          <p:nvPr/>
        </p:nvSpPr>
        <p:spPr>
          <a:xfrm>
            <a:off x="299720" y="385495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2024 6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5574FF-DDD5-6BAA-E48E-A1EB5E6E1F42}"/>
              </a:ext>
            </a:extLst>
          </p:cNvPr>
          <p:cNvSpPr txBox="1"/>
          <p:nvPr/>
        </p:nvSpPr>
        <p:spPr>
          <a:xfrm>
            <a:off x="208280" y="1595119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EDCAE4-6088-31C3-07C6-26EE34841B81}"/>
              </a:ext>
            </a:extLst>
          </p:cNvPr>
          <p:cNvSpPr txBox="1"/>
          <p:nvPr/>
        </p:nvSpPr>
        <p:spPr>
          <a:xfrm>
            <a:off x="208280" y="3041751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478F3C-7351-55EE-28F3-3F381B9DC10A}"/>
              </a:ext>
            </a:extLst>
          </p:cNvPr>
          <p:cNvSpPr txBox="1"/>
          <p:nvPr/>
        </p:nvSpPr>
        <p:spPr>
          <a:xfrm>
            <a:off x="1412240" y="159512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B9A66F-E3AF-D94E-A767-C467C0C7B340}"/>
              </a:ext>
            </a:extLst>
          </p:cNvPr>
          <p:cNvSpPr txBox="1"/>
          <p:nvPr/>
        </p:nvSpPr>
        <p:spPr>
          <a:xfrm>
            <a:off x="1412240" y="474085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653A74A-9273-E802-6571-5718BB07A02E}"/>
              </a:ext>
            </a:extLst>
          </p:cNvPr>
          <p:cNvCxnSpPr/>
          <p:nvPr/>
        </p:nvCxnSpPr>
        <p:spPr>
          <a:xfrm>
            <a:off x="254000" y="4391075"/>
            <a:ext cx="271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9E7932-A371-1DB0-F930-B0540914AD47}"/>
              </a:ext>
            </a:extLst>
          </p:cNvPr>
          <p:cNvSpPr txBox="1"/>
          <p:nvPr/>
        </p:nvSpPr>
        <p:spPr>
          <a:xfrm>
            <a:off x="208280" y="4442852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0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B5E508-0B50-5E76-BAB5-99E7C11D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850427-3918-4E54-3FB7-AC34CAA0D4FE}"/>
              </a:ext>
            </a:extLst>
          </p:cNvPr>
          <p:cNvSpPr/>
          <p:nvPr/>
        </p:nvSpPr>
        <p:spPr>
          <a:xfrm>
            <a:off x="0" y="1290692"/>
            <a:ext cx="3337560" cy="427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0434C4-1195-A230-8426-8E9982FBCDBB}"/>
              </a:ext>
            </a:extLst>
          </p:cNvPr>
          <p:cNvSpPr txBox="1"/>
          <p:nvPr/>
        </p:nvSpPr>
        <p:spPr>
          <a:xfrm>
            <a:off x="-127000" y="619195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2024 6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5574FF-DDD5-6BAA-E48E-A1EB5E6E1F42}"/>
              </a:ext>
            </a:extLst>
          </p:cNvPr>
          <p:cNvSpPr txBox="1"/>
          <p:nvPr/>
        </p:nvSpPr>
        <p:spPr>
          <a:xfrm>
            <a:off x="1656080" y="1068453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EDCAE4-6088-31C3-07C6-26EE34841B81}"/>
              </a:ext>
            </a:extLst>
          </p:cNvPr>
          <p:cNvSpPr txBox="1"/>
          <p:nvPr/>
        </p:nvSpPr>
        <p:spPr>
          <a:xfrm>
            <a:off x="1650365" y="3710504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478F3C-7351-55EE-28F3-3F381B9DC10A}"/>
              </a:ext>
            </a:extLst>
          </p:cNvPr>
          <p:cNvSpPr txBox="1"/>
          <p:nvPr/>
        </p:nvSpPr>
        <p:spPr>
          <a:xfrm>
            <a:off x="2438399" y="122221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77B412-D42D-96B3-AB6E-414076C20C9F}"/>
              </a:ext>
            </a:extLst>
          </p:cNvPr>
          <p:cNvSpPr txBox="1"/>
          <p:nvPr/>
        </p:nvSpPr>
        <p:spPr>
          <a:xfrm>
            <a:off x="2456180" y="22275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653A74A-9273-E802-6571-5718BB07A02E}"/>
              </a:ext>
            </a:extLst>
          </p:cNvPr>
          <p:cNvCxnSpPr>
            <a:cxnSpLocks/>
          </p:cNvCxnSpPr>
          <p:nvPr/>
        </p:nvCxnSpPr>
        <p:spPr>
          <a:xfrm>
            <a:off x="208280" y="1402080"/>
            <a:ext cx="0" cy="397400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5C93C0B-BEF4-7C54-CEC3-5BD6AA86A51C}"/>
              </a:ext>
            </a:extLst>
          </p:cNvPr>
          <p:cNvCxnSpPr>
            <a:cxnSpLocks/>
          </p:cNvCxnSpPr>
          <p:nvPr/>
        </p:nvCxnSpPr>
        <p:spPr>
          <a:xfrm>
            <a:off x="208280" y="1402080"/>
            <a:ext cx="1564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0F8D38F-6BBC-F9D9-C5D8-48C73608E2C3}"/>
              </a:ext>
            </a:extLst>
          </p:cNvPr>
          <p:cNvCxnSpPr>
            <a:cxnSpLocks/>
          </p:cNvCxnSpPr>
          <p:nvPr/>
        </p:nvCxnSpPr>
        <p:spPr>
          <a:xfrm>
            <a:off x="208280" y="2427598"/>
            <a:ext cx="1564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362D16F-4711-A8A1-824E-AFB711BDA1F1}"/>
              </a:ext>
            </a:extLst>
          </p:cNvPr>
          <p:cNvCxnSpPr>
            <a:cxnSpLocks/>
          </p:cNvCxnSpPr>
          <p:nvPr/>
        </p:nvCxnSpPr>
        <p:spPr>
          <a:xfrm>
            <a:off x="208280" y="4033670"/>
            <a:ext cx="1553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D770A3F-EE07-59E7-A7E1-A2E9AD340935}"/>
              </a:ext>
            </a:extLst>
          </p:cNvPr>
          <p:cNvCxnSpPr>
            <a:cxnSpLocks/>
          </p:cNvCxnSpPr>
          <p:nvPr/>
        </p:nvCxnSpPr>
        <p:spPr>
          <a:xfrm>
            <a:off x="208280" y="5355916"/>
            <a:ext cx="1553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7A847AC-47A5-7CD3-FEAB-EAD6B6DE8693}"/>
              </a:ext>
            </a:extLst>
          </p:cNvPr>
          <p:cNvSpPr txBox="1"/>
          <p:nvPr/>
        </p:nvSpPr>
        <p:spPr>
          <a:xfrm>
            <a:off x="1650365" y="4972710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99CF7D1-64D8-86C4-1888-9F1494339A8F}"/>
              </a:ext>
            </a:extLst>
          </p:cNvPr>
          <p:cNvSpPr txBox="1"/>
          <p:nvPr/>
        </p:nvSpPr>
        <p:spPr>
          <a:xfrm>
            <a:off x="1650365" y="2125134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A721B6-F8D8-CE3D-FAE9-1D7C7604708F}"/>
              </a:ext>
            </a:extLst>
          </p:cNvPr>
          <p:cNvSpPr txBox="1"/>
          <p:nvPr/>
        </p:nvSpPr>
        <p:spPr>
          <a:xfrm>
            <a:off x="2456180" y="389742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02ACD4-C093-133C-B7AB-12416B18BA4A}"/>
              </a:ext>
            </a:extLst>
          </p:cNvPr>
          <p:cNvSpPr txBox="1"/>
          <p:nvPr/>
        </p:nvSpPr>
        <p:spPr>
          <a:xfrm>
            <a:off x="2456180" y="515586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06:00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A890B7F-A0B4-AEE4-612E-E41B5BE27754}"/>
              </a:ext>
            </a:extLst>
          </p:cNvPr>
          <p:cNvCxnSpPr>
            <a:cxnSpLocks/>
          </p:cNvCxnSpPr>
          <p:nvPr/>
        </p:nvCxnSpPr>
        <p:spPr>
          <a:xfrm>
            <a:off x="3337560" y="4033670"/>
            <a:ext cx="8376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1EFBE11-F620-30D9-4CDE-CCCBFFF2782D}"/>
              </a:ext>
            </a:extLst>
          </p:cNvPr>
          <p:cNvCxnSpPr>
            <a:cxnSpLocks/>
          </p:cNvCxnSpPr>
          <p:nvPr/>
        </p:nvCxnSpPr>
        <p:spPr>
          <a:xfrm>
            <a:off x="3337560" y="5345906"/>
            <a:ext cx="8376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DE24FB1-7A34-65D5-FEBD-08C4A1056CDB}"/>
              </a:ext>
            </a:extLst>
          </p:cNvPr>
          <p:cNvCxnSpPr>
            <a:cxnSpLocks/>
          </p:cNvCxnSpPr>
          <p:nvPr/>
        </p:nvCxnSpPr>
        <p:spPr>
          <a:xfrm>
            <a:off x="3337560" y="2448299"/>
            <a:ext cx="8376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481BB32-A92B-2FBB-CC76-BA5B7A707D26}"/>
              </a:ext>
            </a:extLst>
          </p:cNvPr>
          <p:cNvCxnSpPr>
            <a:cxnSpLocks/>
          </p:cNvCxnSpPr>
          <p:nvPr/>
        </p:nvCxnSpPr>
        <p:spPr>
          <a:xfrm>
            <a:off x="3337560" y="1493126"/>
            <a:ext cx="83769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3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Wang</dc:creator>
  <cp:lastModifiedBy>Leon Wang</cp:lastModifiedBy>
  <cp:revision>1</cp:revision>
  <dcterms:created xsi:type="dcterms:W3CDTF">2024-06-11T11:35:05Z</dcterms:created>
  <dcterms:modified xsi:type="dcterms:W3CDTF">2024-06-11T11:45:38Z</dcterms:modified>
</cp:coreProperties>
</file>