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0" r:id="rId5"/>
    <p:sldId id="258" r:id="rId6"/>
    <p:sldId id="260" r:id="rId7"/>
    <p:sldId id="282" r:id="rId8"/>
    <p:sldId id="266" r:id="rId9"/>
    <p:sldId id="270" r:id="rId10"/>
    <p:sldId id="272" r:id="rId11"/>
    <p:sldId id="273" r:id="rId12"/>
    <p:sldId id="275" r:id="rId13"/>
    <p:sldId id="267" r:id="rId14"/>
    <p:sldId id="271" r:id="rId15"/>
    <p:sldId id="277" r:id="rId16"/>
    <p:sldId id="276" r:id="rId17"/>
    <p:sldId id="279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18" autoAdjust="0"/>
  </p:normalViewPr>
  <p:slideViewPr>
    <p:cSldViewPr>
      <p:cViewPr varScale="1">
        <p:scale>
          <a:sx n="67" d="100"/>
          <a:sy n="67" d="100"/>
        </p:scale>
        <p:origin x="-5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VFS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Software engineer  Rock Lee</a:t>
            </a:r>
          </a:p>
          <a:p>
            <a:r>
              <a:rPr lang="en-US" altLang="zh-CN" dirty="0" err="1"/>
              <a:t>PowerLeader</a:t>
            </a:r>
            <a:r>
              <a:rPr lang="en-US" altLang="zh-CN" dirty="0"/>
              <a:t> tech institute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Vfs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super block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75526"/>
              </p:ext>
            </p:extLst>
          </p:nvPr>
        </p:nvGraphicFramePr>
        <p:xfrm>
          <a:off x="970494" y="1772816"/>
          <a:ext cx="7203012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7516961" imgH="3971417" progId="Visio.Drawing.11">
                  <p:embed/>
                </p:oleObj>
              </mc:Choice>
              <mc:Fallback>
                <p:oleObj name="Visio" r:id="rId3" imgW="7516961" imgH="39714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494" y="1772816"/>
                        <a:ext cx="7203012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8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Vfs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Inode_hashtable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用于快速寻找</a:t>
            </a:r>
            <a:r>
              <a:rPr lang="en-US" altLang="zh-CN" dirty="0" err="1" smtClean="0"/>
              <a:t>inode,bucket</a:t>
            </a:r>
            <a:r>
              <a:rPr lang="zh-CN" altLang="en-US" dirty="0" smtClean="0"/>
              <a:t>是通过</a:t>
            </a:r>
            <a:r>
              <a:rPr lang="en-US" altLang="zh-CN" dirty="0" err="1" smtClean="0"/>
              <a:t>sb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number</a:t>
            </a:r>
            <a:r>
              <a:rPr lang="zh-CN" altLang="en-US" dirty="0" smtClean="0"/>
              <a:t>计算得出的</a:t>
            </a:r>
            <a:endParaRPr lang="en-US" altLang="zh-CN" dirty="0" smtClean="0"/>
          </a:p>
          <a:p>
            <a:r>
              <a:rPr lang="en-US" altLang="zh-CN" dirty="0" err="1" smtClean="0"/>
              <a:t>Inode_inuse</a:t>
            </a:r>
            <a:r>
              <a:rPr lang="en-US" altLang="zh-CN" dirty="0" smtClean="0"/>
              <a:t>:</a:t>
            </a:r>
            <a:r>
              <a:rPr lang="zh-CN" altLang="en-US" dirty="0" smtClean="0"/>
              <a:t>正在使用的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r>
              <a:rPr lang="en-US" altLang="zh-CN" dirty="0" err="1" smtClean="0"/>
              <a:t>Inode_unused</a:t>
            </a:r>
            <a:r>
              <a:rPr lang="en-US" altLang="zh-CN" dirty="0" smtClean="0"/>
              <a:t>:</a:t>
            </a:r>
            <a:r>
              <a:rPr lang="zh-CN" altLang="en-US" dirty="0"/>
              <a:t>未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irty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用于记录需要将内容更新到磁盘上的</a:t>
            </a:r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r>
              <a:rPr lang="zh-CN" altLang="en-US" dirty="0" smtClean="0"/>
              <a:t>记录文件系统所有的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的链表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3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Vfs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dentry_hashtable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用于快速寻找</a:t>
            </a:r>
            <a:r>
              <a:rPr lang="en-US" altLang="zh-CN" dirty="0" err="1" smtClean="0"/>
              <a:t>dentry,bucket</a:t>
            </a:r>
            <a:r>
              <a:rPr lang="zh-CN" altLang="en-US" dirty="0" smtClean="0"/>
              <a:t>通过父目录及文件名计算得出</a:t>
            </a:r>
            <a:endParaRPr lang="en-US" altLang="zh-CN" dirty="0" smtClean="0"/>
          </a:p>
          <a:p>
            <a:r>
              <a:rPr lang="en-US" altLang="zh-CN" dirty="0" err="1" smtClean="0"/>
              <a:t>dentry_inuse</a:t>
            </a:r>
            <a:r>
              <a:rPr lang="en-US" altLang="zh-CN" dirty="0" smtClean="0"/>
              <a:t>:</a:t>
            </a:r>
            <a:r>
              <a:rPr lang="zh-CN" altLang="en-US" dirty="0" smtClean="0"/>
              <a:t>正在使用的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r>
              <a:rPr lang="en-US" altLang="zh-CN" dirty="0" err="1" smtClean="0"/>
              <a:t>dentry_unused</a:t>
            </a:r>
            <a:r>
              <a:rPr lang="en-US" altLang="zh-CN" dirty="0" smtClean="0"/>
              <a:t>:</a:t>
            </a:r>
            <a:r>
              <a:rPr lang="zh-CN" altLang="en-US" dirty="0"/>
              <a:t>未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链表</a:t>
            </a:r>
            <a:r>
              <a:rPr lang="en-US" altLang="zh-CN" dirty="0"/>
              <a:t>,</a:t>
            </a:r>
            <a:r>
              <a:rPr lang="zh-CN" altLang="en-US" dirty="0" smtClean="0"/>
              <a:t>用于记录最近最少使用的</a:t>
            </a:r>
            <a:r>
              <a:rPr lang="en-US" altLang="zh-CN" dirty="0" err="1" smtClean="0"/>
              <a:t>dentry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必要时候将数组最末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txBody>
          <a:bodyPr/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系统调用的大体流程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62312"/>
              </p:ext>
            </p:extLst>
          </p:nvPr>
        </p:nvGraphicFramePr>
        <p:xfrm>
          <a:off x="2555776" y="1916832"/>
          <a:ext cx="33242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3671316" imgH="3833165" progId="Visio.Drawing.11">
                  <p:embed/>
                </p:oleObj>
              </mc:Choice>
              <mc:Fallback>
                <p:oleObj name="Visio" r:id="rId3" imgW="3671316" imgH="3833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332422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txBody>
          <a:bodyPr/>
          <a:lstStyle/>
          <a:p>
            <a:r>
              <a:rPr lang="en-US" altLang="zh-CN" dirty="0" smtClean="0"/>
              <a:t>mount</a:t>
            </a:r>
            <a:r>
              <a:rPr lang="zh-CN" altLang="en-US" dirty="0" smtClean="0"/>
              <a:t>系统调用的大体流程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1015"/>
              </p:ext>
            </p:extLst>
          </p:nvPr>
        </p:nvGraphicFramePr>
        <p:xfrm>
          <a:off x="251520" y="1700808"/>
          <a:ext cx="3888432" cy="371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2627071" imgH="2510333" progId="Visio.Drawing.11">
                  <p:embed/>
                </p:oleObj>
              </mc:Choice>
              <mc:Fallback>
                <p:oleObj name="Visio" r:id="rId3" imgW="2627071" imgH="25103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3888432" cy="37193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34023"/>
              </p:ext>
            </p:extLst>
          </p:nvPr>
        </p:nvGraphicFramePr>
        <p:xfrm>
          <a:off x="3579126" y="1916832"/>
          <a:ext cx="5006322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5" imgW="3581265" imgH="2519185" progId="Visio.Drawing.11">
                  <p:embed/>
                </p:oleObj>
              </mc:Choice>
              <mc:Fallback>
                <p:oleObj name="Visio" r:id="rId5" imgW="3581265" imgH="25191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126" y="1916832"/>
                        <a:ext cx="5006322" cy="35283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的衔接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833" y="1628800"/>
            <a:ext cx="86868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Ext2</a:t>
            </a:r>
            <a:r>
              <a:rPr lang="zh-CN" altLang="en-US" b="1" dirty="0" smtClean="0"/>
              <a:t>文件系统数据结构回顾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2492896"/>
            <a:ext cx="8686800" cy="33795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ext2_super_block 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ext2_inode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ext2_group_desc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ext2_dir_entry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ext2_dir_entry_2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Vfs</a:t>
            </a:r>
            <a:r>
              <a:rPr lang="zh-CN" altLang="en-US" dirty="0"/>
              <a:t>和</a:t>
            </a:r>
            <a:r>
              <a:rPr lang="en-US" altLang="zh-CN" dirty="0"/>
              <a:t>ext2</a:t>
            </a:r>
            <a:r>
              <a:rPr lang="zh-CN" altLang="en-US" dirty="0"/>
              <a:t>的衔接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83486"/>
              </p:ext>
            </p:extLst>
          </p:nvPr>
        </p:nvGraphicFramePr>
        <p:xfrm>
          <a:off x="1475656" y="1628800"/>
          <a:ext cx="526732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5488828" imgH="4085164" progId="Visio.Drawing.11">
                  <p:embed/>
                </p:oleObj>
              </mc:Choice>
              <mc:Fallback>
                <p:oleObj name="Visio" r:id="rId3" imgW="5488828" imgH="40851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28800"/>
                        <a:ext cx="5267325" cy="392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3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Vfs</a:t>
            </a:r>
            <a:r>
              <a:rPr lang="zh-CN" altLang="en-US" dirty="0" smtClean="0"/>
              <a:t>和简单内存文件系统的</a:t>
            </a:r>
            <a:r>
              <a:rPr lang="zh-CN" altLang="en-US" dirty="0"/>
              <a:t>衔接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31174"/>
              </p:ext>
            </p:extLst>
          </p:nvPr>
        </p:nvGraphicFramePr>
        <p:xfrm>
          <a:off x="1549464" y="1988840"/>
          <a:ext cx="6045072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3473102" imgH="1902627" progId="Visio.Drawing.11">
                  <p:embed/>
                </p:oleObj>
              </mc:Choice>
              <mc:Fallback>
                <p:oleObj name="Visio" r:id="rId3" imgW="3473102" imgH="19026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64" y="1988840"/>
                        <a:ext cx="6045072" cy="33123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4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501008"/>
            <a:ext cx="8686800" cy="2579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Thank you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11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介绍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几种文件系统的介绍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介绍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中的成员，以及这些成员之间的关系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介绍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成员和进程之间的关系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.open</a:t>
            </a:r>
            <a:r>
              <a:rPr lang="zh-CN" altLang="en-US" dirty="0" smtClean="0"/>
              <a:t>系统调用过程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en-US" altLang="zh-CN" dirty="0" smtClean="0"/>
              <a:t>.mount</a:t>
            </a:r>
            <a:r>
              <a:rPr lang="zh-CN" altLang="en-US" dirty="0" smtClean="0"/>
              <a:t>执行的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smtClean="0"/>
              <a:t>7.Ext2</a:t>
            </a:r>
            <a:r>
              <a:rPr lang="zh-CN" altLang="en-US" dirty="0" smtClean="0"/>
              <a:t>文件系统和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之间的衔接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一个简单的内存文件系统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识</a:t>
            </a:r>
            <a:r>
              <a:rPr lang="en-US" altLang="zh-CN" dirty="0" smtClean="0"/>
              <a:t>VFS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虚拟文件系统</a:t>
            </a:r>
            <a:r>
              <a:rPr lang="en-US" altLang="zh-CN" dirty="0" smtClean="0"/>
              <a:t>VFS(virtual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是一个内核软件层，用来处理与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标准文件系统相关的所有系统调用。可谓是系统调用进入内核的南天门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VFS</a:t>
            </a:r>
            <a:r>
              <a:rPr lang="zh-CN" altLang="en-US" dirty="0" smtClean="0"/>
              <a:t>相关的系统调用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5206"/>
            <a:ext cx="82581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VFS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中的作用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48415"/>
              </p:ext>
            </p:extLst>
          </p:nvPr>
        </p:nvGraphicFramePr>
        <p:xfrm>
          <a:off x="2320925" y="1416050"/>
          <a:ext cx="6059488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3" imgW="6068217" imgH="4877340" progId="Visio.Drawing.11">
                  <p:embed/>
                </p:oleObj>
              </mc:Choice>
              <mc:Fallback>
                <p:oleObj name="Visio" r:id="rId3" imgW="6068217" imgH="48773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1416050"/>
                        <a:ext cx="6059488" cy="487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5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基于磁盘的文件系统：比如</a:t>
            </a:r>
            <a:r>
              <a:rPr lang="en-US" altLang="zh-CN" dirty="0" smtClean="0"/>
              <a:t>fat32,ntfs,ext2</a:t>
            </a:r>
          </a:p>
          <a:p>
            <a:r>
              <a:rPr lang="zh-CN" altLang="en-US" dirty="0" smtClean="0"/>
              <a:t>基于内存的文件系统：</a:t>
            </a:r>
            <a:r>
              <a:rPr lang="en-US" altLang="zh-CN" dirty="0" err="1" smtClean="0"/>
              <a:t>rootfs,socketfs,epollfs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</a:t>
            </a:r>
            <a:r>
              <a:rPr lang="zh-CN" altLang="en-US" dirty="0" smtClean="0"/>
              <a:t>从用户角度来看可分为用户可见的文件系统</a:t>
            </a:r>
            <a:r>
              <a:rPr lang="en-US" altLang="zh-CN" dirty="0"/>
              <a:t> </a:t>
            </a:r>
            <a:r>
              <a:rPr lang="en-US" altLang="zh-CN" dirty="0" smtClean="0"/>
              <a:t>     	</a:t>
            </a:r>
            <a:r>
              <a:rPr lang="zh-CN" altLang="en-US" dirty="0" smtClean="0"/>
              <a:t>和用户不可见的文件系统。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</a:t>
            </a:r>
            <a:r>
              <a:rPr lang="zh-CN" altLang="en-US" dirty="0" smtClean="0"/>
              <a:t>从存储内容来看可分为存储文件的文件系统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和存储设备数据的文件系统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uper block:</a:t>
            </a:r>
            <a:r>
              <a:rPr lang="zh-CN" altLang="en-US" dirty="0" smtClean="0"/>
              <a:t>存放整个文件系统的有关信息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如文件系统的名称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设备标识符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块的大小等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 smtClean="0"/>
              <a:t>Inode</a:t>
            </a:r>
            <a:r>
              <a:rPr lang="en-US" altLang="zh-CN" dirty="0" smtClean="0"/>
              <a:t>:</a:t>
            </a:r>
            <a:r>
              <a:rPr lang="zh-CN" altLang="en-US" dirty="0" smtClean="0"/>
              <a:t>记录一个文件的访问权限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及全局唯一的索引节点号</a:t>
            </a:r>
            <a:r>
              <a:rPr lang="en-US" altLang="zh-CN" dirty="0" smtClean="0"/>
              <a:t>.(</a:t>
            </a:r>
            <a:r>
              <a:rPr lang="zh-CN" altLang="en-US" dirty="0" smtClean="0"/>
              <a:t>为什么一个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对应一个文件？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entry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存放目录项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也就是文件名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并建立起文件系统目录树的结构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file:</a:t>
            </a:r>
            <a:r>
              <a:rPr lang="zh-CN" altLang="en-US" dirty="0" smtClean="0"/>
              <a:t>存放打开文件与进程之间交互的有关信息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这类信息仅在进程访问文件期间存于内核内存中</a:t>
            </a:r>
            <a:r>
              <a:rPr lang="en-US" altLang="zh-CN" dirty="0" smtClean="0"/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Vfs</a:t>
            </a:r>
            <a:r>
              <a:rPr lang="zh-CN" altLang="en-US" dirty="0"/>
              <a:t>中的通用文件模型</a:t>
            </a:r>
          </a:p>
        </p:txBody>
      </p:sp>
    </p:spTree>
    <p:extLst>
      <p:ext uri="{BB962C8B-B14F-4D97-AF65-F5344CB8AC3E}">
        <p14:creationId xmlns:p14="http://schemas.microsoft.com/office/powerpoint/2010/main" val="387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进程与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对象之间的交互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97691"/>
              </p:ext>
            </p:extLst>
          </p:nvPr>
        </p:nvGraphicFramePr>
        <p:xfrm>
          <a:off x="1619672" y="1772816"/>
          <a:ext cx="5181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5183218" imgH="4035721" progId="Visio.Drawing.11">
                  <p:embed/>
                </p:oleObj>
              </mc:Choice>
              <mc:Fallback>
                <p:oleObj name="Visio" r:id="rId3" imgW="5183218" imgH="403572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72816"/>
                        <a:ext cx="51816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8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进程与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对象之间的交互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909763"/>
            <a:ext cx="45243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423988"/>
            <a:ext cx="51530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YJY-415\Desktop\{76062C6F-843D-4382-A0CE-C5E960384C8E}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3" y="1423988"/>
            <a:ext cx="6580188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794</TotalTime>
  <Words>422</Words>
  <Application>Microsoft Office PowerPoint</Application>
  <PresentationFormat>全屏显示(4:3)</PresentationFormat>
  <Paragraphs>52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跋涉</vt:lpstr>
      <vt:lpstr>Visio</vt:lpstr>
      <vt:lpstr>Microsoft Visio 绘图</vt:lpstr>
      <vt:lpstr>LINUX VFS analysis</vt:lpstr>
      <vt:lpstr>content</vt:lpstr>
      <vt:lpstr>初识VFS</vt:lpstr>
      <vt:lpstr>与VFS相关的系统调用</vt:lpstr>
      <vt:lpstr>VFS在linux 中的作用</vt:lpstr>
      <vt:lpstr>文件系统的分类</vt:lpstr>
      <vt:lpstr>Vfs中的通用文件模型</vt:lpstr>
      <vt:lpstr>进程与vfs对象之间的交互</vt:lpstr>
      <vt:lpstr>进程与vfs对象之间的交互</vt:lpstr>
      <vt:lpstr>Vfs对super block的管理</vt:lpstr>
      <vt:lpstr>Vfs对inode的管理</vt:lpstr>
      <vt:lpstr>Vfs对dentry的管理</vt:lpstr>
      <vt:lpstr>Open系统调用的大体流程</vt:lpstr>
      <vt:lpstr>mount系统调用的大体流程</vt:lpstr>
      <vt:lpstr>Vfs和ext2的衔接</vt:lpstr>
      <vt:lpstr>Vfs和ext2的衔接</vt:lpstr>
      <vt:lpstr>Vfs和简单内存文件系统的衔接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Ext2 layout analysis</dc:title>
  <cp:lastModifiedBy>YJY-415</cp:lastModifiedBy>
  <cp:revision>61</cp:revision>
  <dcterms:modified xsi:type="dcterms:W3CDTF">2014-10-23T09:52:16Z</dcterms:modified>
</cp:coreProperties>
</file>