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>
        <p:scale>
          <a:sx n="75" d="100"/>
          <a:sy n="75" d="100"/>
        </p:scale>
        <p:origin x="6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CF69-401D-7C86-C1E6-FBD1E951D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DA4B-3174-D561-6E62-730140C3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6FEA-4AF8-138F-FD67-F044B60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F108-D4E0-5AA2-9E37-E03D1D1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B2A8-30B4-6CC2-2D40-F6845270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79E9-A556-787B-BA56-835399B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A80D-4588-A574-CF19-9CA6A308C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DC0-F7D2-4F4E-DFE2-3224A58A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CA5F-7CBA-3BB9-AFD6-24C3D0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DFAB-C82E-96C4-C176-5862096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3201E-DF79-522D-D2C2-C3B2AF142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400A8-94C2-0412-4CC9-088441F4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FE6F-73BC-C571-404D-C0CCD30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ABF3-B3DF-7718-FAFC-8C8F735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619C-B9E1-6061-1191-8912C86F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E833-43D2-286A-3207-D9F72892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CCB5-EDC0-4722-4CD1-3D77C69A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36B7-37E7-0425-16F1-9326DB4F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9A57-22F7-4605-CDCA-70A40A0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637B-CB64-5C39-71B6-9F025E0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F586-85C4-C8F8-13EF-6BA59D9B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E2ED-3603-15E5-BE29-AA1F5D5A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1A4E-FAA8-92EC-2A38-5838472C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6551-91D5-BCF8-2436-F6BDBF41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C1A4-630C-27A8-A9FC-93EB58C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C003-3367-FCF8-50D7-9F11FE7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72F5-F94A-B6F6-3093-86FCDBC2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5890-A5D8-36DD-429F-77400940C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2339-61EB-9BBF-8A80-5CE87F25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144C-C583-AF41-3D7D-19A0916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E006-9516-7305-717A-2F6DDC8E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5C4-1E44-91A0-05EE-78F6E6BA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CE521-51C8-E2A5-1ACD-5E225F36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F939B-D123-C786-6299-F0B5BA95C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E5195-49BE-1C7E-E8F5-BC0D4ED6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75EEA-09F8-0186-597D-A3BE78E59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1C2C-B620-0314-3032-0EC99D1D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C939B-F846-C966-58DE-2DF90234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1239D-5529-BC05-CBC7-4DCD482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12-F6C4-AA5E-53A1-F249055A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C2829-F12A-6C44-CBB9-40D9B3C1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E1F8-71CE-E0E2-04A3-BBEDDFC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C80A6-A398-EBC7-D9E9-445FC3C9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FA87-6F61-58DA-3B8D-1340B103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05D15-84D2-57D2-7F14-28B4FE1A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1F81-FCB9-63A9-64A5-24F7A7DB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5E2-CD17-900C-8E64-FA3C503D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8665-21BC-79C9-78D5-2A84C339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137E-45D9-0FA1-64CD-5B6A3F4C6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D6C1-F540-5E66-A1A5-5D68510E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CC7A-2217-3B59-DB10-0C3E2B9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0281D-6E73-3B52-77B9-18A27451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CAE-3090-CCBD-AD1A-A405CAC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DFAE-A390-074B-40F2-39C3355F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2858-88C8-B211-A7BE-196A45E8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E32-E9AB-C2C5-D561-E06B6B95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0CE5-2061-8F65-1DE1-A374CAD9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CE2E-FC0D-84AA-EA36-0AB2A9D8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E0F8-09CA-DF9D-6F66-391CA523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C9988-9942-BA8F-D078-6FA48D0B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9874-177B-067C-387D-94D73C0E7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2D5-1352-4E98-8892-E9AA6487F29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CF07-7F97-8103-E5DB-76C6DB947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C39E-4BF1-7E4B-2A7F-35799DDA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210F-24CF-4462-9A0F-0175E8C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1A50A-DF72-9770-7B74-0D4D8464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F2728-73AF-D3D1-0AED-783F76A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69" y="1690216"/>
            <a:ext cx="2173061" cy="211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B8432-9BC3-C1DF-C4CE-F9C53C0E76F5}"/>
              </a:ext>
            </a:extLst>
          </p:cNvPr>
          <p:cNvSpPr txBox="1"/>
          <p:nvPr/>
        </p:nvSpPr>
        <p:spPr>
          <a:xfrm>
            <a:off x="2215107" y="1435726"/>
            <a:ext cx="8420099" cy="187743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PERSISTENT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VOLUME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PV, PVC &amp; STORAGE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07FD-9620-FD60-A254-6CB9376D8D70}"/>
              </a:ext>
            </a:extLst>
          </p:cNvPr>
          <p:cNvSpPr txBox="1"/>
          <p:nvPr/>
        </p:nvSpPr>
        <p:spPr>
          <a:xfrm>
            <a:off x="4482056" y="3528939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KUBERNETES BASIC - VIETTQ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1A50A-DF72-9770-7B74-0D4D8464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F2728-73AF-D3D1-0AED-783F76A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09" y="0"/>
            <a:ext cx="459691" cy="447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B8432-9BC3-C1DF-C4CE-F9C53C0E76F5}"/>
              </a:ext>
            </a:extLst>
          </p:cNvPr>
          <p:cNvSpPr txBox="1"/>
          <p:nvPr/>
        </p:nvSpPr>
        <p:spPr>
          <a:xfrm>
            <a:off x="1734869" y="0"/>
            <a:ext cx="8420099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Kubernetes Storage</a:t>
            </a:r>
            <a:endParaRPr lang="en-US" sz="105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07FD-9620-FD60-A254-6CB9376D8D70}"/>
              </a:ext>
            </a:extLst>
          </p:cNvPr>
          <p:cNvSpPr txBox="1"/>
          <p:nvPr/>
        </p:nvSpPr>
        <p:spPr>
          <a:xfrm>
            <a:off x="9133791" y="69839"/>
            <a:ext cx="3886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KUBERNETES BASIC - VIETTQ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8D1E6-8001-DBB0-4D54-3A0B13FC5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74" y="1320800"/>
            <a:ext cx="8874252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1A50A-DF72-9770-7B74-0D4D8464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F2728-73AF-D3D1-0AED-783F76A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09" y="0"/>
            <a:ext cx="459691" cy="447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B8432-9BC3-C1DF-C4CE-F9C53C0E76F5}"/>
              </a:ext>
            </a:extLst>
          </p:cNvPr>
          <p:cNvSpPr txBox="1"/>
          <p:nvPr/>
        </p:nvSpPr>
        <p:spPr>
          <a:xfrm>
            <a:off x="1734869" y="0"/>
            <a:ext cx="8420099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Kubernetes Storage</a:t>
            </a:r>
            <a:endParaRPr lang="en-US" sz="105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07FD-9620-FD60-A254-6CB9376D8D70}"/>
              </a:ext>
            </a:extLst>
          </p:cNvPr>
          <p:cNvSpPr txBox="1"/>
          <p:nvPr/>
        </p:nvSpPr>
        <p:spPr>
          <a:xfrm>
            <a:off x="9133791" y="69839"/>
            <a:ext cx="3886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KUBERNETES BASIC - VIETTQ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CEFE6-A9B7-5227-57F8-6DB83E079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1" y="1890263"/>
            <a:ext cx="11283718" cy="45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1A50A-DF72-9770-7B74-0D4D8464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F2728-73AF-D3D1-0AED-783F76A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09" y="0"/>
            <a:ext cx="459691" cy="447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B8432-9BC3-C1DF-C4CE-F9C53C0E76F5}"/>
              </a:ext>
            </a:extLst>
          </p:cNvPr>
          <p:cNvSpPr txBox="1"/>
          <p:nvPr/>
        </p:nvSpPr>
        <p:spPr>
          <a:xfrm>
            <a:off x="1734869" y="0"/>
            <a:ext cx="8420099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Kubernetes Storage</a:t>
            </a:r>
            <a:endParaRPr lang="en-US" sz="105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07FD-9620-FD60-A254-6CB9376D8D70}"/>
              </a:ext>
            </a:extLst>
          </p:cNvPr>
          <p:cNvSpPr txBox="1"/>
          <p:nvPr/>
        </p:nvSpPr>
        <p:spPr>
          <a:xfrm>
            <a:off x="9133791" y="69839"/>
            <a:ext cx="3886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KUBERNETES BASIC - VIETTQ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C94E9-6705-770F-D0E1-19F73CE05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0" y="1849623"/>
            <a:ext cx="11283718" cy="45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1A50A-DF72-9770-7B74-0D4D8464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F2728-73AF-D3D1-0AED-783F76A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69" y="1690216"/>
            <a:ext cx="2173061" cy="211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B8432-9BC3-C1DF-C4CE-F9C53C0E76F5}"/>
              </a:ext>
            </a:extLst>
          </p:cNvPr>
          <p:cNvSpPr txBox="1"/>
          <p:nvPr/>
        </p:nvSpPr>
        <p:spPr>
          <a:xfrm>
            <a:off x="2215107" y="1435726"/>
            <a:ext cx="8420099" cy="187743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PERSISTENT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VOLUME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PV, PVC &amp; STORAGE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07FD-9620-FD60-A254-6CB9376D8D70}"/>
              </a:ext>
            </a:extLst>
          </p:cNvPr>
          <p:cNvSpPr txBox="1"/>
          <p:nvPr/>
        </p:nvSpPr>
        <p:spPr>
          <a:xfrm>
            <a:off x="4482056" y="3528939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KUBERNETES BASIC - VIETTQ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9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Quốc Việt (VH-KSMC-MB)</dc:creator>
  <cp:lastModifiedBy>Trịnh Quốc Việt (VH-KSMC-MB)</cp:lastModifiedBy>
  <cp:revision>1</cp:revision>
  <dcterms:created xsi:type="dcterms:W3CDTF">2022-11-02T01:42:44Z</dcterms:created>
  <dcterms:modified xsi:type="dcterms:W3CDTF">2022-11-02T01:56:56Z</dcterms:modified>
</cp:coreProperties>
</file>