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5" r:id="rId3"/>
    <p:sldId id="274" r:id="rId4"/>
    <p:sldId id="265" r:id="rId5"/>
    <p:sldId id="295" r:id="rId6"/>
    <p:sldId id="264" r:id="rId7"/>
    <p:sldId id="278" r:id="rId8"/>
    <p:sldId id="296" r:id="rId9"/>
    <p:sldId id="297" r:id="rId10"/>
    <p:sldId id="298" r:id="rId11"/>
    <p:sldId id="279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0681" autoAdjust="0"/>
  </p:normalViewPr>
  <p:slideViewPr>
    <p:cSldViewPr snapToGrid="0">
      <p:cViewPr varScale="1">
        <p:scale>
          <a:sx n="53" d="100"/>
          <a:sy n="53" d="100"/>
        </p:scale>
        <p:origin x="4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FF04-9902-4C25-9B83-E96EA3FF9EA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23DD-AA6D-4A77-BB5E-4FE7C772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9291B-A39C-4BC5-B8A9-2AB198C227A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Checkin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35B94-3442-A029-EC72-45FAE21A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01" y="1505659"/>
            <a:ext cx="4567870" cy="42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replicaset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Node ROLES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9F371-4A22-69B1-5EDC-013013FF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05" y="1430370"/>
            <a:ext cx="9631390" cy="49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Working with deployment/</a:t>
            </a:r>
            <a:r>
              <a:rPr lang="en-US" b="1" dirty="0" err="1">
                <a:solidFill>
                  <a:srgbClr val="00B0F0"/>
                </a:solidFill>
              </a:rPr>
              <a:t>replicaset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377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</a:t>
            </a:r>
            <a:r>
              <a:rPr lang="en-US" dirty="0" err="1"/>
              <a:t>deployement</a:t>
            </a:r>
            <a:r>
              <a:rPr lang="en-US" dirty="0"/>
              <a:t>/</a:t>
            </a:r>
            <a:r>
              <a:rPr lang="en-US" dirty="0" err="1"/>
              <a:t>replicaset</a:t>
            </a:r>
            <a:r>
              <a:rPr lang="en-US" dirty="0"/>
              <a:t> list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</a:t>
            </a:r>
            <a:r>
              <a:rPr lang="en-US" sz="1800" dirty="0" err="1"/>
              <a:t>kubectl</a:t>
            </a:r>
            <a:r>
              <a:rPr lang="en-US" sz="1800" dirty="0"/>
              <a:t> 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sz="1800" dirty="0"/>
              <a:t> </a:t>
            </a:r>
            <a:r>
              <a:rPr lang="en-US" sz="1800" dirty="0" err="1"/>
              <a:t>deployments.apps</a:t>
            </a:r>
            <a:r>
              <a:rPr lang="en-US" sz="1800" dirty="0"/>
              <a:t>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</a:t>
            </a:r>
            <a:r>
              <a:rPr lang="en-US" sz="1800" dirty="0" err="1"/>
              <a:t>kubectl</a:t>
            </a:r>
            <a:r>
              <a:rPr lang="en-US" sz="1800" dirty="0"/>
              <a:t> 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sz="1800" dirty="0"/>
              <a:t> </a:t>
            </a:r>
            <a:r>
              <a:rPr lang="en-US" sz="1800" dirty="0" err="1"/>
              <a:t>replicasets.apps</a:t>
            </a:r>
            <a:r>
              <a:rPr lang="en-US" sz="1800" dirty="0"/>
              <a:t>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Describe </a:t>
            </a:r>
            <a:r>
              <a:rPr lang="en-US" dirty="0" err="1"/>
              <a:t>deployement</a:t>
            </a:r>
            <a:r>
              <a:rPr lang="en-US" dirty="0"/>
              <a:t>/</a:t>
            </a:r>
            <a:r>
              <a:rPr lang="en-US" dirty="0" err="1"/>
              <a:t>replicaset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describe</a:t>
            </a:r>
            <a:r>
              <a:rPr lang="en-US" dirty="0"/>
              <a:t> </a:t>
            </a:r>
            <a:r>
              <a:rPr lang="en-US" sz="1800" dirty="0" err="1"/>
              <a:t>deployments.apps</a:t>
            </a:r>
            <a:r>
              <a:rPr lang="en-US" dirty="0"/>
              <a:t> [</a:t>
            </a:r>
            <a:r>
              <a:rPr lang="en-US" sz="1800" dirty="0"/>
              <a:t>deployments</a:t>
            </a:r>
            <a:r>
              <a:rPr lang="en-US" dirty="0"/>
              <a:t>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describe</a:t>
            </a:r>
            <a:r>
              <a:rPr lang="en-US" dirty="0"/>
              <a:t> </a:t>
            </a:r>
            <a:r>
              <a:rPr lang="en-US" sz="1800" dirty="0" err="1"/>
              <a:t>replicasets.apps</a:t>
            </a:r>
            <a:r>
              <a:rPr lang="en-US" dirty="0"/>
              <a:t> [</a:t>
            </a:r>
            <a:r>
              <a:rPr lang="en-US" sz="1800" dirty="0" err="1"/>
              <a:t>replicasets</a:t>
            </a:r>
            <a:r>
              <a:rPr lang="en-US" dirty="0"/>
              <a:t>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Edit </a:t>
            </a:r>
            <a:r>
              <a:rPr lang="en-US" dirty="0" err="1"/>
              <a:t>deployement</a:t>
            </a:r>
            <a:r>
              <a:rPr lang="en-US" dirty="0"/>
              <a:t>/</a:t>
            </a:r>
            <a:r>
              <a:rPr lang="en-US" dirty="0" err="1"/>
              <a:t>replicaset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  	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edit</a:t>
            </a:r>
            <a:r>
              <a:rPr lang="en-US" dirty="0"/>
              <a:t> </a:t>
            </a:r>
            <a:r>
              <a:rPr lang="en-US" sz="1800" dirty="0" err="1"/>
              <a:t>deployments.apps</a:t>
            </a:r>
            <a:r>
              <a:rPr lang="en-US" dirty="0"/>
              <a:t> [</a:t>
            </a:r>
            <a:r>
              <a:rPr lang="en-US" sz="1800" dirty="0"/>
              <a:t>deployments</a:t>
            </a:r>
            <a:r>
              <a:rPr lang="en-US" dirty="0"/>
              <a:t>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	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edit</a:t>
            </a:r>
            <a:r>
              <a:rPr lang="en-US" dirty="0"/>
              <a:t> </a:t>
            </a:r>
            <a:r>
              <a:rPr lang="en-US" sz="1800" dirty="0" err="1"/>
              <a:t>replicasets.apps</a:t>
            </a:r>
            <a:r>
              <a:rPr lang="en-US" dirty="0"/>
              <a:t> [</a:t>
            </a:r>
            <a:r>
              <a:rPr lang="en-US" sz="1800" dirty="0" err="1"/>
              <a:t>replicasets</a:t>
            </a:r>
            <a:r>
              <a:rPr lang="en-US" dirty="0"/>
              <a:t>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Add/remove node</a:t>
            </a:r>
          </a:p>
        </p:txBody>
      </p:sp>
    </p:spTree>
    <p:extLst>
      <p:ext uri="{BB962C8B-B14F-4D97-AF65-F5344CB8AC3E}">
        <p14:creationId xmlns:p14="http://schemas.microsoft.com/office/powerpoint/2010/main" val="123726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deployment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</a:t>
            </a: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pods of 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 deployment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NODE STATUS</a:t>
            </a:r>
          </a:p>
        </p:txBody>
      </p:sp>
    </p:spTree>
    <p:extLst>
      <p:ext uri="{BB962C8B-B14F-4D97-AF65-F5344CB8AC3E}">
        <p14:creationId xmlns:p14="http://schemas.microsoft.com/office/powerpoint/2010/main" val="305505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516642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Q&amp;A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Ask me anything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4DF5-F595-CBFF-B476-05A17F881438}"/>
              </a:ext>
            </a:extLst>
          </p:cNvPr>
          <p:cNvSpPr txBox="1"/>
          <p:nvPr/>
        </p:nvSpPr>
        <p:spPr>
          <a:xfrm>
            <a:off x="1259633" y="1184988"/>
            <a:ext cx="9789885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Review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Working with Deployment and </a:t>
            </a: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Practice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71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6041-ABC3-0C09-A20C-ED83F7755F5A}"/>
              </a:ext>
            </a:extLst>
          </p:cNvPr>
          <p:cNvSpPr txBox="1"/>
          <p:nvPr/>
        </p:nvSpPr>
        <p:spPr>
          <a:xfrm>
            <a:off x="1259633" y="1184988"/>
            <a:ext cx="9789885" cy="551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Pod component: </a:t>
            </a:r>
            <a:r>
              <a:rPr lang="en-US" sz="1800" dirty="0" err="1"/>
              <a:t>ApiVersion</a:t>
            </a:r>
            <a:r>
              <a:rPr lang="en-US" sz="1800" dirty="0"/>
              <a:t>, Kind, Metadata, Spec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command with pod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run</a:t>
            </a:r>
            <a:r>
              <a:rPr lang="en-US" dirty="0"/>
              <a:t> [pod-name] --image=[image-name] --port=[Port]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run</a:t>
            </a:r>
            <a:r>
              <a:rPr lang="en-US" dirty="0"/>
              <a:t> [pod] --image=[image] --port=[Port] </a:t>
            </a:r>
            <a:r>
              <a:rPr lang="en-US" dirty="0">
                <a:solidFill>
                  <a:srgbClr val="FFFF00"/>
                </a:solidFill>
              </a:rPr>
              <a:t>[--dry-run=client -</a:t>
            </a:r>
            <a:r>
              <a:rPr lang="en-US" dirty="0" err="1">
                <a:solidFill>
                  <a:srgbClr val="FFFF00"/>
                </a:solidFill>
              </a:rPr>
              <a:t>oyaml</a:t>
            </a:r>
            <a:r>
              <a:rPr lang="en-US" dirty="0">
                <a:solidFill>
                  <a:srgbClr val="FFFF00"/>
                </a:solidFill>
              </a:rPr>
              <a:t>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dirty="0"/>
              <a:t> pods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describe</a:t>
            </a:r>
            <a:r>
              <a:rPr lang="en-US" dirty="0"/>
              <a:t> pod [pod-name]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exec -it</a:t>
            </a:r>
            <a:r>
              <a:rPr lang="en-US" dirty="0"/>
              <a:t> [pod-name] – [command]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AC34-4108-44B7-9FD1-76802627A9B1}"/>
              </a:ext>
            </a:extLst>
          </p:cNvPr>
          <p:cNvSpPr txBox="1"/>
          <p:nvPr/>
        </p:nvSpPr>
        <p:spPr>
          <a:xfrm>
            <a:off x="1259633" y="1184988"/>
            <a:ext cx="9789885" cy="76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300000"/>
              </a:lnSpc>
            </a:pPr>
            <a:r>
              <a:rPr lang="en-US" dirty="0" err="1"/>
              <a:t>kubernets</a:t>
            </a:r>
            <a:r>
              <a:rPr lang="en-US" dirty="0"/>
              <a:t> Workload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682C6-D1F0-0BA6-7168-CF9E8BF90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5" y="1595161"/>
            <a:ext cx="7279670" cy="45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AC34-4108-44B7-9FD1-76802627A9B1}"/>
              </a:ext>
            </a:extLst>
          </p:cNvPr>
          <p:cNvSpPr txBox="1"/>
          <p:nvPr/>
        </p:nvSpPr>
        <p:spPr>
          <a:xfrm>
            <a:off x="660368" y="786265"/>
            <a:ext cx="9789885" cy="76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300000"/>
              </a:lnSpc>
            </a:pPr>
            <a:r>
              <a:rPr lang="en-US" dirty="0" err="1"/>
              <a:t>kubernets</a:t>
            </a:r>
            <a:r>
              <a:rPr lang="en-US" dirty="0"/>
              <a:t> Workload Resource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DF42AB-0DC9-C613-2CD5-6514CE486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61710"/>
            <a:ext cx="7467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026" name="Picture 2" descr="Rolling Updates and Rollbacks in Kubernetes - Cộng Đồng Linux">
            <a:extLst>
              <a:ext uri="{FF2B5EF4-FFF2-40B4-BE49-F238E27FC236}">
                <a16:creationId xmlns:a16="http://schemas.microsoft.com/office/drawing/2014/main" id="{980E974A-D16D-A215-2CA9-CDCEA79A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75" y="1313999"/>
            <a:ext cx="10571544" cy="5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32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apiVersion</a:t>
            </a:r>
            <a:r>
              <a:rPr lang="en-US" dirty="0"/>
              <a:t>: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kind: 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metadata:  # Deployment metadata include </a:t>
            </a:r>
            <a:r>
              <a:rPr lang="en-US" b="1" dirty="0"/>
              <a:t>name, labels..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spec: #Deployment spec include </a:t>
            </a:r>
            <a:r>
              <a:rPr lang="en-US" b="1" dirty="0"/>
              <a:t>replicas, selector, template (pod config)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Node ROLES</a:t>
            </a:r>
          </a:p>
        </p:txBody>
      </p:sp>
    </p:spTree>
    <p:extLst>
      <p:ext uri="{BB962C8B-B14F-4D97-AF65-F5344CB8AC3E}">
        <p14:creationId xmlns:p14="http://schemas.microsoft.com/office/powerpoint/2010/main" val="118251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Node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B985A-809C-4129-86B5-35A89856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19" y="1419387"/>
            <a:ext cx="8995762" cy="50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replicaset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32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apiVersion</a:t>
            </a:r>
            <a:r>
              <a:rPr lang="en-US" dirty="0"/>
              <a:t>: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kind: </a:t>
            </a: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metadata:  # </a:t>
            </a:r>
            <a:r>
              <a:rPr lang="en-US" dirty="0" err="1"/>
              <a:t>ReplicaSet</a:t>
            </a:r>
            <a:r>
              <a:rPr lang="en-US" dirty="0"/>
              <a:t> metadata include </a:t>
            </a:r>
            <a:r>
              <a:rPr lang="en-US" b="1" dirty="0"/>
              <a:t>name, labels..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spec: # </a:t>
            </a:r>
            <a:r>
              <a:rPr lang="en-US" dirty="0" err="1"/>
              <a:t>ReplicaSet</a:t>
            </a:r>
            <a:r>
              <a:rPr lang="en-US" dirty="0"/>
              <a:t> spec include </a:t>
            </a:r>
            <a:r>
              <a:rPr lang="en-US" b="1" dirty="0"/>
              <a:t>replicas, selector, template (pod config)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F6BB11-E1AA-221D-81DA-F201C2EAE407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Node ROLES</a:t>
            </a:r>
          </a:p>
        </p:txBody>
      </p:sp>
    </p:spTree>
    <p:extLst>
      <p:ext uri="{BB962C8B-B14F-4D97-AF65-F5344CB8AC3E}">
        <p14:creationId xmlns:p14="http://schemas.microsoft.com/office/powerpoint/2010/main" val="90820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3013</TotalTime>
  <Words>446</Words>
  <Application>Microsoft Office PowerPoint</Application>
  <PresentationFormat>Widescreen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Trinh</dc:creator>
  <cp:lastModifiedBy>Viet Trinh</cp:lastModifiedBy>
  <cp:revision>16</cp:revision>
  <dcterms:created xsi:type="dcterms:W3CDTF">2022-08-31T16:11:32Z</dcterms:created>
  <dcterms:modified xsi:type="dcterms:W3CDTF">2022-10-05T04:08:29Z</dcterms:modified>
</cp:coreProperties>
</file>