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5" r:id="rId3"/>
    <p:sldId id="274" r:id="rId4"/>
    <p:sldId id="265" r:id="rId5"/>
    <p:sldId id="264" r:id="rId6"/>
    <p:sldId id="260" r:id="rId7"/>
    <p:sldId id="27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51830" autoAdjust="0"/>
  </p:normalViewPr>
  <p:slideViewPr>
    <p:cSldViewPr snapToGrid="0">
      <p:cViewPr>
        <p:scale>
          <a:sx n="50" d="100"/>
          <a:sy n="50" d="100"/>
        </p:scale>
        <p:origin x="532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0FF04-9902-4C25-9B83-E96EA3FF9EA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223DD-AA6D-4A77-BB5E-4FE7C772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Orchestration: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phối</a:t>
            </a:r>
            <a:r>
              <a:rPr lang="en-US" baseline="0" dirty="0"/>
              <a:t> container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 tự động hóa việc triển khai, mở rộng và quản lý phần mềm.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ban đầu thiết kế Kubernetes, nhưng Cloud Native Computing Foundation hiện vẫn duy trì dự 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9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Orchestration: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phối</a:t>
            </a:r>
            <a:r>
              <a:rPr lang="en-US" baseline="0" dirty="0"/>
              <a:t> container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 tự động hóa việc triển khai, mở rộng và quản lý phần mềm.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ban đầu thiết kế Kubernetes, nhưng Cloud Native Computing Foundation hiện vẫn duy trì dự 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Orchestration: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phối</a:t>
            </a:r>
            <a:r>
              <a:rPr lang="en-US" baseline="0" dirty="0"/>
              <a:t> container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 tự động hóa việc triển khai, mở rộng và quản lý phần mềm.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ban đầu thiết kế Kubernetes, nhưng Cloud Native Computing Foundation hiện vẫn duy trì dự 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container so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docker on </a:t>
            </a:r>
            <a:r>
              <a:rPr lang="en-US" baseline="0" dirty="0" err="1"/>
              <a:t>baremetal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dirty="0"/>
              <a:t>Declarative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tính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chất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khai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báo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resource </a:t>
            </a:r>
            <a:r>
              <a:rPr lang="en-US" baseline="0" dirty="0" err="1">
                <a:sym typeface="Wingdings" panose="05000000000000000000" pitchFamily="2" charset="2"/>
              </a:rPr>
              <a:t>của</a:t>
            </a:r>
            <a:r>
              <a:rPr lang="en-US" baseline="0" dirty="0">
                <a:sym typeface="Wingdings" panose="05000000000000000000" pitchFamily="2" charset="2"/>
              </a:rPr>
              <a:t> k8s </a:t>
            </a:r>
            <a:r>
              <a:rPr lang="en-US" baseline="0" dirty="0" err="1">
                <a:sym typeface="Wingdings" panose="05000000000000000000" pitchFamily="2" charset="2"/>
              </a:rPr>
              <a:t>đều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khai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báo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một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rõ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ràng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trong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dưới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yaml</a:t>
            </a:r>
            <a:endParaRPr lang="en-US" baseline="0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Self healing  </a:t>
            </a:r>
            <a:r>
              <a:rPr lang="en-US" baseline="0" dirty="0" err="1">
                <a:sym typeface="Wingdings" panose="05000000000000000000" pitchFamily="2" charset="2"/>
              </a:rPr>
              <a:t>Cơ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chế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tự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sửa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lỗi</a:t>
            </a:r>
            <a:r>
              <a:rPr lang="en-US" baseline="0" dirty="0">
                <a:sym typeface="Wingdings" panose="05000000000000000000" pitchFamily="2" charset="2"/>
              </a:rPr>
              <a:t>. Ý </a:t>
            </a:r>
            <a:r>
              <a:rPr lang="en-US" baseline="0" dirty="0" err="1">
                <a:sym typeface="Wingdings" panose="05000000000000000000" pitchFamily="2" charset="2"/>
              </a:rPr>
              <a:t>tưởng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giống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Vmware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Vmware</a:t>
            </a:r>
            <a:r>
              <a:rPr lang="en-US" baseline="0" dirty="0">
                <a:sym typeface="Wingdings" panose="05000000000000000000" pitchFamily="2" charset="2"/>
              </a:rPr>
              <a:t> restart service 3 </a:t>
            </a:r>
            <a:r>
              <a:rPr lang="en-US" baseline="0" dirty="0" err="1">
                <a:sym typeface="Wingdings" panose="05000000000000000000" pitchFamily="2" charset="2"/>
              </a:rPr>
              <a:t>lần</a:t>
            </a:r>
            <a:r>
              <a:rPr lang="en-US" baseline="0" dirty="0">
                <a:sym typeface="Wingdings" panose="05000000000000000000" pitchFamily="2" charset="2"/>
              </a:rPr>
              <a:t>, restart VM.. </a:t>
            </a:r>
            <a:r>
              <a:rPr lang="en-US" baseline="0" dirty="0" err="1">
                <a:sym typeface="Wingdings" panose="05000000000000000000" pitchFamily="2" charset="2"/>
              </a:rPr>
              <a:t>Thì</a:t>
            </a:r>
            <a:r>
              <a:rPr lang="en-US" baseline="0" dirty="0">
                <a:sym typeface="Wingdings" panose="05000000000000000000" pitchFamily="2" charset="2"/>
              </a:rPr>
              <a:t> k8s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chế</a:t>
            </a:r>
            <a:r>
              <a:rPr lang="en-US" baseline="0" dirty="0">
                <a:sym typeface="Wingdings" panose="05000000000000000000" pitchFamily="2" charset="2"/>
              </a:rPr>
              <a:t> restart pod (</a:t>
            </a:r>
            <a:r>
              <a:rPr lang="en-US" baseline="0" dirty="0" err="1">
                <a:sym typeface="Wingdings" panose="05000000000000000000" pitchFamily="2" charset="2"/>
              </a:rPr>
              <a:t>hết</a:t>
            </a:r>
            <a:r>
              <a:rPr lang="en-US" baseline="0" dirty="0">
                <a:sym typeface="Wingdings" panose="05000000000000000000" pitchFamily="2" charset="2"/>
              </a:rPr>
              <a:t> limit ram, exception..), </a:t>
            </a:r>
            <a:r>
              <a:rPr lang="en-US" baseline="0" dirty="0" err="1">
                <a:sym typeface="Wingdings" panose="05000000000000000000" pitchFamily="2" charset="2"/>
              </a:rPr>
              <a:t>tạo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ra</a:t>
            </a:r>
            <a:r>
              <a:rPr lang="en-US" baseline="0" dirty="0">
                <a:sym typeface="Wingdings" panose="05000000000000000000" pitchFamily="2" charset="2"/>
              </a:rPr>
              <a:t> pod </a:t>
            </a:r>
            <a:r>
              <a:rPr lang="en-US" baseline="0" dirty="0" err="1">
                <a:sym typeface="Wingdings" panose="05000000000000000000" pitchFamily="2" charset="2"/>
              </a:rPr>
              <a:t>mới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đủ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số</a:t>
            </a:r>
            <a:r>
              <a:rPr lang="en-US" baseline="0" dirty="0">
                <a:sym typeface="Wingdings" panose="05000000000000000000" pitchFamily="2" charset="2"/>
              </a:rPr>
              <a:t> pod healthy.. </a:t>
            </a:r>
            <a:r>
              <a:rPr lang="en-US" baseline="0" dirty="0" err="1">
                <a:sym typeface="Wingdings" panose="05000000000000000000" pitchFamily="2" charset="2"/>
              </a:rPr>
              <a:t>Một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tự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động</a:t>
            </a:r>
            <a:endParaRPr lang="en-US" baseline="0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Service discovery  </a:t>
            </a:r>
            <a:r>
              <a:rPr lang="en-US" baseline="0" dirty="0" err="1">
                <a:sym typeface="Wingdings" panose="05000000000000000000" pitchFamily="2" charset="2"/>
              </a:rPr>
              <a:t>Tính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năng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rất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quan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trọng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của</a:t>
            </a:r>
            <a:r>
              <a:rPr lang="en-US" baseline="0" dirty="0">
                <a:sym typeface="Wingdings" panose="05000000000000000000" pitchFamily="2" charset="2"/>
              </a:rPr>
              <a:t> k8s. </a:t>
            </a:r>
            <a:r>
              <a:rPr lang="en-US" baseline="0" dirty="0" err="1">
                <a:sym typeface="Wingdings" panose="05000000000000000000" pitchFamily="2" charset="2"/>
              </a:rPr>
              <a:t>Ví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dụ</a:t>
            </a:r>
            <a:r>
              <a:rPr lang="en-US" baseline="0" dirty="0">
                <a:sym typeface="Wingdings" panose="05000000000000000000" pitchFamily="2" charset="2"/>
              </a:rPr>
              <a:t> ta </a:t>
            </a:r>
            <a:r>
              <a:rPr lang="en-US" baseline="0" dirty="0" err="1">
                <a:sym typeface="Wingdings" panose="05000000000000000000" pitchFamily="2" charset="2"/>
              </a:rPr>
              <a:t>triển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khai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một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ứng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dụng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như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smch</a:t>
            </a:r>
            <a:r>
              <a:rPr lang="en-US" baseline="0" dirty="0">
                <a:sym typeface="Wingdings" panose="05000000000000000000" pitchFamily="2" charset="2"/>
              </a:rPr>
              <a:t>-</a:t>
            </a:r>
            <a:r>
              <a:rPr lang="en-US" baseline="0" dirty="0" err="1">
                <a:sym typeface="Wingdings" panose="05000000000000000000" pitchFamily="2" charset="2"/>
              </a:rPr>
              <a:t>api</a:t>
            </a:r>
            <a:r>
              <a:rPr lang="en-US" baseline="0" dirty="0">
                <a:sym typeface="Wingdings" panose="05000000000000000000" pitchFamily="2" charset="2"/>
              </a:rPr>
              <a:t>-server </a:t>
            </a:r>
            <a:r>
              <a:rPr lang="en-US" baseline="0" dirty="0" err="1">
                <a:sym typeface="Wingdings" panose="05000000000000000000" pitchFamily="2" charset="2"/>
              </a:rPr>
              <a:t>gồm</a:t>
            </a:r>
            <a:r>
              <a:rPr lang="en-US" baseline="0" dirty="0">
                <a:sym typeface="Wingdings" panose="05000000000000000000" pitchFamily="2" charset="2"/>
              </a:rPr>
              <a:t> 3 pod </a:t>
            </a:r>
          </a:p>
          <a:p>
            <a:r>
              <a:rPr lang="en-US" baseline="0" dirty="0" err="1">
                <a:sym typeface="Wingdings" panose="05000000000000000000" pitchFamily="2" charset="2"/>
              </a:rPr>
              <a:t>Mỗi</a:t>
            </a:r>
            <a:r>
              <a:rPr lang="en-US" baseline="0" dirty="0">
                <a:sym typeface="Wingdings" panose="05000000000000000000" pitchFamily="2" charset="2"/>
              </a:rPr>
              <a:t> pod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1 </a:t>
            </a:r>
            <a:r>
              <a:rPr lang="en-US" baseline="0" dirty="0" err="1">
                <a:sym typeface="Wingdings" panose="05000000000000000000" pitchFamily="2" charset="2"/>
              </a:rPr>
              <a:t>ip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riêng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và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pod </a:t>
            </a:r>
            <a:r>
              <a:rPr lang="en-US" baseline="0" dirty="0" err="1">
                <a:sym typeface="Wingdings" panose="05000000000000000000" pitchFamily="2" charset="2"/>
              </a:rPr>
              <a:t>hoàn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toàn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bị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xoá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tạo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lại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trong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quá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trình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hoạt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động</a:t>
            </a:r>
            <a:r>
              <a:rPr lang="en-US" baseline="0" dirty="0">
                <a:sym typeface="Wingdings" panose="05000000000000000000" pitchFamily="2" charset="2"/>
              </a:rPr>
              <a:t> do </a:t>
            </a:r>
            <a:r>
              <a:rPr lang="en-US" baseline="0" dirty="0" err="1">
                <a:sym typeface="Wingdings" panose="05000000000000000000" pitchFamily="2" charset="2"/>
              </a:rPr>
              <a:t>đó</a:t>
            </a:r>
            <a:r>
              <a:rPr lang="en-US" baseline="0" dirty="0">
                <a:sym typeface="Wingdings" panose="05000000000000000000" pitchFamily="2" charset="2"/>
              </a:rPr>
              <a:t> IP </a:t>
            </a:r>
            <a:r>
              <a:rPr lang="en-US" baseline="0" dirty="0" err="1">
                <a:sym typeface="Wingdings" panose="05000000000000000000" pitchFamily="2" charset="2"/>
              </a:rPr>
              <a:t>cũng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thay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đổi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lục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Lúc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này</a:t>
            </a:r>
            <a:r>
              <a:rPr lang="en-US" baseline="0" dirty="0">
                <a:sym typeface="Wingdings" panose="05000000000000000000" pitchFamily="2" charset="2"/>
              </a:rPr>
              <a:t> service discovery </a:t>
            </a:r>
            <a:r>
              <a:rPr lang="en-US" baseline="0" dirty="0" err="1">
                <a:sym typeface="Wingdings" panose="05000000000000000000" pitchFamily="2" charset="2"/>
              </a:rPr>
              <a:t>giúp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chúng</a:t>
            </a:r>
            <a:r>
              <a:rPr lang="en-US" baseline="0" dirty="0">
                <a:sym typeface="Wingdings" panose="05000000000000000000" pitchFamily="2" charset="2"/>
              </a:rPr>
              <a:t> ta </a:t>
            </a:r>
            <a:r>
              <a:rPr lang="en-US" baseline="0" dirty="0" err="1">
                <a:sym typeface="Wingdings" panose="05000000000000000000" pitchFamily="2" charset="2"/>
              </a:rPr>
              <a:t>giải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quyết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vấn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đề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này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Service </a:t>
            </a:r>
            <a:r>
              <a:rPr lang="en-US" baseline="0" dirty="0" err="1">
                <a:sym typeface="Wingdings" panose="05000000000000000000" pitchFamily="2" charset="2"/>
              </a:rPr>
              <a:t>sẽ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cung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cấp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một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ip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ảo</a:t>
            </a:r>
            <a:r>
              <a:rPr lang="en-US" baseline="0" dirty="0">
                <a:sym typeface="Wingdings" panose="05000000000000000000" pitchFamily="2" charset="2"/>
              </a:rPr>
              <a:t> (VIP) </a:t>
            </a:r>
            <a:r>
              <a:rPr lang="en-US" baseline="0" dirty="0" err="1">
                <a:sym typeface="Wingdings" panose="05000000000000000000" pitchFamily="2" charset="2"/>
              </a:rPr>
              <a:t>cho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toàn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bộ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Pod </a:t>
            </a:r>
            <a:r>
              <a:rPr lang="en-US" baseline="0" dirty="0" err="1">
                <a:sym typeface="Wingdings" panose="05000000000000000000" pitchFamily="2" charset="2"/>
              </a:rPr>
              <a:t>phía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sau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nó</a:t>
            </a:r>
            <a:r>
              <a:rPr lang="en-US" baseline="0" dirty="0">
                <a:sym typeface="Wingdings" panose="05000000000000000000" pitchFamily="2" charset="2"/>
              </a:rPr>
              <a:t>. </a:t>
            </a:r>
            <a:r>
              <a:rPr lang="en-US" baseline="0" dirty="0" err="1">
                <a:sym typeface="Wingdings" panose="05000000000000000000" pitchFamily="2" charset="2"/>
              </a:rPr>
              <a:t>Chúng</a:t>
            </a:r>
            <a:r>
              <a:rPr lang="en-US" baseline="0" dirty="0">
                <a:sym typeface="Wingdings" panose="05000000000000000000" pitchFamily="2" charset="2"/>
              </a:rPr>
              <a:t> ta </a:t>
            </a:r>
            <a:r>
              <a:rPr lang="en-US" baseline="0" dirty="0" err="1">
                <a:sym typeface="Wingdings" panose="05000000000000000000" pitchFamily="2" charset="2"/>
              </a:rPr>
              <a:t>sẽ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tìm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hiểu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kỹ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hơn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phần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tiếp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theo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tìm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hiểu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về</a:t>
            </a:r>
            <a:r>
              <a:rPr lang="en-US" baseline="0" dirty="0">
                <a:sym typeface="Wingdings" panose="05000000000000000000" pitchFamily="2" charset="2"/>
              </a:rPr>
              <a:t> service </a:t>
            </a:r>
            <a:r>
              <a:rPr lang="en-US" baseline="0" dirty="0" err="1">
                <a:sym typeface="Wingdings" panose="05000000000000000000" pitchFamily="2" charset="2"/>
              </a:rPr>
              <a:t>trên</a:t>
            </a:r>
            <a:r>
              <a:rPr lang="en-US" baseline="0" dirty="0">
                <a:sym typeface="Wingdings" panose="05000000000000000000" pitchFamily="2" charset="2"/>
              </a:rPr>
              <a:t> k8s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Run anywhere: </a:t>
            </a:r>
            <a:r>
              <a:rPr lang="en-US" baseline="0" dirty="0" err="1">
                <a:sym typeface="Wingdings" panose="05000000000000000000" pitchFamily="2" charset="2"/>
              </a:rPr>
              <a:t>Chạy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baremetal</a:t>
            </a:r>
            <a:r>
              <a:rPr lang="en-US" baseline="0" dirty="0">
                <a:sym typeface="Wingdings" panose="05000000000000000000" pitchFamily="2" charset="2"/>
              </a:rPr>
              <a:t>, VM, cloud..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</a:t>
            </a:r>
            <a:r>
              <a:rPr lang="en-US" baseline="0"/>
              <a:t> ý CRI không thuộc thành phần của k8s nhưng nó bắt buộc phải có ở các worker node để đảm bảo các container có môi trường để chạy.</a:t>
            </a:r>
          </a:p>
          <a:p>
            <a:r>
              <a:rPr lang="en-US" baseline="0"/>
              <a:t>Nó hỗ trợ CRI như docker, containerd và podman.</a:t>
            </a:r>
          </a:p>
          <a:p>
            <a:endParaRPr lang="en-US" baseline="0"/>
          </a:p>
          <a:p>
            <a:r>
              <a:rPr lang="en-US" baseline="0"/>
              <a:t>Sắp tới phiên bản mới của k8s sẽ không còn hỗ trợ docker nữa </a:t>
            </a:r>
            <a:r>
              <a:rPr lang="en-US" baseline="0">
                <a:sym typeface="Wingdings" panose="05000000000000000000" pitchFamily="2" charset="2"/>
              </a:rPr>
              <a:t> Sẽ dần chuyển sang containerd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9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</a:t>
            </a:r>
            <a:r>
              <a:rPr lang="en-US" baseline="0"/>
              <a:t> ý CRI không thuộc thành phần của k8s nhưng nó bắt buộc phải có ở các worker node để đảm bảo các container có môi trường để chạy.</a:t>
            </a:r>
          </a:p>
          <a:p>
            <a:r>
              <a:rPr lang="en-US" baseline="0"/>
              <a:t>Nó hỗ trợ CRI như docker, containerd và podman.</a:t>
            </a:r>
          </a:p>
          <a:p>
            <a:endParaRPr lang="en-US" baseline="0"/>
          </a:p>
          <a:p>
            <a:r>
              <a:rPr lang="en-US" baseline="0"/>
              <a:t>Sắp tới phiên bản mới của k8s sẽ không còn hỗ trợ docker nữa </a:t>
            </a:r>
            <a:r>
              <a:rPr lang="en-US" baseline="0">
                <a:sym typeface="Wingdings" panose="05000000000000000000" pitchFamily="2" charset="2"/>
              </a:rPr>
              <a:t> Sẽ dần chuyển sang containerd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18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89291B-A39C-4BC5-B8A9-2AB198C227A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Checkin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F3047-A3E4-2E76-B3EA-62A93F27F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6" y="603874"/>
            <a:ext cx="5437595" cy="62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54DF5-F595-CBFF-B476-05A17F881438}"/>
              </a:ext>
            </a:extLst>
          </p:cNvPr>
          <p:cNvSpPr txBox="1"/>
          <p:nvPr/>
        </p:nvSpPr>
        <p:spPr>
          <a:xfrm>
            <a:off x="1259633" y="1184988"/>
            <a:ext cx="9789885" cy="492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Review session 01: K8S Overview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Lab topology 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Overview steps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Live installation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Work with </a:t>
            </a:r>
            <a:r>
              <a:rPr lang="en-US" dirty="0" err="1"/>
              <a:t>kubectl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6718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Review session 01: K8S 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FB474-22A9-2827-D57C-EDDF0AC8DBFF}"/>
              </a:ext>
            </a:extLst>
          </p:cNvPr>
          <p:cNvSpPr txBox="1"/>
          <p:nvPr/>
        </p:nvSpPr>
        <p:spPr>
          <a:xfrm>
            <a:off x="1259633" y="1184988"/>
            <a:ext cx="9789885" cy="242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Control plane/Data plane (master node/worker node) 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K8S Resource (namespace level / Cluster Level)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Pod creation/deletion flow</a:t>
            </a:r>
          </a:p>
        </p:txBody>
      </p:sp>
    </p:spTree>
    <p:extLst>
      <p:ext uri="{BB962C8B-B14F-4D97-AF65-F5344CB8AC3E}">
        <p14:creationId xmlns:p14="http://schemas.microsoft.com/office/powerpoint/2010/main" val="409985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Lab topology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A83A34-954B-8045-D996-15E3189EE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99" y="1505659"/>
            <a:ext cx="10093325" cy="459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7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Step 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2462E-4458-D7A4-F007-60C3631BD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74" y="1201530"/>
            <a:ext cx="4353826" cy="565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Live installation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0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Work with </a:t>
            </a:r>
            <a:r>
              <a:rPr lang="en-US" b="1" dirty="0" err="1">
                <a:solidFill>
                  <a:srgbClr val="00B0F0"/>
                </a:solidFill>
              </a:rPr>
              <a:t>kubectl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1CC7C-BEED-1574-BDD2-00264E2C19A0}"/>
              </a:ext>
            </a:extLst>
          </p:cNvPr>
          <p:cNvSpPr txBox="1"/>
          <p:nvPr/>
        </p:nvSpPr>
        <p:spPr>
          <a:xfrm>
            <a:off x="1259633" y="1184988"/>
            <a:ext cx="9789885" cy="325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Configure </a:t>
            </a:r>
            <a:r>
              <a:rPr lang="en-US" sz="1800" dirty="0" err="1"/>
              <a:t>kubectl</a:t>
            </a:r>
            <a:endParaRPr lang="en-US" sz="18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Get nodes in k8s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Get pods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2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summary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85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516642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</a:rPr>
              <a:t>Q&amp;A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Ask me anything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Kubernetes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807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639</Words>
  <Application>Microsoft Office PowerPoint</Application>
  <PresentationFormat>Widescreen</PresentationFormat>
  <Paragraphs>76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Trinh</dc:creator>
  <cp:lastModifiedBy>Viet Trinh</cp:lastModifiedBy>
  <cp:revision>7</cp:revision>
  <dcterms:created xsi:type="dcterms:W3CDTF">2022-08-31T16:11:32Z</dcterms:created>
  <dcterms:modified xsi:type="dcterms:W3CDTF">2022-09-21T01:54:24Z</dcterms:modified>
</cp:coreProperties>
</file>