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74" r:id="rId4"/>
    <p:sldId id="265" r:id="rId5"/>
    <p:sldId id="306" r:id="rId6"/>
    <p:sldId id="308" r:id="rId7"/>
    <p:sldId id="302" r:id="rId8"/>
    <p:sldId id="299" r:id="rId9"/>
    <p:sldId id="301" r:id="rId10"/>
    <p:sldId id="307" r:id="rId11"/>
    <p:sldId id="303" r:id="rId12"/>
    <p:sldId id="304" r:id="rId13"/>
    <p:sldId id="305" r:id="rId14"/>
    <p:sldId id="29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0681" autoAdjust="0"/>
  </p:normalViewPr>
  <p:slideViewPr>
    <p:cSldViewPr snapToGrid="0">
      <p:cViewPr>
        <p:scale>
          <a:sx n="66" d="100"/>
          <a:sy n="66" d="100"/>
        </p:scale>
        <p:origin x="427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0FF04-9902-4C25-9B83-E96EA3FF9EAB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223DD-AA6D-4A77-BB5E-4FE7C772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4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0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8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6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78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223DD-AA6D-4A77-BB5E-4FE7C77228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418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0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9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2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89291B-A39C-4BC5-B8A9-2AB198C227A9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41B4-F972-4D0C-A9BF-4DA8E15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Checkin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Oct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9A9000-B136-80EC-492B-5DD87DC5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76" y="934194"/>
            <a:ext cx="5143681" cy="59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7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0242" name="Picture 2" descr="Kubernetes - Service Publishing - The IT Hollow">
            <a:extLst>
              <a:ext uri="{FF2B5EF4-FFF2-40B4-BE49-F238E27FC236}">
                <a16:creationId xmlns:a16="http://schemas.microsoft.com/office/drawing/2014/main" id="{986AC6B4-E0E7-50C7-706B-61948D73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53" y="1313999"/>
            <a:ext cx="6892893" cy="52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8D4FF38-569B-3CA5-5F55-475F4CBC6A1A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Selector &amp; endpoints</a:t>
            </a:r>
          </a:p>
        </p:txBody>
      </p:sp>
    </p:spTree>
    <p:extLst>
      <p:ext uri="{BB962C8B-B14F-4D97-AF65-F5344CB8AC3E}">
        <p14:creationId xmlns:p14="http://schemas.microsoft.com/office/powerpoint/2010/main" val="230237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8786830-3008-1653-CE6D-C627C1AD4786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 err="1">
                <a:solidFill>
                  <a:srgbClr val="FFC000"/>
                </a:solidFill>
              </a:rPr>
              <a:t>nodeport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170" name="Picture 2" descr="kubernetes nodeport examples">
            <a:extLst>
              <a:ext uri="{FF2B5EF4-FFF2-40B4-BE49-F238E27FC236}">
                <a16:creationId xmlns:a16="http://schemas.microsoft.com/office/drawing/2014/main" id="{8E07F3A8-D668-B49E-8E61-684BF1AE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240" y="1454579"/>
            <a:ext cx="9064075" cy="509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1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8786830-3008-1653-CE6D-C627C1AD4786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 err="1">
                <a:solidFill>
                  <a:srgbClr val="FFC000"/>
                </a:solidFill>
              </a:rPr>
              <a:t>loadbalancer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8194" name="Picture 2" descr="kubernetes loadbalancer examples">
            <a:extLst>
              <a:ext uri="{FF2B5EF4-FFF2-40B4-BE49-F238E27FC236}">
                <a16:creationId xmlns:a16="http://schemas.microsoft.com/office/drawing/2014/main" id="{36096EF7-08A5-6BF8-E8BE-48A74F559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40" y="1519872"/>
            <a:ext cx="8804476" cy="49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5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8786830-3008-1653-CE6D-C627C1AD4786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 err="1">
                <a:solidFill>
                  <a:srgbClr val="FFC000"/>
                </a:solidFill>
              </a:rPr>
              <a:t>externalname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9218" name="Picture 2" descr="kubernetes externalname examples">
            <a:extLst>
              <a:ext uri="{FF2B5EF4-FFF2-40B4-BE49-F238E27FC236}">
                <a16:creationId xmlns:a16="http://schemas.microsoft.com/office/drawing/2014/main" id="{892CB68D-C40F-8C16-7304-94B3B7453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1355080"/>
            <a:ext cx="9235440" cy="519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ingress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2050" name="Picture 2" descr="Kubernetes — Ingress Overview. What is K8s Ingress? — Introduction to… | by  Ashish Patel | DevOps Mojo | Medium">
            <a:extLst>
              <a:ext uri="{FF2B5EF4-FFF2-40B4-BE49-F238E27FC236}">
                <a16:creationId xmlns:a16="http://schemas.microsoft.com/office/drawing/2014/main" id="{EA2324AD-E73C-7335-3430-9224E125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99" y="1553078"/>
            <a:ext cx="8081610" cy="498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5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516642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Q&amp;A</a:t>
            </a:r>
          </a:p>
          <a:p>
            <a:pPr algn="ctr"/>
            <a:r>
              <a:rPr lang="en-US" b="1">
                <a:solidFill>
                  <a:srgbClr val="FFFF00"/>
                </a:solidFill>
              </a:rPr>
              <a:t>Ask me anything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D9F639-F94C-4147-85BE-05FC12A171C3}"/>
              </a:ext>
            </a:extLst>
          </p:cNvPr>
          <p:cNvSpPr txBox="1">
            <a:spLocks/>
          </p:cNvSpPr>
          <p:nvPr/>
        </p:nvSpPr>
        <p:spPr>
          <a:xfrm>
            <a:off x="6774024" y="552598"/>
            <a:ext cx="3523677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8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Oct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54DF5-F595-CBFF-B476-05A17F881438}"/>
              </a:ext>
            </a:extLst>
          </p:cNvPr>
          <p:cNvSpPr txBox="1"/>
          <p:nvPr/>
        </p:nvSpPr>
        <p:spPr>
          <a:xfrm>
            <a:off x="1259633" y="1184988"/>
            <a:ext cx="9789885" cy="4921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Review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Deployment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ReplicaSet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Working with Deployment and </a:t>
            </a:r>
            <a:r>
              <a:rPr lang="en-US" dirty="0" err="1"/>
              <a:t>ReplicaSet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Practice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6718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6041-ABC3-0C09-A20C-ED83F7755F5A}"/>
              </a:ext>
            </a:extLst>
          </p:cNvPr>
          <p:cNvSpPr txBox="1"/>
          <p:nvPr/>
        </p:nvSpPr>
        <p:spPr>
          <a:xfrm>
            <a:off x="1259633" y="1184988"/>
            <a:ext cx="9789885" cy="5510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Pod component: </a:t>
            </a:r>
            <a:r>
              <a:rPr lang="en-US" sz="1800" dirty="0" err="1"/>
              <a:t>ApiVersion</a:t>
            </a:r>
            <a:r>
              <a:rPr lang="en-US" sz="1800" dirty="0"/>
              <a:t>, Kind, Metadata, Spec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command with pod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run</a:t>
            </a:r>
            <a:r>
              <a:rPr lang="en-US" dirty="0"/>
              <a:t> [pod-name] --image=[image-name] --port=[Port]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run</a:t>
            </a:r>
            <a:r>
              <a:rPr lang="en-US" dirty="0"/>
              <a:t> [pod] --image=[image] --port=[Port] </a:t>
            </a:r>
            <a:r>
              <a:rPr lang="en-US" dirty="0">
                <a:solidFill>
                  <a:srgbClr val="FFFF00"/>
                </a:solidFill>
              </a:rPr>
              <a:t>[--dry-run=client -</a:t>
            </a:r>
            <a:r>
              <a:rPr lang="en-US" dirty="0" err="1">
                <a:solidFill>
                  <a:srgbClr val="FFFF00"/>
                </a:solidFill>
              </a:rPr>
              <a:t>oyaml</a:t>
            </a:r>
            <a:r>
              <a:rPr lang="en-US" dirty="0">
                <a:solidFill>
                  <a:srgbClr val="FFFF00"/>
                </a:solidFill>
              </a:rPr>
              <a:t>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get</a:t>
            </a:r>
            <a:r>
              <a:rPr lang="en-US" dirty="0"/>
              <a:t> pods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describe</a:t>
            </a:r>
            <a:r>
              <a:rPr lang="en-US" dirty="0"/>
              <a:t> pod [pod-name]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exec -it</a:t>
            </a:r>
            <a:r>
              <a:rPr lang="en-US" dirty="0"/>
              <a:t> [pod-name] – [command] </a:t>
            </a:r>
            <a:r>
              <a:rPr lang="en-US" dirty="0">
                <a:solidFill>
                  <a:srgbClr val="FFFF00"/>
                </a:solidFill>
              </a:rPr>
              <a:t>[-n namespace-name]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4098" name="Picture 2" descr="Different types of services in Kubernetes - DevOpsDice">
            <a:extLst>
              <a:ext uri="{FF2B5EF4-FFF2-40B4-BE49-F238E27FC236}">
                <a16:creationId xmlns:a16="http://schemas.microsoft.com/office/drawing/2014/main" id="{B1B32503-E7DA-C694-4B2D-F7F37CC4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499" y="1153505"/>
            <a:ext cx="4633672" cy="532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77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8D4FF38-569B-3CA5-5F55-475F4CBC6A1A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Service components</a:t>
            </a:r>
          </a:p>
        </p:txBody>
      </p:sp>
      <p:pic>
        <p:nvPicPr>
          <p:cNvPr id="10246" name="Picture 6" descr="Service - Kubernetes Guide with Examples">
            <a:extLst>
              <a:ext uri="{FF2B5EF4-FFF2-40B4-BE49-F238E27FC236}">
                <a16:creationId xmlns:a16="http://schemas.microsoft.com/office/drawing/2014/main" id="{73BA59ED-BD4B-F559-6D96-339BCD1E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05" y="1285959"/>
            <a:ext cx="9886253" cy="529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4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8D4FF38-569B-3CA5-5F55-475F4CBC6A1A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Selector &amp; endpoints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EA8D11B1-4F9F-A396-3A4C-F01642CD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19" y="1286104"/>
            <a:ext cx="7940385" cy="54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5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6146" name="Picture 2" descr="How Kubernetes Services Work – BMC Software | Blogs">
            <a:extLst>
              <a:ext uri="{FF2B5EF4-FFF2-40B4-BE49-F238E27FC236}">
                <a16:creationId xmlns:a16="http://schemas.microsoft.com/office/drawing/2014/main" id="{3875B448-10B5-7FE5-51AD-672A13344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34" y="1505659"/>
            <a:ext cx="6537532" cy="480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D9771EC1-FC71-EA06-E54F-DE32F2E5DB03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Service types</a:t>
            </a:r>
          </a:p>
        </p:txBody>
      </p:sp>
    </p:spTree>
    <p:extLst>
      <p:ext uri="{BB962C8B-B14F-4D97-AF65-F5344CB8AC3E}">
        <p14:creationId xmlns:p14="http://schemas.microsoft.com/office/powerpoint/2010/main" val="328388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A18DC0-127E-F5C8-F62D-CE6B29D7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23" y="1313999"/>
            <a:ext cx="8981954" cy="50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6477EF82-C360-7A37-E073-948338DBE8E8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>
                <a:solidFill>
                  <a:srgbClr val="FFC000"/>
                </a:solidFill>
              </a:rPr>
              <a:t>Service types</a:t>
            </a:r>
          </a:p>
        </p:txBody>
      </p:sp>
    </p:spTree>
    <p:extLst>
      <p:ext uri="{BB962C8B-B14F-4D97-AF65-F5344CB8AC3E}">
        <p14:creationId xmlns:p14="http://schemas.microsoft.com/office/powerpoint/2010/main" val="403416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58A336-BB35-4BCB-821A-5FB4023B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482" y="627888"/>
            <a:ext cx="8825658" cy="686111"/>
          </a:xfrm>
        </p:spPr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kubernetes</a:t>
            </a:r>
            <a:r>
              <a:rPr lang="en-US" b="1" dirty="0">
                <a:solidFill>
                  <a:srgbClr val="00B0F0"/>
                </a:solidFill>
              </a:rPr>
              <a:t> service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99424-E3E0-465B-A580-3AD26D70949F}"/>
              </a:ext>
            </a:extLst>
          </p:cNvPr>
          <p:cNvCxnSpPr/>
          <p:nvPr/>
        </p:nvCxnSpPr>
        <p:spPr>
          <a:xfrm flipV="1">
            <a:off x="1154955" y="377505"/>
            <a:ext cx="9235440" cy="587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4C8CD-FD63-4CB6-A2EC-194F9B7D67CF}"/>
              </a:ext>
            </a:extLst>
          </p:cNvPr>
          <p:cNvSpPr txBox="1"/>
          <p:nvPr/>
        </p:nvSpPr>
        <p:spPr>
          <a:xfrm>
            <a:off x="1154955" y="8172"/>
            <a:ext cx="5199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kubernetes</a:t>
            </a:r>
            <a:r>
              <a:rPr lang="en-US" sz="1600" dirty="0"/>
              <a:t> training course – Sep 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3E6E3-1A71-4802-9BD0-C7D9A7693940}"/>
              </a:ext>
            </a:extLst>
          </p:cNvPr>
          <p:cNvSpPr txBox="1"/>
          <p:nvPr/>
        </p:nvSpPr>
        <p:spPr>
          <a:xfrm>
            <a:off x="8556171" y="0"/>
            <a:ext cx="1834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 author: viettq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1DFE3E-A5BA-44F6-8620-FC2557AA22C7}"/>
              </a:ext>
            </a:extLst>
          </p:cNvPr>
          <p:cNvSpPr txBox="1">
            <a:spLocks/>
          </p:cNvSpPr>
          <p:nvPr/>
        </p:nvSpPr>
        <p:spPr>
          <a:xfrm>
            <a:off x="9069356" y="627888"/>
            <a:ext cx="1321039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5122" name="Picture 2" descr="kubernetes clusterip examples">
            <a:extLst>
              <a:ext uri="{FF2B5EF4-FFF2-40B4-BE49-F238E27FC236}">
                <a16:creationId xmlns:a16="http://schemas.microsoft.com/office/drawing/2014/main" id="{ACD67494-9902-FB66-5F18-B604AB34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107" y="1430370"/>
            <a:ext cx="8700080" cy="489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8786830-3008-1653-CE6D-C627C1AD4786}"/>
              </a:ext>
            </a:extLst>
          </p:cNvPr>
          <p:cNvSpPr txBox="1">
            <a:spLocks/>
          </p:cNvSpPr>
          <p:nvPr/>
        </p:nvSpPr>
        <p:spPr>
          <a:xfrm>
            <a:off x="5985278" y="552598"/>
            <a:ext cx="4312424" cy="6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b="1" dirty="0" err="1">
                <a:solidFill>
                  <a:srgbClr val="FFC000"/>
                </a:solidFill>
              </a:rPr>
              <a:t>clusterip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68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12999</TotalTime>
  <Words>305</Words>
  <Application>Microsoft Office PowerPoint</Application>
  <PresentationFormat>Widescreen</PresentationFormat>
  <Paragraphs>83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Trinh</dc:creator>
  <cp:lastModifiedBy>Viet Trinh</cp:lastModifiedBy>
  <cp:revision>16</cp:revision>
  <dcterms:created xsi:type="dcterms:W3CDTF">2022-08-31T16:11:32Z</dcterms:created>
  <dcterms:modified xsi:type="dcterms:W3CDTF">2022-10-11T10:40:06Z</dcterms:modified>
</cp:coreProperties>
</file>