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3" r:id="rId4"/>
    <p:sldId id="267" r:id="rId5"/>
    <p:sldId id="268" r:id="rId6"/>
    <p:sldId id="275" r:id="rId7"/>
    <p:sldId id="278" r:id="rId8"/>
    <p:sldId id="279" r:id="rId9"/>
    <p:sldId id="280" r:id="rId10"/>
    <p:sldId id="284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Quốc Việt (VH-KSMC-MB)" initials="TQV(KM" lastIdx="1" clrIdx="0">
    <p:extLst>
      <p:ext uri="{19B8F6BF-5375-455C-9EA6-DF929625EA0E}">
        <p15:presenceInfo xmlns:p15="http://schemas.microsoft.com/office/powerpoint/2012/main" userId="S::viettq12@vingroup.net::496b6d71-f57e-4b04-a2cf-8171c6754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8496" autoAdjust="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6T14:55:36.72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CBD7-23AB-4571-9892-3B949199062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F6465-F253-49A3-8C2B-09781521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Node Selector:</a:t>
            </a:r>
          </a:p>
          <a:p>
            <a:r>
              <a:rPr lang="en-US"/>
              <a:t>Giúp lựa chọn worker node mà ta mong muốn Pod sẽ được lên lịch thực thi trên đó.</a:t>
            </a:r>
          </a:p>
          <a:p>
            <a:r>
              <a:rPr lang="en-US"/>
              <a:t>Ví dụ một số Pod yêu cầu khả năng đọc ghi lớn nên ta cần yêu cầu nó phải được thực thi trên các node có chạy SSD.</a:t>
            </a:r>
          </a:p>
          <a:p>
            <a:r>
              <a:rPr lang="en-US"/>
              <a:t>Các node này được đánh dấu bởi một nhãn (label) là </a:t>
            </a:r>
            <a:r>
              <a:rPr lang="en-US" b="1"/>
              <a:t>disktype=ssd</a:t>
            </a:r>
          </a:p>
          <a:p>
            <a:r>
              <a:rPr lang="en-US" b="0"/>
              <a:t>Khi đó trong spec của Pod ta sẽ khai báo tham số:</a:t>
            </a:r>
          </a:p>
          <a:p>
            <a:r>
              <a:rPr lang="en-US" b="0"/>
              <a:t>nodeSelector:</a:t>
            </a:r>
          </a:p>
          <a:p>
            <a:r>
              <a:rPr lang="en-US" b="0"/>
              <a:t>    disktype: ssd</a:t>
            </a:r>
          </a:p>
          <a:p>
            <a:r>
              <a:rPr lang="en-US" b="0"/>
              <a:t>Như vậy các Pod của chúng ta sẽ chỉ được tạo trên node có nhãn disktype=ssd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F6465-F253-49A3-8C2B-097815219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Ý nghĩa của Taint/Tolerations:</a:t>
            </a:r>
          </a:p>
          <a:p>
            <a:pPr marL="171450" indent="-171450">
              <a:buFontTx/>
              <a:buChar char="-"/>
            </a:pPr>
            <a:r>
              <a:rPr lang="en-US"/>
              <a:t>Chỉ cho phép những Pod nhất định được chạy trên Node có khai báo Taint</a:t>
            </a:r>
          </a:p>
          <a:p>
            <a:pPr marL="0" indent="0">
              <a:buFontTx/>
              <a:buNone/>
            </a:pPr>
            <a:r>
              <a:rPr lang="en-US"/>
              <a:t>Mô tả bên trên giống như ta đánh dấu node1 có thuộc tính </a:t>
            </a:r>
            <a:r>
              <a:rPr lang="en-US" b="1"/>
              <a:t>Taint </a:t>
            </a:r>
            <a:r>
              <a:rPr lang="en-US" b="1" i="1"/>
              <a:t>mùi=thối</a:t>
            </a:r>
            <a:r>
              <a:rPr lang="en-US"/>
              <a:t>, do đó Pod nào muốn được lên lịch (schedule) vào Node này thì phải có khả năng chịu được (</a:t>
            </a:r>
            <a:r>
              <a:rPr lang="en-US" b="1"/>
              <a:t>Toleration) </a:t>
            </a:r>
            <a:r>
              <a:rPr lang="en-US" b="0"/>
              <a:t>với </a:t>
            </a:r>
            <a:r>
              <a:rPr lang="en-US" b="1" i="1"/>
              <a:t>mùi=thối</a:t>
            </a:r>
            <a:r>
              <a:rPr lang="en-US" b="0" i="0"/>
              <a:t>.</a:t>
            </a:r>
          </a:p>
          <a:p>
            <a:pPr marL="0" indent="0">
              <a:buFontTx/>
              <a:buNone/>
            </a:pPr>
            <a:r>
              <a:rPr lang="en-US" b="0" i="0"/>
              <a:t>Các Pod khác nếu không được khai báo </a:t>
            </a:r>
            <a:r>
              <a:rPr lang="en-US" b="1" i="0"/>
              <a:t>Toleration </a:t>
            </a:r>
            <a:r>
              <a:rPr lang="en-US" b="0" i="0"/>
              <a:t>tương ứng, sẽ không được phép lên lịch chạy vào node này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F6465-F253-49A3-8C2B-097815219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2ECA-E8CD-6A22-CCD8-F9A1498CA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C23D0-966F-6311-97A0-B45FBDCC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1470-8BC0-9A3F-10EA-6F8F04D2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71469-C2A5-D950-B0F6-F1CC05F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F589-C49D-0882-B9C2-37EBA64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673C-453F-FF2F-FD86-5D80E5BE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54283-4E16-495B-E165-AAECF8C4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F142-FABE-5BF1-2B40-C8D3E4A8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7BF5-2908-A4E7-BD85-4552E796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E419-DAEB-686C-9B37-3F291A85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BCFBD-DE37-91C5-5F1B-5EB80D697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4090-652C-12C3-BDF3-5D03F5457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8C3E-DF6C-A2C4-F16B-3D42A9E3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B815-5B3D-CF65-1B41-D743E604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2666-D9B8-BA57-07B9-6B0D4BD1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058-A128-D0D5-6DA5-53EFDC8E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3B2B-3398-15B6-0A55-07A23E66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EE4E-2B82-C35C-2CDC-48E5136C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FEE-C494-7BAC-D80A-4044B8C5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3ACF-34E8-FA61-3467-BFB89E80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3931-A905-88B8-FA0F-13F51B5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4B37-EAB8-03B8-7EE6-6930B4ED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3B49-674E-E656-E0AE-D52558DB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CA5CC-5293-1567-B8EA-5A012BB2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19D1-1284-92F0-823F-CA0BDB7B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3610-FAD0-8F21-AB92-7FD4E63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1090-1B35-7B1C-F118-A117F5275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49B48-7036-9041-A411-68E4E22D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75A70-6A9C-A84A-23D2-FD8E6850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A1D5-21C7-ED4B-395E-AFF3884C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35CB-5CC7-B91E-DD83-AF256992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D914-126C-009F-21B9-ACBDCF7E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A815-D723-CB1C-8882-C2B75481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88601-F280-6EB2-F122-DFF5BEE8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2EC03-3B10-500A-D8CD-727209BED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28C81-51A0-99A6-B32A-F745C8F9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29BB9-1A44-271B-6349-EBF163A9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B0E06-86BF-98F2-0298-F2717F4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00742-691B-87EB-6A85-3F99C522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2132-E428-A439-FC8C-885B67B7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5C68C-4080-7D69-533F-5D34584E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1D856-79C2-FD95-D017-4AE34811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30D0B-DA92-8B34-E32D-41CCC74D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122FB-8905-3AB4-97D6-3DCF74C2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DC748-A99E-0179-6D9D-76997543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273D7-70E4-DE99-8740-F2F7503F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E347-EB18-FA51-4BD1-E986072E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76F9-09DA-044B-45EA-AE19F5F2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B451B-8B1C-EA07-F5C9-5C7A2BB74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F31A-3A79-9818-97EA-FDB39896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FF6BF-B078-A885-0C76-11CC1A62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6F9E-AC49-F539-DE40-9D94C8CD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96A6-1BA0-5B59-7D94-8AC0492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E508-A167-016D-4BE9-E681C1EF7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3EC3-F3C2-677F-4D8F-895ABCF4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F431-AE90-D85F-85AE-746E8768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EC4E-95D1-AB23-7A02-E91FB1F7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B74B-C643-08DE-9F8E-DC235522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13339-64AD-7150-BB57-B942C196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F2B2-E7E7-F487-1710-7361BA137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DB46-6B2B-4028-DB06-9A00E892C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B703-ADBE-48E5-846D-6630425480C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0C33-3471-1B27-831B-E65FC42D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5B20-ACCE-D369-3B0E-06023395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70B53-2C3B-46A4-A86D-E0D4CFD40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E2564-A785-2DFC-72EC-3E5E887B96FB}"/>
              </a:ext>
            </a:extLst>
          </p:cNvPr>
          <p:cNvSpPr/>
          <p:nvPr/>
        </p:nvSpPr>
        <p:spPr>
          <a:xfrm>
            <a:off x="2641573" y="1586829"/>
            <a:ext cx="1930423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nodeSelector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4AF51-8AD2-7747-377A-1C5A49A20749}"/>
              </a:ext>
            </a:extLst>
          </p:cNvPr>
          <p:cNvSpPr/>
          <p:nvPr/>
        </p:nvSpPr>
        <p:spPr>
          <a:xfrm>
            <a:off x="5109356" y="1586829"/>
            <a:ext cx="1930423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nodeSelector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size: small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5E2564-A785-2DFC-72EC-3E5E887B96FB}"/>
              </a:ext>
            </a:extLst>
          </p:cNvPr>
          <p:cNvSpPr/>
          <p:nvPr/>
        </p:nvSpPr>
        <p:spPr>
          <a:xfrm>
            <a:off x="2641574" y="1588546"/>
            <a:ext cx="1930423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nodeSelector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NODE SELECTOR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-0.00116 L -0.00221 -0.00116 C -0.00143 -0.00116 -0.00013 0.13148 -0.00013 0.23935 L -0.00013 0.4803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0.00347 L 0.09974 0.00347 C 0.14584 0.00347 0.20287 0.13495 0.20287 0.2419 L 0.20287 0.4805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347 L 0.10078 0.00347 C 0.14583 0.00347 0.20156 0.13495 0.20156 0.24189 L 0.20156 0.4807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2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A1690D-0CAB-F966-E179-C065A9FA3171}"/>
              </a:ext>
            </a:extLst>
          </p:cNvPr>
          <p:cNvSpPr/>
          <p:nvPr/>
        </p:nvSpPr>
        <p:spPr>
          <a:xfrm>
            <a:off x="2641575" y="1481514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POD ANTI-AFFINITY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81B1-EF49-8F45-EFBF-97526E86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43" y="515119"/>
            <a:ext cx="4046571" cy="235478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19233-5F24-F1B2-46AE-D71D6E10D839}"/>
              </a:ext>
            </a:extLst>
          </p:cNvPr>
          <p:cNvSpPr/>
          <p:nvPr/>
        </p:nvSpPr>
        <p:spPr>
          <a:xfrm>
            <a:off x="2641572" y="4963873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92EA2D-754F-5E0C-2D1D-1AAB1247C4D8}"/>
              </a:ext>
            </a:extLst>
          </p:cNvPr>
          <p:cNvSpPr/>
          <p:nvPr/>
        </p:nvSpPr>
        <p:spPr>
          <a:xfrm>
            <a:off x="5109352" y="4963873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0936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0.00648 L 0.22084 -0.00648 C 0.29649 -0.00648 0.40469 0.13426 0.40469 0.24908 L 0.40469 0.5055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A1690D-0CAB-F966-E179-C065A9FA3171}"/>
              </a:ext>
            </a:extLst>
          </p:cNvPr>
          <p:cNvSpPr/>
          <p:nvPr/>
        </p:nvSpPr>
        <p:spPr>
          <a:xfrm>
            <a:off x="2641575" y="1481514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POD ANTI-AFFINITY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81B1-EF49-8F45-EFBF-97526E86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43" y="515119"/>
            <a:ext cx="4046571" cy="23547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EB6704-FDE3-4CE9-881B-44C8F59640AC}"/>
              </a:ext>
            </a:extLst>
          </p:cNvPr>
          <p:cNvSpPr/>
          <p:nvPr/>
        </p:nvSpPr>
        <p:spPr>
          <a:xfrm>
            <a:off x="2641575" y="1481514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A6C3B-183A-CE53-7EAD-035D85D81101}"/>
              </a:ext>
            </a:extLst>
          </p:cNvPr>
          <p:cNvSpPr/>
          <p:nvPr/>
        </p:nvSpPr>
        <p:spPr>
          <a:xfrm>
            <a:off x="2641575" y="1481514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0A5142-360F-B786-41A7-98A76B041C27}"/>
              </a:ext>
            </a:extLst>
          </p:cNvPr>
          <p:cNvSpPr/>
          <p:nvPr/>
        </p:nvSpPr>
        <p:spPr>
          <a:xfrm>
            <a:off x="2641574" y="1481514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7792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694 L 0.00209 -0.00694 C 0.00118 -0.00694 -0.00013 0.13426 -0.00013 0.24954 L -0.00013 0.5067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-0.00555 L 0.13425 -0.00555 C 0.1625 -0.00555 0.20261 0.13473 0.20261 0.24954 L 0.20261 0.5064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-0.00555 L 0.24401 -0.00555 C 0.31042 -0.00555 0.40495 0.13449 0.40495 0.24931 L 0.40495 0.5064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0.00556 L 0.02591 0.00556 C 0.01524 0.00556 0.00013 0.11412 0.00013 0.20348 L 0.00013 0.4037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POD ANTI-AFFINITY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81B1-EF49-8F45-EFBF-97526E86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643" y="515119"/>
            <a:ext cx="4046571" cy="23547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EB6704-FDE3-4CE9-881B-44C8F59640AC}"/>
              </a:ext>
            </a:extLst>
          </p:cNvPr>
          <p:cNvSpPr/>
          <p:nvPr/>
        </p:nvSpPr>
        <p:spPr>
          <a:xfrm>
            <a:off x="7577141" y="4961338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AA6C3B-183A-CE53-7EAD-035D85D81101}"/>
              </a:ext>
            </a:extLst>
          </p:cNvPr>
          <p:cNvSpPr/>
          <p:nvPr/>
        </p:nvSpPr>
        <p:spPr>
          <a:xfrm>
            <a:off x="5109354" y="4961338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0A5142-360F-B786-41A7-98A76B041C27}"/>
              </a:ext>
            </a:extLst>
          </p:cNvPr>
          <p:cNvSpPr/>
          <p:nvPr/>
        </p:nvSpPr>
        <p:spPr>
          <a:xfrm>
            <a:off x="2641574" y="4963872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74698A-6905-DE14-611A-ECCC19A7F25E}"/>
              </a:ext>
            </a:extLst>
          </p:cNvPr>
          <p:cNvSpPr/>
          <p:nvPr/>
        </p:nvSpPr>
        <p:spPr>
          <a:xfrm>
            <a:off x="2641566" y="4264260"/>
            <a:ext cx="1930423" cy="689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app: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313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L 0.00222 0.00741 C 0.00144 0.00741 0.00039 -0.10694 0.00039 -0.19977 L 0.00039 -0.4067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2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A9580E4-E1DF-9D13-89D9-AE9780825D4A}"/>
              </a:ext>
            </a:extLst>
          </p:cNvPr>
          <p:cNvSpPr/>
          <p:nvPr/>
        </p:nvSpPr>
        <p:spPr>
          <a:xfrm>
            <a:off x="1479620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4736326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4736327" y="5422787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ssd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E2564-A785-2DFC-72EC-3E5E887B96FB}"/>
              </a:ext>
            </a:extLst>
          </p:cNvPr>
          <p:cNvSpPr/>
          <p:nvPr/>
        </p:nvSpPr>
        <p:spPr>
          <a:xfrm>
            <a:off x="1479621" y="1694825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noSchedule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4AF51-8AD2-7747-377A-1C5A49A20749}"/>
              </a:ext>
            </a:extLst>
          </p:cNvPr>
          <p:cNvSpPr/>
          <p:nvPr/>
        </p:nvSpPr>
        <p:spPr>
          <a:xfrm>
            <a:off x="4736327" y="1694821"/>
            <a:ext cx="2719346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C1E38AA-9780-E000-EA9E-4E221C31A282}"/>
              </a:ext>
            </a:extLst>
          </p:cNvPr>
          <p:cNvSpPr/>
          <p:nvPr/>
        </p:nvSpPr>
        <p:spPr>
          <a:xfrm>
            <a:off x="1479622" y="5419364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ssd</a:t>
            </a: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Taint (bị hỏng):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mùi: thối soSchedule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2A79A1-4733-5EC5-6412-745B837D9632}"/>
              </a:ext>
            </a:extLst>
          </p:cNvPr>
          <p:cNvSpPr/>
          <p:nvPr/>
        </p:nvSpPr>
        <p:spPr>
          <a:xfrm>
            <a:off x="7992044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EC87EF2-5832-FF06-C619-D510A0F0998E}"/>
              </a:ext>
            </a:extLst>
          </p:cNvPr>
          <p:cNvSpPr/>
          <p:nvPr/>
        </p:nvSpPr>
        <p:spPr>
          <a:xfrm>
            <a:off x="7992046" y="5419364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hdd</a:t>
            </a:r>
          </a:p>
          <a:p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2FF29-ECFE-E4DD-47B4-ACCBECC7479B}"/>
              </a:ext>
            </a:extLst>
          </p:cNvPr>
          <p:cNvSpPr/>
          <p:nvPr/>
        </p:nvSpPr>
        <p:spPr>
          <a:xfrm>
            <a:off x="1479621" y="1694823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noSchedule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31-6ADF-4A2D-D8C0-A29F48E4339C}"/>
              </a:ext>
            </a:extLst>
          </p:cNvPr>
          <p:cNvSpPr/>
          <p:nvPr/>
        </p:nvSpPr>
        <p:spPr>
          <a:xfrm>
            <a:off x="1479621" y="1694821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 (chịu được):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mùi: thối noSchedule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40E44D-111C-3DA3-BD2B-C28BD6C18062}"/>
              </a:ext>
            </a:extLst>
          </p:cNvPr>
          <p:cNvSpPr/>
          <p:nvPr/>
        </p:nvSpPr>
        <p:spPr>
          <a:xfrm>
            <a:off x="4736327" y="1685769"/>
            <a:ext cx="2719346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BE258-CC01-85C8-9171-25DF19CC25C2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TAINT &amp; TOLERATION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A9580E4-E1DF-9D13-89D9-AE9780825D4A}"/>
              </a:ext>
            </a:extLst>
          </p:cNvPr>
          <p:cNvSpPr/>
          <p:nvPr/>
        </p:nvSpPr>
        <p:spPr>
          <a:xfrm>
            <a:off x="1479620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4736326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4736327" y="5422787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ssd</a:t>
            </a: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5E2564-A785-2DFC-72EC-3E5E887B96FB}"/>
              </a:ext>
            </a:extLst>
          </p:cNvPr>
          <p:cNvSpPr/>
          <p:nvPr/>
        </p:nvSpPr>
        <p:spPr>
          <a:xfrm>
            <a:off x="1479621" y="1694825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noSchedule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4AF51-8AD2-7747-377A-1C5A49A20749}"/>
              </a:ext>
            </a:extLst>
          </p:cNvPr>
          <p:cNvSpPr/>
          <p:nvPr/>
        </p:nvSpPr>
        <p:spPr>
          <a:xfrm>
            <a:off x="4736327" y="1694821"/>
            <a:ext cx="2719346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C1E38AA-9780-E000-EA9E-4E221C31A282}"/>
              </a:ext>
            </a:extLst>
          </p:cNvPr>
          <p:cNvSpPr/>
          <p:nvPr/>
        </p:nvSpPr>
        <p:spPr>
          <a:xfrm>
            <a:off x="1479622" y="5419364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ssd</a:t>
            </a:r>
          </a:p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Taint: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soSchedule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2A79A1-4733-5EC5-6412-745B837D9632}"/>
              </a:ext>
            </a:extLst>
          </p:cNvPr>
          <p:cNvSpPr/>
          <p:nvPr/>
        </p:nvSpPr>
        <p:spPr>
          <a:xfrm>
            <a:off x="7992044" y="2692684"/>
            <a:ext cx="2719347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EC87EF2-5832-FF06-C619-D510A0F0998E}"/>
              </a:ext>
            </a:extLst>
          </p:cNvPr>
          <p:cNvSpPr/>
          <p:nvPr/>
        </p:nvSpPr>
        <p:spPr>
          <a:xfrm>
            <a:off x="7992046" y="5419364"/>
            <a:ext cx="2719345" cy="1089329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disktype: hdd</a:t>
            </a:r>
          </a:p>
          <a:p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B2FF29-ECFE-E4DD-47B4-ACCBECC7479B}"/>
              </a:ext>
            </a:extLst>
          </p:cNvPr>
          <p:cNvSpPr/>
          <p:nvPr/>
        </p:nvSpPr>
        <p:spPr>
          <a:xfrm>
            <a:off x="1479621" y="1694823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noSchedule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31-6ADF-4A2D-D8C0-A29F48E4339C}"/>
              </a:ext>
            </a:extLst>
          </p:cNvPr>
          <p:cNvSpPr/>
          <p:nvPr/>
        </p:nvSpPr>
        <p:spPr>
          <a:xfrm>
            <a:off x="1479621" y="1694821"/>
            <a:ext cx="2719347" cy="761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tolerations:</a:t>
            </a:r>
            <a:endParaRPr 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special noSchedule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40E44D-111C-3DA3-BD2B-C28BD6C18062}"/>
              </a:ext>
            </a:extLst>
          </p:cNvPr>
          <p:cNvSpPr/>
          <p:nvPr/>
        </p:nvSpPr>
        <p:spPr>
          <a:xfrm>
            <a:off x="4736327" y="1685769"/>
            <a:ext cx="2719346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BE258-CC01-85C8-9171-25DF19CC25C2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TAINT &amp; TOLERATION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0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3.7037E-6 L -0.00208 3.7037E-6 C -0.0013 3.7037E-6 -0.00013 0.11805 -0.00013 0.21551 L -0.00013 0.4314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232 L 0.13321 -0.00232 C 0.19323 -0.00232 0.26719 0.11713 0.26719 0.21435 L 0.26719 0.4314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31 L 0.26693 0.00231 C 0.38659 0.00231 0.53412 0.12037 0.53412 0.21666 L 0.53412 0.4312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06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-0.00232 L 0.03086 -0.00232 C 0.01576 -0.00232 -0.00039 0.08634 -0.00039 0.15879 L -0.00039 0.3201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95 L 0.13125 -0.00695 C 0.19154 -0.00695 0.26628 0.08379 0.26628 0.15787 L 0.26628 0.32338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F653516-0384-93F4-9EB4-D33230D0170B}"/>
              </a:ext>
            </a:extLst>
          </p:cNvPr>
          <p:cNvSpPr/>
          <p:nvPr/>
        </p:nvSpPr>
        <p:spPr>
          <a:xfrm>
            <a:off x="6736499" y="2780150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E464562-246F-11E3-66D5-B14808125A71}"/>
              </a:ext>
            </a:extLst>
          </p:cNvPr>
          <p:cNvSpPr/>
          <p:nvPr/>
        </p:nvSpPr>
        <p:spPr>
          <a:xfrm>
            <a:off x="8071162" y="2780150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6D5A5EE-43F3-0E4A-6BB5-F75A78BDD2C5}"/>
              </a:ext>
            </a:extLst>
          </p:cNvPr>
          <p:cNvSpPr/>
          <p:nvPr/>
        </p:nvSpPr>
        <p:spPr>
          <a:xfrm>
            <a:off x="9405825" y="2780148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827E1A0-A6BC-2BD9-91E2-F7A28FA32707}"/>
              </a:ext>
            </a:extLst>
          </p:cNvPr>
          <p:cNvSpPr/>
          <p:nvPr/>
        </p:nvSpPr>
        <p:spPr>
          <a:xfrm>
            <a:off x="1227843" y="1917562"/>
            <a:ext cx="1334663" cy="5158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AA994DB-B12B-E92D-FB38-304EB6C53F42}"/>
              </a:ext>
            </a:extLst>
          </p:cNvPr>
          <p:cNvSpPr/>
          <p:nvPr/>
        </p:nvSpPr>
        <p:spPr>
          <a:xfrm>
            <a:off x="3897169" y="1917562"/>
            <a:ext cx="1334663" cy="5158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10Gi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271FCE2-3921-BEAF-6338-6B8DE64F2338}"/>
              </a:ext>
            </a:extLst>
          </p:cNvPr>
          <p:cNvSpPr/>
          <p:nvPr/>
        </p:nvSpPr>
        <p:spPr>
          <a:xfrm>
            <a:off x="2562506" y="1917564"/>
            <a:ext cx="1334663" cy="51586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200Mi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32A95E5-7B4C-2B00-8DAE-3E06E14EE75E}"/>
              </a:ext>
            </a:extLst>
          </p:cNvPr>
          <p:cNvSpPr/>
          <p:nvPr/>
        </p:nvSpPr>
        <p:spPr>
          <a:xfrm>
            <a:off x="1227843" y="2780150"/>
            <a:ext cx="1334663" cy="987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300m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809664-D145-1155-B31F-D0A0E4F69163}"/>
              </a:ext>
            </a:extLst>
          </p:cNvPr>
          <p:cNvSpPr/>
          <p:nvPr/>
        </p:nvSpPr>
        <p:spPr>
          <a:xfrm>
            <a:off x="3897169" y="3391267"/>
            <a:ext cx="1334663" cy="37591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8Gi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8E9F212-E29A-5F80-C27E-24ACCD4D6266}"/>
              </a:ext>
            </a:extLst>
          </p:cNvPr>
          <p:cNvSpPr/>
          <p:nvPr/>
        </p:nvSpPr>
        <p:spPr>
          <a:xfrm>
            <a:off x="2562506" y="2957714"/>
            <a:ext cx="1334663" cy="80946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400Mi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E973EC0-A525-DC42-B7B0-4AB1F9FCE8EE}"/>
              </a:ext>
            </a:extLst>
          </p:cNvPr>
          <p:cNvSpPr/>
          <p:nvPr/>
        </p:nvSpPr>
        <p:spPr>
          <a:xfrm>
            <a:off x="1227843" y="4648200"/>
            <a:ext cx="1334663" cy="113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400m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1731254-B86B-944D-ADD6-3E2ACE27B960}"/>
              </a:ext>
            </a:extLst>
          </p:cNvPr>
          <p:cNvSpPr/>
          <p:nvPr/>
        </p:nvSpPr>
        <p:spPr>
          <a:xfrm>
            <a:off x="3897169" y="5269770"/>
            <a:ext cx="1334663" cy="5158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10Gi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3E5C200-F6FF-33AA-89CD-0DBB0B794D1A}"/>
              </a:ext>
            </a:extLst>
          </p:cNvPr>
          <p:cNvSpPr/>
          <p:nvPr/>
        </p:nvSpPr>
        <p:spPr>
          <a:xfrm>
            <a:off x="2562506" y="3944742"/>
            <a:ext cx="1334663" cy="18409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700Mi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7DE90C5-C97D-50FA-03E1-09F30A303D6A}"/>
              </a:ext>
            </a:extLst>
          </p:cNvPr>
          <p:cNvSpPr/>
          <p:nvPr/>
        </p:nvSpPr>
        <p:spPr>
          <a:xfrm>
            <a:off x="6736499" y="5722676"/>
            <a:ext cx="4003989" cy="433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9276-9FBE-909E-FEFD-41D686680053}"/>
              </a:ext>
            </a:extLst>
          </p:cNvPr>
          <p:cNvSpPr txBox="1"/>
          <p:nvPr/>
        </p:nvSpPr>
        <p:spPr>
          <a:xfrm>
            <a:off x="469127" y="1990830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C058E-73C5-2F1D-B740-C86713E500B5}"/>
              </a:ext>
            </a:extLst>
          </p:cNvPr>
          <p:cNvSpPr txBox="1"/>
          <p:nvPr/>
        </p:nvSpPr>
        <p:spPr>
          <a:xfrm>
            <a:off x="441590" y="3427862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6D574-13CA-29D4-9CCF-2DDE35B68483}"/>
              </a:ext>
            </a:extLst>
          </p:cNvPr>
          <p:cNvSpPr txBox="1"/>
          <p:nvPr/>
        </p:nvSpPr>
        <p:spPr>
          <a:xfrm>
            <a:off x="441590" y="5381988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C27A6-2B1A-9F84-3390-1EA99ABCC35F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RESOURCE REQUESTS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1 L 0.22591 -0.0081 C 0.32747 -0.0081 0.4526 0.12616 0.4526 0.23542 L 0.4526 0.4789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24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1 L 0.22591 -0.0081 C 0.32747 -0.0081 0.4526 0.12616 0.4526 0.23542 L 0.4526 0.478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2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81 L 0.22592 -0.0081 C 0.32748 -0.0081 0.45261 0.12616 0.45261 0.23542 L 0.45261 0.4789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2847 L 0.00014 -0.02847 C -0.00078 -0.03472 -0.00143 -0.04097 -0.00247 -0.04722 C -0.00468 -0.06181 -0.00781 -0.07593 -0.00989 -0.09074 C -0.01093 -0.09815 -0.01119 -0.10625 -0.01171 -0.11389 C -0.01132 -0.11991 -0.01106 -0.12593 -0.01054 -0.13171 C -0.01041 -0.13357 -0.01028 -0.13542 -0.00989 -0.13727 C -0.00937 -0.14028 -0.00859 -0.14329 -0.00807 -0.1463 C -0.00781 -0.14769 -0.0082 -0.15 -0.00742 -0.15069 C -0.00533 -0.15255 -0.00286 -0.15208 -0.00052 -0.15278 C 0.01823 -0.15208 0.03698 -0.15208 0.05573 -0.15069 C 0.16211 -0.14236 0.0004 -0.14884 0.12071 -0.14514 L 0.22136 -0.14722 L 0.25756 -0.14954 C 0.44727 -0.14838 0.41667 -0.24676 0.42631 -0.13171 C 0.42709 -0.12245 0.428 -0.11319 0.42878 -0.10394 C 0.42943 -0.0787 0.43125 -0.0081 0.43125 0.01273 C 0.43125 0.08148 0.43008 0.11157 0.42813 0.175 C 0.42865 0.19236 0.42813 0.20995 0.42943 0.22708 C 0.43295 0.27361 0.43998 0.33218 0.44688 0.3794 C 0.45014 0.40093 0.45482 0.42199 0.45691 0.44375 C 0.45964 0.47199 0.45938 0.46088 0.45938 0.47731 " pathEditMode="relative" ptsTypes="AAAAAAAAAAAAAAAAAAA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6296 L 0.00026 -0.06273 C -0.00013 -0.06736 -0.00052 -0.07152 -0.00104 -0.07592 C -0.00313 -0.09282 -0.00586 -0.10995 -0.00742 -0.12685 C -0.00886 -0.14236 -0.00925 -0.1574 -0.01003 -0.17291 C -0.01029 -0.18333 -0.01094 -0.19398 -0.01068 -0.20462 C -0.01042 -0.2199 -0.00833 -0.24675 -0.00612 -0.26226 C -0.00534 -0.26875 -0.00404 -0.275 -0.003 -0.28101 C 0.00143 -0.3368 -0.00391 -0.27893 0.00221 -0.32476 C 0.00286 -0.32962 0.00299 -0.33495 0.00351 -0.34027 C 0.00364 -0.34212 0.0039 -0.34398 0.00417 -0.34606 C 0.0039 -0.3574 0.0039 -0.36898 0.00351 -0.38032 C 0.00338 -0.38287 0.00273 -0.38564 0.00286 -0.38842 C 0.00312 -0.39166 0.00417 -0.39467 0.00482 -0.39791 L 0.03594 -0.39537 C 0.0526 -0.39537 0.06927 -0.39606 0.08581 -0.39675 C 0.12851 -0.40162 0.0888 -0.39768 0.16224 -0.40023 L 0.24206 -0.4037 L 0.29193 -0.40625 L 0.36966 -0.4074 C 0.37383 -0.40856 0.37786 -0.40995 0.38203 -0.41087 C 0.38437 -0.41134 0.39935 -0.41296 0.40091 -0.41319 C 0.41198 -0.41412 0.42982 -0.41481 0.44036 -0.41527 C 0.44323 -0.41342 0.44726 -0.41412 0.44883 -0.40972 C 0.45078 -0.40347 0.44948 -0.39537 0.44948 -0.38842 C 0.44948 -0.36134 0.44857 -0.33425 0.44752 -0.30717 C 0.44818 -0.28703 0.44831 -0.26712 0.44948 -0.24699 C 0.45013 -0.23587 0.45156 -0.225 0.45273 -0.21388 C 0.45885 -0.15462 0.45573 -0.19259 0.45911 -0.14791 C 0.46015 -0.11203 0.46068 -0.10532 0.45911 -0.05856 C 0.45898 -0.05277 0.45781 -0.04745 0.45716 -0.04166 C 0.45377 -0.01018 0.45703 -0.03564 0.45273 -0.00393 C 0.45247 0.00116 0.45234 0.00625 0.45208 0.01135 C 0.45169 0.0176 0.45091 0.02385 0.45078 0.03033 C 0.45026 0.04422 0.45026 0.05857 0.45013 0.07246 C 0.44987 0.09422 0.44974 0.11667 0.44948 0.13843 C 0.44935 0.14838 0.44909 0.15788 0.44883 0.16806 C 0.44857 0.17477 0.44805 0.17917 0.44752 0.18565 C 0.44896 0.1963 0.44687 0.18357 0.45078 0.19746 C 0.45078 0.19769 0.45234 0.20625 0.45273 0.20834 " pathEditMode="relative" rAng="0" ptsTypes="AAAAAAAAAAAAAAAAAAAAAAAAAAAAAAAAAAAAAA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-0.02246 L 0.00118 -0.02222 C -0.00911 -0.0757 -0.00091 -0.02963 0.00065 -0.1706 C 0.00079 -0.18241 0.00105 -0.19422 0.00118 -0.20625 C 0.00105 -0.23773 0.00118 -0.26991 0.00065 -0.30162 C 0.00052 -0.30533 -0.00026 -0.30903 -0.00065 -0.3125 C -0.00195 -0.32593 -0.00039 -0.31204 -0.00247 -0.32547 C -0.00286 -0.32778 -0.00351 -0.33496 -0.00377 -0.33727 C -0.00351 -0.34422 -0.00586 -0.35324 -0.00312 -0.3588 C -0.00065 -0.36366 0.0043 -0.36019 0.00808 -0.36088 C 0.01055 -0.36134 0.01315 -0.36158 0.01576 -0.36181 C 0.01862 -0.36227 0.02149 -0.36412 0.02448 -0.36412 C 0.04401 -0.36505 0.06368 -0.36482 0.08334 -0.36505 L 0.09649 -0.36736 C 0.10313 -0.36806 0.10977 -0.36875 0.11667 -0.36945 C 0.13685 -0.37153 0.11459 -0.36945 0.13659 -0.37153 C 0.13907 -0.37222 0.14154 -0.37361 0.14414 -0.37384 C 0.17839 -0.37431 0.18607 -0.37361 0.21185 -0.37153 C 0.21485 -0.37084 0.21771 -0.37014 0.22071 -0.36945 C 0.22448 -0.36898 0.22813 -0.36875 0.2319 -0.36829 L 0.24063 -0.36736 L 0.25079 -0.36621 L 0.3793 -0.36829 C 0.39375 -0.36875 0.39167 -0.36829 0.40118 -0.3706 C 0.41472 -0.37037 0.42839 -0.37176 0.44193 -0.36945 C 0.44323 -0.36922 0.44323 -0.36528 0.44323 -0.36297 C 0.44336 -0.32917 0.44297 -0.2956 0.44258 -0.26181 C 0.44245 -0.25648 0.44219 -0.25116 0.44193 -0.24584 C 0.44232 -0.22246 0.44284 -0.19908 0.44323 -0.17593 C 0.44388 -0.12847 0.44297 -0.12014 0.4444 -0.08565 C 0.44467 -0.08172 0.4448 -0.07778 0.44506 -0.07384 C 0.44766 -0.03334 0.44388 -0.09537 0.44636 -0.05996 C 0.44701 -0.04977 0.44675 -0.04815 0.44753 -0.03843 C 0.44766 -0.03658 0.44792 -0.03472 0.44818 -0.0331 C 0.44844 -0.02662 0.44844 -0.01991 0.44883 -0.01343 C 0.44883 -0.01227 0.44935 -0.01088 0.44948 -0.00926 C 0.45092 0.02916 0.44935 0.0081 0.45065 0.04028 C 0.45105 0.04745 0.4517 0.05509 0.45196 0.0625 L 0.45339 0.09815 C 0.453 0.11273 0.45287 0.12754 0.45261 0.14213 C 0.45248 0.14722 0.45196 0.15208 0.45196 0.15717 C 0.45183 0.17407 0.45196 0.19074 0.45196 0.2081 " pathEditMode="relative" rAng="0" ptsTypes="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00579 L 0.00195 0.00602 C -0.00039 -0.00857 -0.00313 -0.02245 -0.00495 -0.03704 C -0.00677 -0.05232 -0.00886 -0.08982 -0.00977 -0.10741 C -0.00846 -0.15347 -0.00755 -0.2 -0.0056 -0.24607 C -0.00508 -0.25741 -0.00339 -0.26829 -0.00247 -0.2794 C -0.0013 -0.29445 1.04167E-6 -0.31945 0.00065 -0.33519 C 0.00091 -0.34167 0.00104 -0.34792 0.0013 -0.35417 C 0.00143 -0.3588 0.00169 -0.36389 0.00195 -0.36852 C 0.00156 -0.37986 0.00117 -0.39167 0.00065 -0.40301 C 0.00039 -0.41019 -0.00052 -0.40718 -0.00313 -0.41366 C -0.00365 -0.41505 -0.00521 -0.41806 -0.0043 -0.41829 C -0.00065 -0.41921 0.00312 -0.41667 0.0069 -0.4162 C 0.01797 -0.41435 0.02904 -0.4125 0.0401 -0.41134 C 0.0431 -0.41088 0.10417 -0.40903 0.10495 -0.40903 L 0.19922 -0.4125 C 0.21068 -0.4132 0.22213 -0.41482 0.23359 -0.4162 C 0.23893 -0.41667 0.2444 -0.4169 0.24974 -0.41736 L 0.27904 -0.42199 L 0.28659 -0.42292 L 0.40521 -0.42199 C 0.41159 -0.42176 0.4181 -0.42037 0.42448 -0.41968 C 0.43997 -0.41782 0.43164 -0.41852 0.44948 -0.41736 C 0.44896 -0.37639 0.44922 -0.38241 0.44831 -0.3507 C 0.44818 -0.34653 0.44739 -0.32176 0.447 -0.3162 C 0.44674 -0.31111 0.44622 -0.30602 0.44583 -0.3007 C 0.44622 -0.26875 0.44635 -0.23657 0.447 -0.20463 C 0.44713 -0.19907 0.44805 -0.19421 0.44831 -0.18912 C 0.4487 -0.18102 0.4487 -0.17315 0.44896 -0.16528 C 0.4487 -0.14213 0.44857 -0.11875 0.44831 -0.09514 C 0.44818 -0.08982 0.44779 -0.08403 0.44766 -0.07986 C 0.44713 -0.05671 0.44635 -0.0132 0.44635 -0.01296 C 0.44661 0.01065 0.447 0.05856 0.44766 0.08657 C 0.44779 0.09097 0.44818 0.09514 0.44831 0.09977 C 0.44935 0.13171 0.44792 0.11505 0.45013 0.13634 C 0.45039 0.14259 0.45052 0.14907 0.45078 0.15532 C 0.45091 0.15694 0.4513 0.15833 0.45143 0.16018 C 0.45195 0.16782 0.45247 0.18843 0.45273 0.19444 L 0.45143 0.20903 " pathEditMode="relative" rAng="0" ptsTypes="AAAAAAAAAAAAAAAAAAAAAAAAAAAAAAAAAAAAA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62 -0.03102 L 0.01862 -0.03079 C 0.01719 -0.04815 0.01458 -0.06505 0.01419 -0.08218 C 0.0138 -0.10556 0.01498 -0.12893 0.01615 -0.15231 C 0.01667 -0.16273 0.01836 -0.17292 0.01927 -0.18333 C 0.02005 -0.19375 0.02044 -0.20417 0.0211 -0.21458 C 0.02136 -0.22477 0.02149 -0.23518 0.02175 -0.2456 C 0.02201 -0.25718 0.02201 -0.26852 0.0224 -0.28009 C 0.02266 -0.28981 0.02318 -0.29931 0.02357 -0.30903 C 0.02344 -0.325 0.02344 -0.34074 0.02305 -0.35671 C 0.02292 -0.35787 0.02175 -0.36018 0.0224 -0.36018 C 0.06823 -0.36157 0.11406 -0.36088 0.15964 -0.36111 C 0.2362 -0.36412 0.24753 -0.36505 0.34167 -0.36458 C 0.3569 -0.36435 0.39596 -0.36227 0.41732 -0.36111 L 0.4405 -0.35671 C 0.44662 -0.35532 0.45495 -0.35926 0.46042 -0.35231 C 0.4638 -0.34792 0.46094 -0.3375 0.46107 -0.33009 C 0.4625 -0.25625 0.46094 -0.31111 0.46224 -0.26458 C 0.46211 -0.2419 0.46198 -0.21921 0.46172 -0.19676 C 0.46159 -0.18634 0.4612 -0.17593 0.46107 -0.16551 C 0.45977 -0.09792 0.46107 -0.16296 0.45977 -0.10116 C 0.45925 -0.04792 0.45755 -0.01319 0.45977 0.0412 C 0.46029 0.06111 0.46224 0.10116 0.46224 0.10139 C 0.46094 0.15232 0.46107 0.13287 0.46107 0.15903 " pathEditMode="relative" rAng="0" ptsTypes="AAAAAAAAAAAAAAAAAAAAAA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-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09908 L 0.00794 -0.09884 C 0.00677 -0.11204 0.00495 -0.125 0.00417 -0.13796 C 0.00351 -0.15023 0.00377 -0.1625 0.00364 -0.17477 C 0.00338 -0.18472 0.00312 -0.19468 0.00299 -0.20463 C 0.00755 -0.29954 0.00377 -0.24005 0.00859 -0.29815 C 0.00924 -0.30625 0.00963 -0.31435 0.01042 -0.32246 C 0.01107 -0.32847 0.01224 -0.33426 0.01302 -0.34028 C 0.01367 -0.34584 0.01419 -0.35139 0.01484 -0.35695 C 0.01458 -0.36644 0.01484 -0.37616 0.01419 -0.38588 C 0.01406 -0.38935 0.01289 -0.39236 0.01237 -0.39584 C 0.01185 -0.39884 0.01146 -0.40162 0.01107 -0.40463 C 0.0095 -0.41852 0.00846 -0.43264 0.00794 -0.44699 C 0.00768 -0.45625 0.0069 -0.48796 0.00677 -0.49584 C 0.00651 -0.51019 0.00651 -0.52477 0.00612 -0.53912 C 0.00573 -0.55116 0.00443 -0.56065 0.00364 -0.57246 C 0.00234 -0.59028 0.0039 -0.57709 0.00169 -0.59236 C 0.00195 -0.60209 -0.00013 -0.61273 0.00234 -0.6213 C 0.00351 -0.62523 0.00729 -0.6206 0.00989 -0.62014 C 0.01406 -0.61945 0.01823 -0.61852 0.02239 -0.61806 C 0.03294 -0.6169 0.05417 -0.61574 0.05417 -0.61551 L 0.10547 -0.61806 C 0.11862 -0.61852 0.13294 -0.61898 0.14609 -0.6213 C 0.1526 -0.62246 0.15898 -0.62454 0.16549 -0.6257 C 0.16823 -0.62639 0.18281 -0.62778 0.18476 -0.62801 C 0.19271 -0.62871 0.20065 -0.63009 0.20859 -0.63009 L 0.35859 -0.63241 C 0.39466 -0.6375 0.40143 -0.63935 0.45482 -0.63357 C 0.45625 -0.63334 0.4556 -0.62847 0.45599 -0.6257 C 0.45625 -0.62384 0.45638 -0.62199 0.45664 -0.62014 C 0.4569 -0.61875 0.45716 -0.61736 0.45729 -0.61574 C 0.45755 -0.61273 0.45768 -0.60972 0.45794 -0.60695 C 0.45807 -0.60417 0.45833 -0.60162 0.45859 -0.59908 C 0.45833 -0.55509 0.45833 -0.51088 0.45794 -0.4669 C 0.45781 -0.46366 0.45742 -0.46019 0.45729 -0.45695 C 0.45599 -0.43033 0.45755 -0.45232 0.45547 -0.4257 C 0.45495 -0.41505 0.45443 -0.4044 0.45417 -0.39352 C 0.45338 -0.36736 0.45325 -0.3213 0.45286 -0.29908 C 0.45208 -0.23519 0.45234 -0.30301 0.45234 -0.23033 " pathEditMode="relative" rAng="0" ptsTypes="AAAAAAAAAAAAAAAAAAAAAAAAAAAAAAAAAAAAA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-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10278 L 0.00274 -0.10255 C 0.00118 -0.11065 -0.00169 -0.12384 -0.00286 -0.13287 C -0.00364 -0.13796 -0.00416 -0.14329 -0.00481 -0.14838 C -0.00494 -0.1537 -0.0052 -0.1588 -0.00546 -0.16389 C -0.0056 -0.16852 -0.00612 -0.17292 -0.00599 -0.17732 C -0.00586 -0.18958 -0.0052 -0.20185 -0.00481 -0.21389 C -0.0039 -0.24074 -0.00546 -0.2287 -0.00234 -0.24722 C -0.00182 -0.25579 -0.00169 -0.26435 -0.00104 -0.27292 C -0.00078 -0.27662 -3.75E-6 -0.28032 0.00026 -0.28403 C 0.00079 -0.29282 0.00092 -0.30185 0.00144 -0.31065 C 0.00183 -0.31597 0.00235 -0.32107 0.00274 -0.32616 C 0.00287 -0.33542 0.00287 -0.34468 0.00339 -0.35394 C 0.00378 -0.3625 0.00521 -0.37963 0.00521 -0.3794 C 0.00664 -0.43704 0.00651 -0.42384 0.00521 -0.51945 C 0.00508 -0.53056 0.00339 -0.54398 0.00274 -0.55509 C -3.75E-6 -0.60046 0.00261 -0.5669 0.00079 -0.58843 C 0.00105 -0.59097 -3.75E-6 -0.5956 0.00144 -0.5963 C 0.00638 -0.59792 0.01641 -0.59398 0.01641 -0.59375 L 0.15651 -0.5963 C 0.16081 -0.5963 0.16524 -0.59792 0.16954 -0.59838 C 0.1737 -0.59907 0.17787 -0.59907 0.18204 -0.59954 C 0.18672 -0.6 0.19128 -0.60116 0.19584 -0.60185 C 0.20079 -0.60232 0.20586 -0.60232 0.21081 -0.60278 C 0.21706 -0.60347 0.22331 -0.60486 0.22956 -0.60509 C 0.26498 -0.60648 0.24922 -0.60556 0.27709 -0.60741 C 0.28542 -0.6088 0.29375 -0.61065 0.30209 -0.61181 C 0.31029 -0.61296 0.33464 -0.61482 0.34401 -0.61505 L 0.42904 -0.6162 C 0.43542 -0.6169 0.44193 -0.61806 0.44831 -0.61852 C 0.44987 -0.61852 0.45248 -0.61991 0.45274 -0.61736 C 0.45391 -0.6007 0.45248 -0.58403 0.45209 -0.56736 C 0.45196 -0.56204 0.4517 -0.55695 0.45144 -0.55185 C 0.4517 -0.43611 0.45209 -0.3206 0.45209 -0.20509 " pathEditMode="relative" rAng="0" ptsTypes="AAAAAAAAAAAAAAAAAAAAAAAAAAAAA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F653516-0384-93F4-9EB4-D33230D0170B}"/>
              </a:ext>
            </a:extLst>
          </p:cNvPr>
          <p:cNvSpPr/>
          <p:nvPr/>
        </p:nvSpPr>
        <p:spPr>
          <a:xfrm>
            <a:off x="6736499" y="2780150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E464562-246F-11E3-66D5-B14808125A71}"/>
              </a:ext>
            </a:extLst>
          </p:cNvPr>
          <p:cNvSpPr/>
          <p:nvPr/>
        </p:nvSpPr>
        <p:spPr>
          <a:xfrm>
            <a:off x="8071162" y="2780150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6D5A5EE-43F3-0E4A-6BB5-F75A78BDD2C5}"/>
              </a:ext>
            </a:extLst>
          </p:cNvPr>
          <p:cNvSpPr/>
          <p:nvPr/>
        </p:nvSpPr>
        <p:spPr>
          <a:xfrm>
            <a:off x="9405825" y="2780148"/>
            <a:ext cx="1334663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827E1A0-A6BC-2BD9-91E2-F7A28FA32707}"/>
              </a:ext>
            </a:extLst>
          </p:cNvPr>
          <p:cNvSpPr/>
          <p:nvPr/>
        </p:nvSpPr>
        <p:spPr>
          <a:xfrm>
            <a:off x="6736499" y="5188610"/>
            <a:ext cx="1334663" cy="5158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100m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AA994DB-B12B-E92D-FB38-304EB6C53F42}"/>
              </a:ext>
            </a:extLst>
          </p:cNvPr>
          <p:cNvSpPr/>
          <p:nvPr/>
        </p:nvSpPr>
        <p:spPr>
          <a:xfrm>
            <a:off x="9405825" y="5188610"/>
            <a:ext cx="1334663" cy="5158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10Gi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271FCE2-3921-BEAF-6338-6B8DE64F2338}"/>
              </a:ext>
            </a:extLst>
          </p:cNvPr>
          <p:cNvSpPr/>
          <p:nvPr/>
        </p:nvSpPr>
        <p:spPr>
          <a:xfrm>
            <a:off x="8071162" y="5188612"/>
            <a:ext cx="1334663" cy="515869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200Mi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32A95E5-7B4C-2B00-8DAE-3E06E14EE75E}"/>
              </a:ext>
            </a:extLst>
          </p:cNvPr>
          <p:cNvSpPr/>
          <p:nvPr/>
        </p:nvSpPr>
        <p:spPr>
          <a:xfrm>
            <a:off x="6737901" y="4191630"/>
            <a:ext cx="1334663" cy="987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300m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809664-D145-1155-B31F-D0A0E4F69163}"/>
              </a:ext>
            </a:extLst>
          </p:cNvPr>
          <p:cNvSpPr/>
          <p:nvPr/>
        </p:nvSpPr>
        <p:spPr>
          <a:xfrm>
            <a:off x="9405824" y="4814472"/>
            <a:ext cx="1334663" cy="37591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8Gi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8E9F212-E29A-5F80-C27E-24ACCD4D6266}"/>
              </a:ext>
            </a:extLst>
          </p:cNvPr>
          <p:cNvSpPr/>
          <p:nvPr/>
        </p:nvSpPr>
        <p:spPr>
          <a:xfrm>
            <a:off x="8069760" y="4380162"/>
            <a:ext cx="1334663" cy="80946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400Mi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E973EC0-A525-DC42-B7B0-4AB1F9FCE8EE}"/>
              </a:ext>
            </a:extLst>
          </p:cNvPr>
          <p:cNvSpPr/>
          <p:nvPr/>
        </p:nvSpPr>
        <p:spPr>
          <a:xfrm>
            <a:off x="6735097" y="3043808"/>
            <a:ext cx="1334663" cy="11374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400m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1731254-B86B-944D-ADD6-3E2ACE27B960}"/>
              </a:ext>
            </a:extLst>
          </p:cNvPr>
          <p:cNvSpPr/>
          <p:nvPr/>
        </p:nvSpPr>
        <p:spPr>
          <a:xfrm>
            <a:off x="9409979" y="4294846"/>
            <a:ext cx="1334663" cy="5158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10Gi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3E5C200-F6FF-33AA-89CD-0DBB0B794D1A}"/>
              </a:ext>
            </a:extLst>
          </p:cNvPr>
          <p:cNvSpPr/>
          <p:nvPr/>
        </p:nvSpPr>
        <p:spPr>
          <a:xfrm>
            <a:off x="8069759" y="2530164"/>
            <a:ext cx="1334663" cy="1840900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700Mi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7DE90C5-C97D-50FA-03E1-09F30A303D6A}"/>
              </a:ext>
            </a:extLst>
          </p:cNvPr>
          <p:cNvSpPr/>
          <p:nvPr/>
        </p:nvSpPr>
        <p:spPr>
          <a:xfrm>
            <a:off x="6736499" y="5722676"/>
            <a:ext cx="4003989" cy="433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9276-9FBE-909E-FEFD-41D686680053}"/>
              </a:ext>
            </a:extLst>
          </p:cNvPr>
          <p:cNvSpPr txBox="1"/>
          <p:nvPr/>
        </p:nvSpPr>
        <p:spPr>
          <a:xfrm>
            <a:off x="6067917" y="5335147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C058E-73C5-2F1D-B740-C86713E500B5}"/>
              </a:ext>
            </a:extLst>
          </p:cNvPr>
          <p:cNvSpPr txBox="1"/>
          <p:nvPr/>
        </p:nvSpPr>
        <p:spPr>
          <a:xfrm>
            <a:off x="6067917" y="4690593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6D574-13CA-29D4-9CCF-2DDE35B68483}"/>
              </a:ext>
            </a:extLst>
          </p:cNvPr>
          <p:cNvSpPr txBox="1"/>
          <p:nvPr/>
        </p:nvSpPr>
        <p:spPr>
          <a:xfrm>
            <a:off x="441590" y="5381988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8555-9CB3-10AC-9350-F75FFF076CD9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RESOURCE REQUESTS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70CC07A-30FA-FCBB-AB46-7A7B14E787DD}"/>
              </a:ext>
            </a:extLst>
          </p:cNvPr>
          <p:cNvSpPr/>
          <p:nvPr/>
        </p:nvSpPr>
        <p:spPr>
          <a:xfrm>
            <a:off x="6740653" y="4925511"/>
            <a:ext cx="1334663" cy="249328"/>
          </a:xfrm>
          <a:prstGeom prst="flowChartProcess">
            <a:avLst/>
          </a:prstGeom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7CB43BE-E1F5-D632-A195-D3A7808A65A1}"/>
              </a:ext>
            </a:extLst>
          </p:cNvPr>
          <p:cNvSpPr/>
          <p:nvPr/>
        </p:nvSpPr>
        <p:spPr>
          <a:xfrm>
            <a:off x="6740653" y="5584912"/>
            <a:ext cx="1334663" cy="119567"/>
          </a:xfrm>
          <a:prstGeom prst="flowChartProcess">
            <a:avLst/>
          </a:prstGeom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8EDD1E1-8334-BB3B-ED69-64B415948C6C}"/>
              </a:ext>
            </a:extLst>
          </p:cNvPr>
          <p:cNvSpPr/>
          <p:nvPr/>
        </p:nvSpPr>
        <p:spPr>
          <a:xfrm>
            <a:off x="8080396" y="5562893"/>
            <a:ext cx="1334663" cy="140819"/>
          </a:xfrm>
          <a:prstGeom prst="flowChartProcess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4C7F927-D3BB-544C-5A52-0E634610F9E1}"/>
              </a:ext>
            </a:extLst>
          </p:cNvPr>
          <p:cNvSpPr/>
          <p:nvPr/>
        </p:nvSpPr>
        <p:spPr>
          <a:xfrm>
            <a:off x="8080395" y="5013960"/>
            <a:ext cx="1334663" cy="160462"/>
          </a:xfrm>
          <a:prstGeom prst="flowChartProcess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84A38C2E-9E71-EA81-B4A6-15CD6F331278}"/>
              </a:ext>
            </a:extLst>
          </p:cNvPr>
          <p:cNvSpPr/>
          <p:nvPr/>
        </p:nvSpPr>
        <p:spPr>
          <a:xfrm>
            <a:off x="9416460" y="5129134"/>
            <a:ext cx="1334663" cy="50377"/>
          </a:xfrm>
          <a:prstGeom prst="flowChartProcess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30946C1-D6E8-B2B9-DDFA-0A820D412576}"/>
              </a:ext>
            </a:extLst>
          </p:cNvPr>
          <p:cNvSpPr/>
          <p:nvPr/>
        </p:nvSpPr>
        <p:spPr>
          <a:xfrm>
            <a:off x="9415059" y="5624691"/>
            <a:ext cx="1334663" cy="85123"/>
          </a:xfrm>
          <a:prstGeom prst="flowChartProcess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1FE2BE72-90C2-2935-5055-8CDB20B972E6}"/>
              </a:ext>
            </a:extLst>
          </p:cNvPr>
          <p:cNvSpPr/>
          <p:nvPr/>
        </p:nvSpPr>
        <p:spPr>
          <a:xfrm>
            <a:off x="3897169" y="5269770"/>
            <a:ext cx="1334663" cy="51586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10Gi</a:t>
            </a:r>
          </a:p>
        </p:txBody>
      </p:sp>
    </p:spTree>
    <p:extLst>
      <p:ext uri="{BB962C8B-B14F-4D97-AF65-F5344CB8AC3E}">
        <p14:creationId xmlns:p14="http://schemas.microsoft.com/office/powerpoint/2010/main" val="15748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417 L -0.22578 0.00417 C -0.32721 0.00417 -0.45221 0.06736 -0.45221 0.11898 L -0.45221 0.2340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56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3 -0.00324 L -0.22409 -0.00324 C -0.32565 -0.00324 -0.45078 0.05509 -0.45078 0.10255 L -0.45078 0.2083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82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D6BE54E-A87E-DD6E-0C3B-6BF318B50EB6}"/>
              </a:ext>
            </a:extLst>
          </p:cNvPr>
          <p:cNvSpPr/>
          <p:nvPr/>
        </p:nvSpPr>
        <p:spPr>
          <a:xfrm>
            <a:off x="10039702" y="2777741"/>
            <a:ext cx="1632576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EB5216-FB82-D8BB-E3A1-DE4B010BAA68}"/>
              </a:ext>
            </a:extLst>
          </p:cNvPr>
          <p:cNvSpPr/>
          <p:nvPr/>
        </p:nvSpPr>
        <p:spPr>
          <a:xfrm>
            <a:off x="8407125" y="2777741"/>
            <a:ext cx="1632576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343B3D7-9792-F822-2C9A-713460230C48}"/>
              </a:ext>
            </a:extLst>
          </p:cNvPr>
          <p:cNvSpPr/>
          <p:nvPr/>
        </p:nvSpPr>
        <p:spPr>
          <a:xfrm>
            <a:off x="6310982" y="2777739"/>
            <a:ext cx="1632576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AEF75CA-79F6-C134-BE11-C06CC23D805B}"/>
              </a:ext>
            </a:extLst>
          </p:cNvPr>
          <p:cNvSpPr/>
          <p:nvPr/>
        </p:nvSpPr>
        <p:spPr>
          <a:xfrm>
            <a:off x="4678405" y="2777739"/>
            <a:ext cx="1632576" cy="294252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DC538D6-D72E-4925-8C6B-2552FEABCF8C}"/>
              </a:ext>
            </a:extLst>
          </p:cNvPr>
          <p:cNvSpPr/>
          <p:nvPr/>
        </p:nvSpPr>
        <p:spPr>
          <a:xfrm>
            <a:off x="4678404" y="5720265"/>
            <a:ext cx="3265153" cy="433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8693A14-AFE2-B221-59E0-FBA5888FF0F8}"/>
              </a:ext>
            </a:extLst>
          </p:cNvPr>
          <p:cNvSpPr/>
          <p:nvPr/>
        </p:nvSpPr>
        <p:spPr>
          <a:xfrm>
            <a:off x="8407124" y="5720267"/>
            <a:ext cx="3265153" cy="433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9276-9FBE-909E-FEFD-41D686680053}"/>
              </a:ext>
            </a:extLst>
          </p:cNvPr>
          <p:cNvSpPr txBox="1"/>
          <p:nvPr/>
        </p:nvSpPr>
        <p:spPr>
          <a:xfrm>
            <a:off x="139453" y="2002474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C058E-73C5-2F1D-B740-C86713E500B5}"/>
              </a:ext>
            </a:extLst>
          </p:cNvPr>
          <p:cNvSpPr txBox="1"/>
          <p:nvPr/>
        </p:nvSpPr>
        <p:spPr>
          <a:xfrm>
            <a:off x="139453" y="5815910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Pod2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C27A6-2B1A-9F84-3390-1EA99ABCC35F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RESOURCE LIMITS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5D57910-EBC0-1F42-85FF-6F0D7884A33B}"/>
              </a:ext>
            </a:extLst>
          </p:cNvPr>
          <p:cNvSpPr/>
          <p:nvPr/>
        </p:nvSpPr>
        <p:spPr>
          <a:xfrm>
            <a:off x="870824" y="4159963"/>
            <a:ext cx="1635995" cy="1337172"/>
          </a:xfrm>
          <a:prstGeom prst="flowChartProcess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600m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0C35050-9B94-FA8F-3746-02DCC25EA4A0}"/>
              </a:ext>
            </a:extLst>
          </p:cNvPr>
          <p:cNvSpPr/>
          <p:nvPr/>
        </p:nvSpPr>
        <p:spPr>
          <a:xfrm>
            <a:off x="2510240" y="3980661"/>
            <a:ext cx="1632577" cy="1525653"/>
          </a:xfrm>
          <a:prstGeom prst="flowChartProcess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800Mi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831FF4E9-617E-0AB8-CBB3-586C5B16EF13}"/>
              </a:ext>
            </a:extLst>
          </p:cNvPr>
          <p:cNvSpPr/>
          <p:nvPr/>
        </p:nvSpPr>
        <p:spPr>
          <a:xfrm>
            <a:off x="2510241" y="5506314"/>
            <a:ext cx="1632575" cy="647709"/>
          </a:xfrm>
          <a:prstGeom prst="flowChartProcess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300Mi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91F6EE3-5E7C-26C7-9856-F2963A937E8A}"/>
              </a:ext>
            </a:extLst>
          </p:cNvPr>
          <p:cNvSpPr/>
          <p:nvPr/>
        </p:nvSpPr>
        <p:spPr>
          <a:xfrm>
            <a:off x="870080" y="3124190"/>
            <a:ext cx="1635996" cy="647710"/>
          </a:xfrm>
          <a:prstGeom prst="flowChartProcess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400m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C6024F3-95AD-4C2A-74FC-F85E37694507}"/>
              </a:ext>
            </a:extLst>
          </p:cNvPr>
          <p:cNvSpPr/>
          <p:nvPr/>
        </p:nvSpPr>
        <p:spPr>
          <a:xfrm>
            <a:off x="874245" y="1423598"/>
            <a:ext cx="1627666" cy="1700591"/>
          </a:xfrm>
          <a:prstGeom prst="flowChartProcess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1000m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6E03AAC-110E-04A0-C2D8-F8CF96B3CF39}"/>
              </a:ext>
            </a:extLst>
          </p:cNvPr>
          <p:cNvSpPr/>
          <p:nvPr/>
        </p:nvSpPr>
        <p:spPr>
          <a:xfrm>
            <a:off x="2506076" y="1424314"/>
            <a:ext cx="1632574" cy="1525653"/>
          </a:xfrm>
          <a:prstGeom prst="flowChartProcess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800Mi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7BD3D2BF-E428-5271-70D5-4DE22CFA36F7}"/>
              </a:ext>
            </a:extLst>
          </p:cNvPr>
          <p:cNvSpPr/>
          <p:nvPr/>
        </p:nvSpPr>
        <p:spPr>
          <a:xfrm>
            <a:off x="2506819" y="2944294"/>
            <a:ext cx="1635996" cy="827606"/>
          </a:xfrm>
          <a:prstGeom prst="flowChartProcess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500Mi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679E423-423D-F1D4-0EC1-2CD3ABF173E2}"/>
              </a:ext>
            </a:extLst>
          </p:cNvPr>
          <p:cNvSpPr/>
          <p:nvPr/>
        </p:nvSpPr>
        <p:spPr>
          <a:xfrm>
            <a:off x="874245" y="5502215"/>
            <a:ext cx="1632575" cy="647709"/>
          </a:xfrm>
          <a:prstGeom prst="flowChartProcess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300Mi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150D8-9041-1D0E-9859-3B20E5141041}"/>
              </a:ext>
            </a:extLst>
          </p:cNvPr>
          <p:cNvSpPr txBox="1"/>
          <p:nvPr/>
        </p:nvSpPr>
        <p:spPr>
          <a:xfrm>
            <a:off x="5801866" y="62826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D666-09E1-9256-6B0A-23DD3A4EFAD6}"/>
              </a:ext>
            </a:extLst>
          </p:cNvPr>
          <p:cNvSpPr txBox="1"/>
          <p:nvPr/>
        </p:nvSpPr>
        <p:spPr>
          <a:xfrm>
            <a:off x="9530586" y="628262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</a:p>
        </p:txBody>
      </p:sp>
    </p:spTree>
    <p:extLst>
      <p:ext uri="{BB962C8B-B14F-4D97-AF65-F5344CB8AC3E}">
        <p14:creationId xmlns:p14="http://schemas.microsoft.com/office/powerpoint/2010/main" val="24050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78 L 0.15573 0.00278 C 0.22591 0.00278 0.31237 0.08009 0.31237 0.14305 L 0.31237 0.2835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0139 L 0.30899 0.00139 C 0.44727 0.00139 0.61797 0.10509 0.61797 0.18958 L 0.61797 0.37778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98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3.33333E-6 L 0.15481 -3.33333E-6 C 0.22526 -3.33333E-6 0.31211 0.07801 0.31211 0.14144 L 0.31211 0.28287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6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139 L 0.30846 -0.00139 C 0.447 -0.00139 0.61783 0.10995 0.61783 0.20046 L 0.61783 0.4025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833 L 0.15716 0.00833 C 0.22656 0.00833 0.31211 -0.03773 0.31211 -0.075 L 0.31211 -0.158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417 L 0.15625 -0.00417 C 0.22591 -0.00417 0.31185 -0.05393 0.31185 -0.09398 L 0.31185 -0.1837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38 L 0.3086 0.00138 C 0.44714 0.00138 0.61797 -0.0588 0.61797 -0.10764 L 0.61797 -0.21667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139 L 0.30755 -0.00139 C 0.44635 -0.00139 0.61744 -0.0544 0.61744 -0.09723 L 0.61744 -0.19306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271FF4-5D83-49AD-F092-0E8E90764847}"/>
              </a:ext>
            </a:extLst>
          </p:cNvPr>
          <p:cNvSpPr/>
          <p:nvPr/>
        </p:nvSpPr>
        <p:spPr>
          <a:xfrm>
            <a:off x="5109355" y="1586828"/>
            <a:ext cx="1930423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NOT small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4AF51-8AD2-7747-377A-1C5A49A20749}"/>
              </a:ext>
            </a:extLst>
          </p:cNvPr>
          <p:cNvSpPr/>
          <p:nvPr/>
        </p:nvSpPr>
        <p:spPr>
          <a:xfrm>
            <a:off x="5109356" y="1586829"/>
            <a:ext cx="1930423" cy="7610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 NOT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NODE 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139 L -0.10117 -0.00139 C -0.14649 -0.00139 -0.20222 0.13148 -0.20222 0.23935 L -0.20222 0.4803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17" y="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4.44444E-6 L -0.0013 4.44444E-6 C -0.00052 4.44444E-6 0.00065 0.13287 0.00065 0.24074 L 0.00065 0.481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4AF51-8AD2-7747-377A-1C5A49A20749}"/>
              </a:ext>
            </a:extLst>
          </p:cNvPr>
          <p:cNvSpPr/>
          <p:nvPr/>
        </p:nvSpPr>
        <p:spPr>
          <a:xfrm>
            <a:off x="2641569" y="1188177"/>
            <a:ext cx="1930423" cy="1276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size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large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medium</a:t>
            </a:r>
            <a:endParaRPr lang="en-US" sz="1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NODE 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79017-2213-0492-AA2C-D500278C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41" y="869004"/>
            <a:ext cx="4105275" cy="19145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A1690D-0CAB-F966-E179-C065A9FA3171}"/>
              </a:ext>
            </a:extLst>
          </p:cNvPr>
          <p:cNvSpPr/>
          <p:nvPr/>
        </p:nvSpPr>
        <p:spPr>
          <a:xfrm>
            <a:off x="2641569" y="1188176"/>
            <a:ext cx="1930423" cy="1276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size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large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medium</a:t>
            </a:r>
            <a:endParaRPr lang="en-US" sz="1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277 L 0.00105 -0.00277 C 0.00026 -0.00277 -0.00078 0.1257 -0.00078 0.23033 L -0.00078 0.4636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139 L 0.10313 0.00139 C 0.14766 0.00139 0.20248 0.12871 0.20248 0.23218 L 0.20248 0.46343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F6F1391-5343-88BB-2734-1B7B1C4EF4F6}"/>
              </a:ext>
            </a:extLst>
          </p:cNvPr>
          <p:cNvSpPr/>
          <p:nvPr/>
        </p:nvSpPr>
        <p:spPr>
          <a:xfrm>
            <a:off x="5109358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395AFEB-00C9-ED93-F8D6-F9E16C09099F}"/>
              </a:ext>
            </a:extLst>
          </p:cNvPr>
          <p:cNvSpPr/>
          <p:nvPr/>
        </p:nvSpPr>
        <p:spPr>
          <a:xfrm>
            <a:off x="2641577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A1690D-0CAB-F966-E179-C065A9FA3171}"/>
              </a:ext>
            </a:extLst>
          </p:cNvPr>
          <p:cNvSpPr/>
          <p:nvPr/>
        </p:nvSpPr>
        <p:spPr>
          <a:xfrm>
            <a:off x="2641569" y="1188176"/>
            <a:ext cx="1930423" cy="1276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app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db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263400-9468-0E0C-BD69-7316E817019C}"/>
              </a:ext>
            </a:extLst>
          </p:cNvPr>
          <p:cNvSpPr/>
          <p:nvPr/>
        </p:nvSpPr>
        <p:spPr>
          <a:xfrm>
            <a:off x="2641568" y="1178343"/>
            <a:ext cx="1930423" cy="1276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app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In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- db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2FA1AC-B1AA-281C-F087-0CE3571B3A3B}"/>
              </a:ext>
            </a:extLst>
          </p:cNvPr>
          <p:cNvSpPr/>
          <p:nvPr/>
        </p:nvSpPr>
        <p:spPr>
          <a:xfrm>
            <a:off x="2641576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large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53ABE31-0CBC-A50F-07DC-53D295D72A4C}"/>
              </a:ext>
            </a:extLst>
          </p:cNvPr>
          <p:cNvSpPr/>
          <p:nvPr/>
        </p:nvSpPr>
        <p:spPr>
          <a:xfrm>
            <a:off x="5109357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medium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7E747FD-8908-BF63-27A0-BF6B365ECA74}"/>
              </a:ext>
            </a:extLst>
          </p:cNvPr>
          <p:cNvSpPr/>
          <p:nvPr/>
        </p:nvSpPr>
        <p:spPr>
          <a:xfrm>
            <a:off x="7577142" y="2923273"/>
            <a:ext cx="1930423" cy="273010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BA3F4BF-88D0-41BD-BC36-B8CCF94AC7C5}"/>
              </a:ext>
            </a:extLst>
          </p:cNvPr>
          <p:cNvSpPr/>
          <p:nvPr/>
        </p:nvSpPr>
        <p:spPr>
          <a:xfrm>
            <a:off x="7577141" y="5653377"/>
            <a:ext cx="1930423" cy="68950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disktype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size: small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B636-3414-5B8B-E923-254FD2F8ED0D}"/>
              </a:ext>
            </a:extLst>
          </p:cNvPr>
          <p:cNvSpPr txBox="1"/>
          <p:nvPr/>
        </p:nvSpPr>
        <p:spPr>
          <a:xfrm>
            <a:off x="1984519" y="390706"/>
            <a:ext cx="8420099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Bookman Old Style" panose="02050604050505020204" pitchFamily="18" charset="0"/>
              </a:rPr>
              <a:t>POD AFFINITY</a:t>
            </a:r>
            <a:endParaRPr lang="en-US" sz="1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20F584-4508-326F-FCB7-5D3EA18F1B08}"/>
              </a:ext>
            </a:extLst>
          </p:cNvPr>
          <p:cNvSpPr/>
          <p:nvPr/>
        </p:nvSpPr>
        <p:spPr>
          <a:xfrm>
            <a:off x="2646483" y="5071149"/>
            <a:ext cx="1930423" cy="57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A39436-1C7C-F600-7240-0A53E812C71D}"/>
              </a:ext>
            </a:extLst>
          </p:cNvPr>
          <p:cNvSpPr/>
          <p:nvPr/>
        </p:nvSpPr>
        <p:spPr>
          <a:xfrm>
            <a:off x="5114264" y="5069913"/>
            <a:ext cx="1930423" cy="57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r>
              <a:rPr lang="en-US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app: </a:t>
            </a:r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3821E8-CFD7-B469-6428-1A109176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56" y="863849"/>
            <a:ext cx="3894157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-0.00555 L 0.00196 -0.00555 C 0.00118 -0.00555 0.00013 0.10024 0.00013 0.18658 L 0.00013 0.3791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0.00695 L 0.10508 0.00695 C 0.1487 0.00695 0.20248 0.10996 0.20248 0.19399 L 0.20248 0.3814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667</Words>
  <Application>Microsoft Office PowerPoint</Application>
  <PresentationFormat>Widescreen</PresentationFormat>
  <Paragraphs>222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Trịnh Quốc Việt (VH-KSMC-MB)</dc:creator>
  <cp:lastModifiedBy>Trịnh Quốc Việt (VH-KSMC-MB)</cp:lastModifiedBy>
  <cp:revision>4</cp:revision>
  <dcterms:created xsi:type="dcterms:W3CDTF">2022-12-06T03:16:05Z</dcterms:created>
  <dcterms:modified xsi:type="dcterms:W3CDTF">2022-12-06T08:01:28Z</dcterms:modified>
</cp:coreProperties>
</file>