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1763487"/>
            <a:ext cx="8929571" cy="3444604"/>
          </a:xfrm>
        </p:spPr>
        <p:txBody>
          <a:bodyPr/>
          <a:lstStyle/>
          <a:p>
            <a:r>
              <a:rPr lang="es-AR" sz="8800" b="1" dirty="0"/>
              <a:t>TP GRUPAL </a:t>
            </a:r>
            <a:br>
              <a:rPr lang="es-AR" b="1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4" y="4777381"/>
            <a:ext cx="8825658" cy="861420"/>
          </a:xfrm>
        </p:spPr>
        <p:txBody>
          <a:bodyPr>
            <a:noAutofit/>
          </a:bodyPr>
          <a:lstStyle/>
          <a:p>
            <a:r>
              <a:rPr lang="es-AR" sz="3600" b="1" dirty="0"/>
              <a:t>Algoritmos y estructura de datos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4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B35334D-EC64-4FED-8A24-D0C6DB3F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s-AR" sz="7200" dirty="0"/>
              <a:t>Gracias!</a:t>
            </a:r>
            <a:br>
              <a:rPr lang="es-AR" sz="7200" dirty="0"/>
            </a:br>
            <a:endParaRPr lang="es-AR" sz="7200" dirty="0"/>
          </a:p>
        </p:txBody>
      </p:sp>
    </p:spTree>
    <p:extLst>
      <p:ext uri="{BB962C8B-B14F-4D97-AF65-F5344CB8AC3E}">
        <p14:creationId xmlns:p14="http://schemas.microsoft.com/office/powerpoint/2010/main" val="3415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6000" i="1" dirty="0"/>
              <a:t>Integrantes</a:t>
            </a:r>
            <a:br>
              <a:rPr lang="es-AR" i="1" u="sng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3600" dirty="0"/>
              <a:t>Tomas Marsicovetere</a:t>
            </a:r>
          </a:p>
          <a:p>
            <a:r>
              <a:rPr lang="es-AR" sz="3600" dirty="0"/>
              <a:t>Martin Kohan</a:t>
            </a:r>
          </a:p>
          <a:p>
            <a:r>
              <a:rPr lang="es-AR" sz="3600" dirty="0"/>
              <a:t>Ariel Vaca</a:t>
            </a:r>
          </a:p>
          <a:p>
            <a:r>
              <a:rPr lang="es-AR" sz="3600" dirty="0"/>
              <a:t>Daniela Poveda</a:t>
            </a:r>
          </a:p>
          <a:p>
            <a:r>
              <a:rPr lang="es-AR" sz="3600" dirty="0"/>
              <a:t>Nicola Franzante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u="sng" dirty="0"/>
              <a:t>Definición de estructuras</a:t>
            </a:r>
            <a:endParaRPr lang="en-US" sz="4800" u="sng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822" t="646" r="22856"/>
          <a:stretch/>
        </p:blipFill>
        <p:spPr>
          <a:xfrm>
            <a:off x="3488724" y="1676764"/>
            <a:ext cx="5214551" cy="472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6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8402" y="49427"/>
            <a:ext cx="9404723" cy="1400530"/>
          </a:xfrm>
        </p:spPr>
        <p:txBody>
          <a:bodyPr/>
          <a:lstStyle/>
          <a:p>
            <a:r>
              <a:rPr lang="en-US" sz="4800" u="sng" dirty="0"/>
              <a:t>Ingreso de libros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AF6011E-7DCF-4042-A38C-3A0D424F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24" t="1476" r="19983"/>
          <a:stretch/>
        </p:blipFill>
        <p:spPr>
          <a:xfrm>
            <a:off x="2248930" y="889686"/>
            <a:ext cx="7253416" cy="58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3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C9AFC-E0E8-442D-88EB-E287B724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54" y="69923"/>
            <a:ext cx="9404723" cy="1400530"/>
          </a:xfrm>
        </p:spPr>
        <p:txBody>
          <a:bodyPr/>
          <a:lstStyle/>
          <a:p>
            <a:r>
              <a:rPr lang="es-AR" sz="4800" u="sng" dirty="0"/>
              <a:t>Vectores </a:t>
            </a:r>
            <a:r>
              <a:rPr lang="es-AR" sz="4800" u="sng"/>
              <a:t>de registros </a:t>
            </a:r>
            <a:r>
              <a:rPr lang="es-AR" sz="4800" u="sng" dirty="0"/>
              <a:t>para menú de opciones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A67F5B4-7099-414D-9C6A-EB9542F9C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6" t="7339" r="2568" b="67672"/>
          <a:stretch/>
        </p:blipFill>
        <p:spPr>
          <a:xfrm>
            <a:off x="424249" y="1754659"/>
            <a:ext cx="11343502" cy="155695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E73CA8B-32FE-458A-9B96-87F2D52F9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63" t="26930" r="2554" b="39722"/>
          <a:stretch/>
        </p:blipFill>
        <p:spPr>
          <a:xfrm>
            <a:off x="424249" y="3311611"/>
            <a:ext cx="11343502" cy="20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5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5578A-6846-440A-908B-A1E53B9C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33" y="358345"/>
            <a:ext cx="9404723" cy="1400530"/>
          </a:xfrm>
        </p:spPr>
        <p:txBody>
          <a:bodyPr/>
          <a:lstStyle/>
          <a:p>
            <a:r>
              <a:rPr lang="es-AR" sz="4400" u="sng" dirty="0"/>
              <a:t>División de archivos según genero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3C0CA41-DFE5-42D0-8BA0-861D849DF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28" r="343" b="12525"/>
          <a:stretch/>
        </p:blipFill>
        <p:spPr>
          <a:xfrm>
            <a:off x="135965" y="1396314"/>
            <a:ext cx="11920069" cy="51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4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86161-0E45-486B-BF2C-6785165F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u="sng" dirty="0"/>
              <a:t>Escritura de archivo ‘Terror’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5985F58-9DB4-424E-A338-E843D1A07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2" t="17108" r="1502" b="13035"/>
          <a:stretch/>
        </p:blipFill>
        <p:spPr>
          <a:xfrm>
            <a:off x="84999" y="1853248"/>
            <a:ext cx="12022002" cy="43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9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A18EE-96C8-4E0A-A31E-0D88A28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u="sng" dirty="0"/>
              <a:t>Listado de libros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4FE086E-6B68-4045-8838-BEEA74EA9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1" t="29920" r="1209" b="57300"/>
          <a:stretch/>
        </p:blipFill>
        <p:spPr>
          <a:xfrm>
            <a:off x="170934" y="1601796"/>
            <a:ext cx="11850131" cy="7970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8234F0D-2C60-4D4E-97E5-559C86CF6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2" t="14496" r="1402" b="65982"/>
          <a:stretch/>
        </p:blipFill>
        <p:spPr>
          <a:xfrm>
            <a:off x="170934" y="2371968"/>
            <a:ext cx="11850131" cy="110593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9D9867B-7CFE-4CE6-A031-78A23CCD5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5" t="15643" r="1445" b="54852"/>
          <a:stretch/>
        </p:blipFill>
        <p:spPr>
          <a:xfrm>
            <a:off x="170934" y="3477898"/>
            <a:ext cx="11850131" cy="18411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EB3C752-4BEB-437D-9D01-6912B82B0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34" y="5319054"/>
            <a:ext cx="11851651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4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70FD6-2EB7-4244-BC88-8B2A1E6F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84" y="292080"/>
            <a:ext cx="9404723" cy="1400530"/>
          </a:xfrm>
        </p:spPr>
        <p:txBody>
          <a:bodyPr/>
          <a:lstStyle/>
          <a:p>
            <a:r>
              <a:rPr lang="es-AR" sz="4800" u="sng" dirty="0"/>
              <a:t>Menú de opciones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F467010-0942-4D77-97B5-5345BA7D9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4" t="6713" r="1791" b="13613"/>
          <a:stretch/>
        </p:blipFill>
        <p:spPr>
          <a:xfrm>
            <a:off x="170935" y="1437865"/>
            <a:ext cx="11850129" cy="49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49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50</Words>
  <Application>Microsoft Office PowerPoint</Application>
  <PresentationFormat>Panorámica</PresentationFormat>
  <Paragraphs>16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TP GRUPAL  </vt:lpstr>
      <vt:lpstr>Integrantes </vt:lpstr>
      <vt:lpstr>Definición de estructuras</vt:lpstr>
      <vt:lpstr>Ingreso de libros</vt:lpstr>
      <vt:lpstr>Vectores de registros para menú de opciones</vt:lpstr>
      <vt:lpstr>División de archivos según genero</vt:lpstr>
      <vt:lpstr>Escritura de archivo ‘Terror’</vt:lpstr>
      <vt:lpstr>Listado de libros</vt:lpstr>
      <vt:lpstr>Menú de opciones</vt:lpstr>
      <vt:lpstr>Gracias!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GRUPAL</dc:title>
  <dc:creator>Usuario</dc:creator>
  <cp:lastModifiedBy>Daniela Poveda</cp:lastModifiedBy>
  <cp:revision>18</cp:revision>
  <dcterms:created xsi:type="dcterms:W3CDTF">2019-10-26T18:35:30Z</dcterms:created>
  <dcterms:modified xsi:type="dcterms:W3CDTF">2019-10-30T18:09:02Z</dcterms:modified>
</cp:coreProperties>
</file>