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4" r:id="rId4"/>
  </p:sldMasterIdLst>
  <p:notesMasterIdLst>
    <p:notesMasterId r:id="rId10"/>
  </p:notesMasterIdLst>
  <p:sldIdLst>
    <p:sldId id="259" r:id="rId5"/>
    <p:sldId id="260" r:id="rId6"/>
    <p:sldId id="264" r:id="rId7"/>
    <p:sldId id="265" r:id="rId8"/>
    <p:sldId id="266" r:id="rId9"/>
  </p:sldIdLst>
  <p:sldSz cx="9144000" cy="5143500" type="screen16x9"/>
  <p:notesSz cx="6858000" cy="9144000"/>
  <p:embeddedFontLst>
    <p:embeddedFont>
      <p:font typeface="IBM Plex Sans" panose="020B0604020202020204" charset="0"/>
      <p:regular r:id="rId11"/>
      <p:bold r:id="rId12"/>
      <p:italic r:id="rId13"/>
      <p:boldItalic r:id="rId14"/>
    </p:embeddedFont>
    <p:embeddedFont>
      <p:font typeface="IBM Plex Sans SemiBol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BE2"/>
    <a:srgbClr val="06E597"/>
    <a:srgbClr val="429AE2"/>
    <a:srgbClr val="283037"/>
    <a:srgbClr val="2B3137"/>
    <a:srgbClr val="F3F7F7"/>
    <a:srgbClr val="5DB98B"/>
    <a:srgbClr val="5BB98B"/>
    <a:srgbClr val="2B3136"/>
    <a:srgbClr val="126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C3EEA-4CAC-46FF-8013-598C5399275D}" v="34" dt="2021-03-30T12:25:55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>
      <p:cViewPr>
        <p:scale>
          <a:sx n="125" d="100"/>
          <a:sy n="125" d="100"/>
        </p:scale>
        <p:origin x="1203" y="4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ys Jacob" userId="9060ac9a-cd01-477f-9ffd-0559d395c7b8" providerId="ADAL" clId="{ABEC3EEA-4CAC-46FF-8013-598C5399275D}"/>
    <pc:docChg chg="undo redo custSel addSld delSld modSld">
      <pc:chgData name="Rhys Jacob" userId="9060ac9a-cd01-477f-9ffd-0559d395c7b8" providerId="ADAL" clId="{ABEC3EEA-4CAC-46FF-8013-598C5399275D}" dt="2021-03-30T12:48:02.285" v="512" actId="20577"/>
      <pc:docMkLst>
        <pc:docMk/>
      </pc:docMkLst>
      <pc:sldChg chg="del">
        <pc:chgData name="Rhys Jacob" userId="9060ac9a-cd01-477f-9ffd-0559d395c7b8" providerId="ADAL" clId="{ABEC3EEA-4CAC-46FF-8013-598C5399275D}" dt="2021-03-29T13:29:30.588" v="137" actId="47"/>
        <pc:sldMkLst>
          <pc:docMk/>
          <pc:sldMk cId="495128772" sldId="256"/>
        </pc:sldMkLst>
      </pc:sldChg>
      <pc:sldChg chg="addSp delSp modSp del mod">
        <pc:chgData name="Rhys Jacob" userId="9060ac9a-cd01-477f-9ffd-0559d395c7b8" providerId="ADAL" clId="{ABEC3EEA-4CAC-46FF-8013-598C5399275D}" dt="2021-03-29T13:29:30.588" v="137" actId="47"/>
        <pc:sldMkLst>
          <pc:docMk/>
          <pc:sldMk cId="934452957" sldId="258"/>
        </pc:sldMkLst>
        <pc:spChg chg="del mod">
          <ac:chgData name="Rhys Jacob" userId="9060ac9a-cd01-477f-9ffd-0559d395c7b8" providerId="ADAL" clId="{ABEC3EEA-4CAC-46FF-8013-598C5399275D}" dt="2021-03-29T13:28:51.366" v="112" actId="478"/>
          <ac:spMkLst>
            <pc:docMk/>
            <pc:sldMk cId="934452957" sldId="258"/>
            <ac:spMk id="3" creationId="{B62A69EA-480D-CD49-B821-1B72501FA654}"/>
          </ac:spMkLst>
        </pc:spChg>
        <pc:spChg chg="del mod">
          <ac:chgData name="Rhys Jacob" userId="9060ac9a-cd01-477f-9ffd-0559d395c7b8" providerId="ADAL" clId="{ABEC3EEA-4CAC-46FF-8013-598C5399275D}" dt="2021-03-29T13:28:47.069" v="110" actId="478"/>
          <ac:spMkLst>
            <pc:docMk/>
            <pc:sldMk cId="934452957" sldId="258"/>
            <ac:spMk id="4" creationId="{DEEDC082-F0BF-7C46-A915-19B29894C175}"/>
          </ac:spMkLst>
        </pc:spChg>
        <pc:spChg chg="add del mod">
          <ac:chgData name="Rhys Jacob" userId="9060ac9a-cd01-477f-9ffd-0559d395c7b8" providerId="ADAL" clId="{ABEC3EEA-4CAC-46FF-8013-598C5399275D}" dt="2021-03-29T13:28:49.060" v="111" actId="478"/>
          <ac:spMkLst>
            <pc:docMk/>
            <pc:sldMk cId="934452957" sldId="258"/>
            <ac:spMk id="5" creationId="{5BF2B7B4-01A7-4DC9-A57B-77BDBAE469CC}"/>
          </ac:spMkLst>
        </pc:spChg>
        <pc:spChg chg="add del mod">
          <ac:chgData name="Rhys Jacob" userId="9060ac9a-cd01-477f-9ffd-0559d395c7b8" providerId="ADAL" clId="{ABEC3EEA-4CAC-46FF-8013-598C5399275D}" dt="2021-03-29T13:28:55.147" v="113" actId="478"/>
          <ac:spMkLst>
            <pc:docMk/>
            <pc:sldMk cId="934452957" sldId="258"/>
            <ac:spMk id="7" creationId="{AC48C404-1445-46A1-869F-525B3A71E1A5}"/>
          </ac:spMkLst>
        </pc:spChg>
      </pc:sldChg>
      <pc:sldChg chg="addSp delSp modSp mod">
        <pc:chgData name="Rhys Jacob" userId="9060ac9a-cd01-477f-9ffd-0559d395c7b8" providerId="ADAL" clId="{ABEC3EEA-4CAC-46FF-8013-598C5399275D}" dt="2021-03-29T13:45:04.046" v="418" actId="1076"/>
        <pc:sldMkLst>
          <pc:docMk/>
          <pc:sldMk cId="4281475035" sldId="259"/>
        </pc:sldMkLst>
        <pc:spChg chg="mod">
          <ac:chgData name="Rhys Jacob" userId="9060ac9a-cd01-477f-9ffd-0559d395c7b8" providerId="ADAL" clId="{ABEC3EEA-4CAC-46FF-8013-598C5399275D}" dt="2021-03-29T13:45:03.639" v="417" actId="14100"/>
          <ac:spMkLst>
            <pc:docMk/>
            <pc:sldMk cId="4281475035" sldId="259"/>
            <ac:spMk id="2" creationId="{FF9D9CF8-A69F-1C43-BA1B-8AAAAA624D3F}"/>
          </ac:spMkLst>
        </pc:spChg>
        <pc:spChg chg="del mod">
          <ac:chgData name="Rhys Jacob" userId="9060ac9a-cd01-477f-9ffd-0559d395c7b8" providerId="ADAL" clId="{ABEC3EEA-4CAC-46FF-8013-598C5399275D}" dt="2021-03-29T13:22:55.005" v="29" actId="478"/>
          <ac:spMkLst>
            <pc:docMk/>
            <pc:sldMk cId="4281475035" sldId="259"/>
            <ac:spMk id="4" creationId="{FA54D18E-9AE8-544D-8460-D6DCBF9A8095}"/>
          </ac:spMkLst>
        </pc:spChg>
        <pc:spChg chg="add del">
          <ac:chgData name="Rhys Jacob" userId="9060ac9a-cd01-477f-9ffd-0559d395c7b8" providerId="ADAL" clId="{ABEC3EEA-4CAC-46FF-8013-598C5399275D}" dt="2021-03-29T13:22:30.377" v="2" actId="22"/>
          <ac:spMkLst>
            <pc:docMk/>
            <pc:sldMk cId="4281475035" sldId="259"/>
            <ac:spMk id="7" creationId="{EFF5EBC2-3DA5-455D-A2FF-989D2D2B0F5B}"/>
          </ac:spMkLst>
        </pc:spChg>
        <pc:spChg chg="add mod">
          <ac:chgData name="Rhys Jacob" userId="9060ac9a-cd01-477f-9ffd-0559d395c7b8" providerId="ADAL" clId="{ABEC3EEA-4CAC-46FF-8013-598C5399275D}" dt="2021-03-29T13:45:04.046" v="418" actId="1076"/>
          <ac:spMkLst>
            <pc:docMk/>
            <pc:sldMk cId="4281475035" sldId="259"/>
            <ac:spMk id="8" creationId="{E0B9B4A0-EDE6-4919-A714-02DEA1020559}"/>
          </ac:spMkLst>
        </pc:spChg>
        <pc:picChg chg="del">
          <ac:chgData name="Rhys Jacob" userId="9060ac9a-cd01-477f-9ffd-0559d395c7b8" providerId="ADAL" clId="{ABEC3EEA-4CAC-46FF-8013-598C5399275D}" dt="2021-03-29T13:22:18.307" v="0" actId="478"/>
          <ac:picMkLst>
            <pc:docMk/>
            <pc:sldMk cId="4281475035" sldId="259"/>
            <ac:picMk id="9" creationId="{B8280A3A-A50F-4CC2-8478-79B1AD604FA9}"/>
          </ac:picMkLst>
        </pc:picChg>
      </pc:sldChg>
      <pc:sldChg chg="addSp delSp modSp mod">
        <pc:chgData name="Rhys Jacob" userId="9060ac9a-cd01-477f-9ffd-0559d395c7b8" providerId="ADAL" clId="{ABEC3EEA-4CAC-46FF-8013-598C5399275D}" dt="2021-03-30T12:48:02.285" v="512" actId="20577"/>
        <pc:sldMkLst>
          <pc:docMk/>
          <pc:sldMk cId="4139839728" sldId="260"/>
        </pc:sldMkLst>
        <pc:spChg chg="del mod">
          <ac:chgData name="Rhys Jacob" userId="9060ac9a-cd01-477f-9ffd-0559d395c7b8" providerId="ADAL" clId="{ABEC3EEA-4CAC-46FF-8013-598C5399275D}" dt="2021-03-29T13:24:21.830" v="44" actId="478"/>
          <ac:spMkLst>
            <pc:docMk/>
            <pc:sldMk cId="4139839728" sldId="260"/>
            <ac:spMk id="2" creationId="{D8610412-021C-6948-8A87-42F4F98F1525}"/>
          </ac:spMkLst>
        </pc:spChg>
        <pc:spChg chg="del mod">
          <ac:chgData name="Rhys Jacob" userId="9060ac9a-cd01-477f-9ffd-0559d395c7b8" providerId="ADAL" clId="{ABEC3EEA-4CAC-46FF-8013-598C5399275D}" dt="2021-03-29T13:24:29.709" v="48" actId="478"/>
          <ac:spMkLst>
            <pc:docMk/>
            <pc:sldMk cId="4139839728" sldId="260"/>
            <ac:spMk id="3" creationId="{F8060B31-72B4-614B-B1DB-C43CE9524FEB}"/>
          </ac:spMkLst>
        </pc:spChg>
        <pc:spChg chg="add del mod">
          <ac:chgData name="Rhys Jacob" userId="9060ac9a-cd01-477f-9ffd-0559d395c7b8" providerId="ADAL" clId="{ABEC3EEA-4CAC-46FF-8013-598C5399275D}" dt="2021-03-29T13:23:20.978" v="34" actId="21"/>
          <ac:spMkLst>
            <pc:docMk/>
            <pc:sldMk cId="4139839728" sldId="260"/>
            <ac:spMk id="5" creationId="{B9D9DDBD-7C6F-492B-9BE4-2660B43E6008}"/>
          </ac:spMkLst>
        </pc:spChg>
        <pc:spChg chg="add del mod">
          <ac:chgData name="Rhys Jacob" userId="9060ac9a-cd01-477f-9ffd-0559d395c7b8" providerId="ADAL" clId="{ABEC3EEA-4CAC-46FF-8013-598C5399275D}" dt="2021-03-29T13:24:17.949" v="42"/>
          <ac:spMkLst>
            <pc:docMk/>
            <pc:sldMk cId="4139839728" sldId="260"/>
            <ac:spMk id="6" creationId="{918C324A-A9D3-4B49-BD5A-D8467FA29A7C}"/>
          </ac:spMkLst>
        </pc:spChg>
        <pc:spChg chg="add del mod">
          <ac:chgData name="Rhys Jacob" userId="9060ac9a-cd01-477f-9ffd-0559d395c7b8" providerId="ADAL" clId="{ABEC3EEA-4CAC-46FF-8013-598C5399275D}" dt="2021-03-29T13:24:24.875" v="45" actId="478"/>
          <ac:spMkLst>
            <pc:docMk/>
            <pc:sldMk cId="4139839728" sldId="260"/>
            <ac:spMk id="9" creationId="{719C6915-A7E7-40B4-A04B-2670122770A2}"/>
          </ac:spMkLst>
        </pc:spChg>
        <pc:spChg chg="add del mod">
          <ac:chgData name="Rhys Jacob" userId="9060ac9a-cd01-477f-9ffd-0559d395c7b8" providerId="ADAL" clId="{ABEC3EEA-4CAC-46FF-8013-598C5399275D}" dt="2021-03-29T13:24:32.076" v="49" actId="478"/>
          <ac:spMkLst>
            <pc:docMk/>
            <pc:sldMk cId="4139839728" sldId="260"/>
            <ac:spMk id="11" creationId="{D04DDE0E-5D1C-413E-8CF6-022C6D7A386B}"/>
          </ac:spMkLst>
        </pc:spChg>
        <pc:spChg chg="add del mod">
          <ac:chgData name="Rhys Jacob" userId="9060ac9a-cd01-477f-9ffd-0559d395c7b8" providerId="ADAL" clId="{ABEC3EEA-4CAC-46FF-8013-598C5399275D}" dt="2021-03-29T13:26:12.094" v="88" actId="478"/>
          <ac:spMkLst>
            <pc:docMk/>
            <pc:sldMk cId="4139839728" sldId="260"/>
            <ac:spMk id="12" creationId="{D3C92D44-06C9-4056-82C7-DB2745035595}"/>
          </ac:spMkLst>
        </pc:spChg>
        <pc:spChg chg="add del mod">
          <ac:chgData name="Rhys Jacob" userId="9060ac9a-cd01-477f-9ffd-0559d395c7b8" providerId="ADAL" clId="{ABEC3EEA-4CAC-46FF-8013-598C5399275D}" dt="2021-03-29T13:26:01.333" v="85" actId="478"/>
          <ac:spMkLst>
            <pc:docMk/>
            <pc:sldMk cId="4139839728" sldId="260"/>
            <ac:spMk id="13" creationId="{40EFFE0A-2175-4F07-9BDE-725DAC6C6EA6}"/>
          </ac:spMkLst>
        </pc:spChg>
        <pc:spChg chg="add mod">
          <ac:chgData name="Rhys Jacob" userId="9060ac9a-cd01-477f-9ffd-0559d395c7b8" providerId="ADAL" clId="{ABEC3EEA-4CAC-46FF-8013-598C5399275D}" dt="2021-03-30T12:48:02.285" v="512" actId="20577"/>
          <ac:spMkLst>
            <pc:docMk/>
            <pc:sldMk cId="4139839728" sldId="260"/>
            <ac:spMk id="14" creationId="{0A937C57-FEF9-4B4C-8744-5B0BD2E8B66B}"/>
          </ac:spMkLst>
        </pc:spChg>
        <pc:spChg chg="add del mod">
          <ac:chgData name="Rhys Jacob" userId="9060ac9a-cd01-477f-9ffd-0559d395c7b8" providerId="ADAL" clId="{ABEC3EEA-4CAC-46FF-8013-598C5399275D}" dt="2021-03-29T13:25:24.325" v="56" actId="478"/>
          <ac:spMkLst>
            <pc:docMk/>
            <pc:sldMk cId="4139839728" sldId="260"/>
            <ac:spMk id="15" creationId="{2B8B6C88-4A25-4C95-8AAE-C3DA06EAF4BC}"/>
          </ac:spMkLst>
        </pc:spChg>
        <pc:spChg chg="add del mod">
          <ac:chgData name="Rhys Jacob" userId="9060ac9a-cd01-477f-9ffd-0559d395c7b8" providerId="ADAL" clId="{ABEC3EEA-4CAC-46FF-8013-598C5399275D}" dt="2021-03-29T13:25:52.325" v="82"/>
          <ac:spMkLst>
            <pc:docMk/>
            <pc:sldMk cId="4139839728" sldId="260"/>
            <ac:spMk id="16" creationId="{57935140-12F2-4D1B-9108-DB27DC42E9B5}"/>
          </ac:spMkLst>
        </pc:spChg>
        <pc:spChg chg="add del mod">
          <ac:chgData name="Rhys Jacob" userId="9060ac9a-cd01-477f-9ffd-0559d395c7b8" providerId="ADAL" clId="{ABEC3EEA-4CAC-46FF-8013-598C5399275D}" dt="2021-03-29T13:25:52.325" v="82"/>
          <ac:spMkLst>
            <pc:docMk/>
            <pc:sldMk cId="4139839728" sldId="260"/>
            <ac:spMk id="17" creationId="{393DC225-E859-4BAE-ABBB-50E044E2FE93}"/>
          </ac:spMkLst>
        </pc:spChg>
        <pc:spChg chg="add del mod">
          <ac:chgData name="Rhys Jacob" userId="9060ac9a-cd01-477f-9ffd-0559d395c7b8" providerId="ADAL" clId="{ABEC3EEA-4CAC-46FF-8013-598C5399275D}" dt="2021-03-29T13:25:52.325" v="82"/>
          <ac:spMkLst>
            <pc:docMk/>
            <pc:sldMk cId="4139839728" sldId="260"/>
            <ac:spMk id="18" creationId="{354847B6-4D9E-4A21-8867-1AA5F5B11427}"/>
          </ac:spMkLst>
        </pc:spChg>
        <pc:spChg chg="add del mod">
          <ac:chgData name="Rhys Jacob" userId="9060ac9a-cd01-477f-9ffd-0559d395c7b8" providerId="ADAL" clId="{ABEC3EEA-4CAC-46FF-8013-598C5399275D}" dt="2021-03-29T13:25:52.325" v="82"/>
          <ac:spMkLst>
            <pc:docMk/>
            <pc:sldMk cId="4139839728" sldId="260"/>
            <ac:spMk id="19" creationId="{D748AC2E-5AB3-439C-9B24-718D0AD4813A}"/>
          </ac:spMkLst>
        </pc:spChg>
        <pc:spChg chg="add del mod">
          <ac:chgData name="Rhys Jacob" userId="9060ac9a-cd01-477f-9ffd-0559d395c7b8" providerId="ADAL" clId="{ABEC3EEA-4CAC-46FF-8013-598C5399275D}" dt="2021-03-29T13:26:00.077" v="84"/>
          <ac:spMkLst>
            <pc:docMk/>
            <pc:sldMk cId="4139839728" sldId="260"/>
            <ac:spMk id="20" creationId="{C1A34431-1B9F-4B50-8AFE-60D32E7B82B2}"/>
          </ac:spMkLst>
        </pc:spChg>
        <pc:spChg chg="add mod">
          <ac:chgData name="Rhys Jacob" userId="9060ac9a-cd01-477f-9ffd-0559d395c7b8" providerId="ADAL" clId="{ABEC3EEA-4CAC-46FF-8013-598C5399275D}" dt="2021-03-29T13:45:22.421" v="420" actId="948"/>
          <ac:spMkLst>
            <pc:docMk/>
            <pc:sldMk cId="4139839728" sldId="260"/>
            <ac:spMk id="21" creationId="{705DB970-6387-4515-AA4B-3AAD575D90F6}"/>
          </ac:spMkLst>
        </pc:spChg>
        <pc:cxnChg chg="add del mod">
          <ac:chgData name="Rhys Jacob" userId="9060ac9a-cd01-477f-9ffd-0559d395c7b8" providerId="ADAL" clId="{ABEC3EEA-4CAC-46FF-8013-598C5399275D}" dt="2021-03-29T13:24:17.949" v="42"/>
          <ac:cxnSpMkLst>
            <pc:docMk/>
            <pc:sldMk cId="4139839728" sldId="260"/>
            <ac:cxnSpMk id="7" creationId="{5744D272-6D8B-4AC4-B2EC-F9DD0724CCF8}"/>
          </ac:cxnSpMkLst>
        </pc:cxnChg>
      </pc:sldChg>
      <pc:sldChg chg="del">
        <pc:chgData name="Rhys Jacob" userId="9060ac9a-cd01-477f-9ffd-0559d395c7b8" providerId="ADAL" clId="{ABEC3EEA-4CAC-46FF-8013-598C5399275D}" dt="2021-03-29T13:29:30.588" v="137" actId="47"/>
        <pc:sldMkLst>
          <pc:docMk/>
          <pc:sldMk cId="1195894333" sldId="261"/>
        </pc:sldMkLst>
      </pc:sldChg>
      <pc:sldChg chg="del">
        <pc:chgData name="Rhys Jacob" userId="9060ac9a-cd01-477f-9ffd-0559d395c7b8" providerId="ADAL" clId="{ABEC3EEA-4CAC-46FF-8013-598C5399275D}" dt="2021-03-29T13:29:30.588" v="137" actId="47"/>
        <pc:sldMkLst>
          <pc:docMk/>
          <pc:sldMk cId="1245500438" sldId="262"/>
        </pc:sldMkLst>
      </pc:sldChg>
      <pc:sldChg chg="del">
        <pc:chgData name="Rhys Jacob" userId="9060ac9a-cd01-477f-9ffd-0559d395c7b8" providerId="ADAL" clId="{ABEC3EEA-4CAC-46FF-8013-598C5399275D}" dt="2021-03-29T13:29:30.588" v="137" actId="47"/>
        <pc:sldMkLst>
          <pc:docMk/>
          <pc:sldMk cId="74767695" sldId="263"/>
        </pc:sldMkLst>
      </pc:sldChg>
      <pc:sldChg chg="addSp delSp modSp add mod">
        <pc:chgData name="Rhys Jacob" userId="9060ac9a-cd01-477f-9ffd-0559d395c7b8" providerId="ADAL" clId="{ABEC3EEA-4CAC-46FF-8013-598C5399275D}" dt="2021-03-29T13:46:15.684" v="424" actId="14100"/>
        <pc:sldMkLst>
          <pc:docMk/>
          <pc:sldMk cId="393471824" sldId="264"/>
        </pc:sldMkLst>
        <pc:spChg chg="add del mod">
          <ac:chgData name="Rhys Jacob" userId="9060ac9a-cd01-477f-9ffd-0559d395c7b8" providerId="ADAL" clId="{ABEC3EEA-4CAC-46FF-8013-598C5399275D}" dt="2021-03-29T13:38:08.005" v="275" actId="478"/>
          <ac:spMkLst>
            <pc:docMk/>
            <pc:sldMk cId="393471824" sldId="264"/>
            <ac:spMk id="3" creationId="{40D4B51B-A0A4-4289-9D47-B7D70E135188}"/>
          </ac:spMkLst>
        </pc:spChg>
        <pc:spChg chg="add mod">
          <ac:chgData name="Rhys Jacob" userId="9060ac9a-cd01-477f-9ffd-0559d395c7b8" providerId="ADAL" clId="{ABEC3EEA-4CAC-46FF-8013-598C5399275D}" dt="2021-03-29T13:46:04.172" v="422" actId="948"/>
          <ac:spMkLst>
            <pc:docMk/>
            <pc:sldMk cId="393471824" sldId="264"/>
            <ac:spMk id="4" creationId="{16A07ED6-3646-42D0-A31E-E88A57FABB58}"/>
          </ac:spMkLst>
        </pc:spChg>
        <pc:spChg chg="add del mod">
          <ac:chgData name="Rhys Jacob" userId="9060ac9a-cd01-477f-9ffd-0559d395c7b8" providerId="ADAL" clId="{ABEC3EEA-4CAC-46FF-8013-598C5399275D}" dt="2021-03-29T13:41:30.020" v="362"/>
          <ac:spMkLst>
            <pc:docMk/>
            <pc:sldMk cId="393471824" sldId="264"/>
            <ac:spMk id="7" creationId="{D590DD16-49EE-43C9-804B-A62B67FC77A3}"/>
          </ac:spMkLst>
        </pc:spChg>
        <pc:spChg chg="add del mod">
          <ac:chgData name="Rhys Jacob" userId="9060ac9a-cd01-477f-9ffd-0559d395c7b8" providerId="ADAL" clId="{ABEC3EEA-4CAC-46FF-8013-598C5399275D}" dt="2021-03-29T13:41:38.380" v="364"/>
          <ac:spMkLst>
            <pc:docMk/>
            <pc:sldMk cId="393471824" sldId="264"/>
            <ac:spMk id="8" creationId="{31823937-E20A-48D2-8C0A-57CC7AD6FFDB}"/>
          </ac:spMkLst>
        </pc:spChg>
        <pc:spChg chg="add del mod">
          <ac:chgData name="Rhys Jacob" userId="9060ac9a-cd01-477f-9ffd-0559d395c7b8" providerId="ADAL" clId="{ABEC3EEA-4CAC-46FF-8013-598C5399275D}" dt="2021-03-29T13:41:45.247" v="367"/>
          <ac:spMkLst>
            <pc:docMk/>
            <pc:sldMk cId="393471824" sldId="264"/>
            <ac:spMk id="9" creationId="{BFA87149-AA9B-4E32-8297-F6EC4ADAE564}"/>
          </ac:spMkLst>
        </pc:spChg>
        <pc:spChg chg="mod">
          <ac:chgData name="Rhys Jacob" userId="9060ac9a-cd01-477f-9ffd-0559d395c7b8" providerId="ADAL" clId="{ABEC3EEA-4CAC-46FF-8013-598C5399275D}" dt="2021-03-29T13:46:15.684" v="424" actId="14100"/>
          <ac:spMkLst>
            <pc:docMk/>
            <pc:sldMk cId="393471824" sldId="264"/>
            <ac:spMk id="14" creationId="{0A937C57-FEF9-4B4C-8744-5B0BD2E8B66B}"/>
          </ac:spMkLst>
        </pc:spChg>
        <pc:spChg chg="del mod">
          <ac:chgData name="Rhys Jacob" userId="9060ac9a-cd01-477f-9ffd-0559d395c7b8" providerId="ADAL" clId="{ABEC3EEA-4CAC-46FF-8013-598C5399275D}" dt="2021-03-29T13:38:06.101" v="274" actId="478"/>
          <ac:spMkLst>
            <pc:docMk/>
            <pc:sldMk cId="393471824" sldId="264"/>
            <ac:spMk id="21" creationId="{705DB970-6387-4515-AA4B-3AAD575D90F6}"/>
          </ac:spMkLst>
        </pc:spChg>
      </pc:sldChg>
      <pc:sldChg chg="addSp delSp modSp add mod">
        <pc:chgData name="Rhys Jacob" userId="9060ac9a-cd01-477f-9ffd-0559d395c7b8" providerId="ADAL" clId="{ABEC3EEA-4CAC-46FF-8013-598C5399275D}" dt="2021-03-29T14:21:03.357" v="483" actId="20577"/>
        <pc:sldMkLst>
          <pc:docMk/>
          <pc:sldMk cId="3860289033" sldId="265"/>
        </pc:sldMkLst>
        <pc:spChg chg="add del mod">
          <ac:chgData name="Rhys Jacob" userId="9060ac9a-cd01-477f-9ffd-0559d395c7b8" providerId="ADAL" clId="{ABEC3EEA-4CAC-46FF-8013-598C5399275D}" dt="2021-03-29T13:30:50.787" v="170" actId="478"/>
          <ac:spMkLst>
            <pc:docMk/>
            <pc:sldMk cId="3860289033" sldId="265"/>
            <ac:spMk id="4" creationId="{E6296C99-FC07-41F0-B9D3-BB2D483BC554}"/>
          </ac:spMkLst>
        </pc:spChg>
        <pc:spChg chg="add del mod">
          <ac:chgData name="Rhys Jacob" userId="9060ac9a-cd01-477f-9ffd-0559d395c7b8" providerId="ADAL" clId="{ABEC3EEA-4CAC-46FF-8013-598C5399275D}" dt="2021-03-29T13:38:56.246" v="306" actId="478"/>
          <ac:spMkLst>
            <pc:docMk/>
            <pc:sldMk cId="3860289033" sldId="265"/>
            <ac:spMk id="5" creationId="{773E6E05-7118-4913-A39A-F66F6F0D113E}"/>
          </ac:spMkLst>
        </pc:spChg>
        <pc:spChg chg="add del mod">
          <ac:chgData name="Rhys Jacob" userId="9060ac9a-cd01-477f-9ffd-0559d395c7b8" providerId="ADAL" clId="{ABEC3EEA-4CAC-46FF-8013-598C5399275D}" dt="2021-03-29T13:42:22.899" v="387" actId="478"/>
          <ac:spMkLst>
            <pc:docMk/>
            <pc:sldMk cId="3860289033" sldId="265"/>
            <ac:spMk id="6" creationId="{B86A9856-E808-493A-B21D-0E8A494B7AA5}"/>
          </ac:spMkLst>
        </pc:spChg>
        <pc:spChg chg="add del mod">
          <ac:chgData name="Rhys Jacob" userId="9060ac9a-cd01-477f-9ffd-0559d395c7b8" providerId="ADAL" clId="{ABEC3EEA-4CAC-46FF-8013-598C5399275D}" dt="2021-03-29T13:39:11.483" v="310" actId="478"/>
          <ac:spMkLst>
            <pc:docMk/>
            <pc:sldMk cId="3860289033" sldId="265"/>
            <ac:spMk id="7" creationId="{472C6D8E-5587-4089-B8E7-80B712912CDA}"/>
          </ac:spMkLst>
        </pc:spChg>
        <pc:spChg chg="add mod">
          <ac:chgData name="Rhys Jacob" userId="9060ac9a-cd01-477f-9ffd-0559d395c7b8" providerId="ADAL" clId="{ABEC3EEA-4CAC-46FF-8013-598C5399275D}" dt="2021-03-29T13:46:36.317" v="425" actId="948"/>
          <ac:spMkLst>
            <pc:docMk/>
            <pc:sldMk cId="3860289033" sldId="265"/>
            <ac:spMk id="10" creationId="{9994257F-8BE3-41F7-8AA0-E2836A87848B}"/>
          </ac:spMkLst>
        </pc:spChg>
        <pc:spChg chg="add mod">
          <ac:chgData name="Rhys Jacob" userId="9060ac9a-cd01-477f-9ffd-0559d395c7b8" providerId="ADAL" clId="{ABEC3EEA-4CAC-46FF-8013-598C5399275D}" dt="2021-03-29T13:49:22.525" v="472" actId="113"/>
          <ac:spMkLst>
            <pc:docMk/>
            <pc:sldMk cId="3860289033" sldId="265"/>
            <ac:spMk id="11" creationId="{F3E5E785-0D04-4991-BB64-DBDBCD8F49A2}"/>
          </ac:spMkLst>
        </pc:spChg>
        <pc:spChg chg="add mod">
          <ac:chgData name="Rhys Jacob" userId="9060ac9a-cd01-477f-9ffd-0559d395c7b8" providerId="ADAL" clId="{ABEC3EEA-4CAC-46FF-8013-598C5399275D}" dt="2021-03-29T14:21:03.357" v="483" actId="20577"/>
          <ac:spMkLst>
            <pc:docMk/>
            <pc:sldMk cId="3860289033" sldId="265"/>
            <ac:spMk id="12" creationId="{FC3A5ED0-C10C-435D-9FDC-4D79E8F772AE}"/>
          </ac:spMkLst>
        </pc:spChg>
        <pc:spChg chg="del mod">
          <ac:chgData name="Rhys Jacob" userId="9060ac9a-cd01-477f-9ffd-0559d395c7b8" providerId="ADAL" clId="{ABEC3EEA-4CAC-46FF-8013-598C5399275D}" dt="2021-03-29T13:42:18.502" v="385" actId="478"/>
          <ac:spMkLst>
            <pc:docMk/>
            <pc:sldMk cId="3860289033" sldId="265"/>
            <ac:spMk id="14" creationId="{0A937C57-FEF9-4B4C-8744-5B0BD2E8B66B}"/>
          </ac:spMkLst>
        </pc:spChg>
        <pc:spChg chg="del mod">
          <ac:chgData name="Rhys Jacob" userId="9060ac9a-cd01-477f-9ffd-0559d395c7b8" providerId="ADAL" clId="{ABEC3EEA-4CAC-46FF-8013-598C5399275D}" dt="2021-03-29T13:38:49.109" v="305" actId="478"/>
          <ac:spMkLst>
            <pc:docMk/>
            <pc:sldMk cId="3860289033" sldId="265"/>
            <ac:spMk id="21" creationId="{705DB970-6387-4515-AA4B-3AAD575D90F6}"/>
          </ac:spMkLst>
        </pc:spChg>
      </pc:sldChg>
      <pc:sldChg chg="addSp delSp modSp add mod">
        <pc:chgData name="Rhys Jacob" userId="9060ac9a-cd01-477f-9ffd-0559d395c7b8" providerId="ADAL" clId="{ABEC3EEA-4CAC-46FF-8013-598C5399275D}" dt="2021-03-29T14:00:31.060" v="482" actId="20577"/>
        <pc:sldMkLst>
          <pc:docMk/>
          <pc:sldMk cId="1444522863" sldId="266"/>
        </pc:sldMkLst>
        <pc:spChg chg="add del mod">
          <ac:chgData name="Rhys Jacob" userId="9060ac9a-cd01-477f-9ffd-0559d395c7b8" providerId="ADAL" clId="{ABEC3EEA-4CAC-46FF-8013-598C5399275D}" dt="2021-03-29T13:39:32.986" v="337" actId="478"/>
          <ac:spMkLst>
            <pc:docMk/>
            <pc:sldMk cId="1444522863" sldId="266"/>
            <ac:spMk id="3" creationId="{B0662196-86D7-4362-8834-DF9CF9143149}"/>
          </ac:spMkLst>
        </pc:spChg>
        <pc:spChg chg="del mod">
          <ac:chgData name="Rhys Jacob" userId="9060ac9a-cd01-477f-9ffd-0559d395c7b8" providerId="ADAL" clId="{ABEC3EEA-4CAC-46FF-8013-598C5399275D}" dt="2021-03-29T13:33:19.733" v="226" actId="478"/>
          <ac:spMkLst>
            <pc:docMk/>
            <pc:sldMk cId="1444522863" sldId="266"/>
            <ac:spMk id="6" creationId="{B86A9856-E808-493A-B21D-0E8A494B7AA5}"/>
          </ac:spMkLst>
        </pc:spChg>
        <pc:spChg chg="add mod">
          <ac:chgData name="Rhys Jacob" userId="9060ac9a-cd01-477f-9ffd-0559d395c7b8" providerId="ADAL" clId="{ABEC3EEA-4CAC-46FF-8013-598C5399275D}" dt="2021-03-29T13:39:44.973" v="359" actId="20577"/>
          <ac:spMkLst>
            <pc:docMk/>
            <pc:sldMk cId="1444522863" sldId="266"/>
            <ac:spMk id="7" creationId="{3908C189-3FAA-44B9-8E90-5B331B73CACA}"/>
          </ac:spMkLst>
        </pc:spChg>
        <pc:spChg chg="mod">
          <ac:chgData name="Rhys Jacob" userId="9060ac9a-cd01-477f-9ffd-0559d395c7b8" providerId="ADAL" clId="{ABEC3EEA-4CAC-46FF-8013-598C5399275D}" dt="2021-03-29T14:00:31.060" v="482" actId="20577"/>
          <ac:spMkLst>
            <pc:docMk/>
            <pc:sldMk cId="1444522863" sldId="266"/>
            <ac:spMk id="14" creationId="{0A937C57-FEF9-4B4C-8744-5B0BD2E8B66B}"/>
          </ac:spMkLst>
        </pc:spChg>
        <pc:spChg chg="del mod">
          <ac:chgData name="Rhys Jacob" userId="9060ac9a-cd01-477f-9ffd-0559d395c7b8" providerId="ADAL" clId="{ABEC3EEA-4CAC-46FF-8013-598C5399275D}" dt="2021-03-29T13:39:31.357" v="336" actId="478"/>
          <ac:spMkLst>
            <pc:docMk/>
            <pc:sldMk cId="1444522863" sldId="266"/>
            <ac:spMk id="21" creationId="{705DB970-6387-4515-AA4B-3AAD575D90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;p3">
            <a:extLst>
              <a:ext uri="{FF2B5EF4-FFF2-40B4-BE49-F238E27FC236}">
                <a16:creationId xmlns:a16="http://schemas.microsoft.com/office/drawing/2014/main" id="{1668191D-F986-5E4E-9316-C5A87B08FA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 i="0">
                <a:solidFill>
                  <a:srgbClr val="2B3137"/>
                </a:solidFill>
                <a:latin typeface="IBM Plex Sans SemiBold" panose="020B050305020300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4" name="Google Shape;15;p2">
            <a:extLst>
              <a:ext uri="{FF2B5EF4-FFF2-40B4-BE49-F238E27FC236}">
                <a16:creationId xmlns:a16="http://schemas.microsoft.com/office/drawing/2014/main" id="{43E40A66-74E7-1540-9868-4B95D3E75D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800" b="0" i="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B6BFF2-3AA8-A144-902F-DF505B304E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400" y="2264994"/>
            <a:ext cx="1799178" cy="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5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with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0">
            <a:extLst>
              <a:ext uri="{FF2B5EF4-FFF2-40B4-BE49-F238E27FC236}">
                <a16:creationId xmlns:a16="http://schemas.microsoft.com/office/drawing/2014/main" id="{FB3A255D-2425-7C4A-B698-1D17473DF8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6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4" name="Google Shape;103;p10">
            <a:extLst>
              <a:ext uri="{FF2B5EF4-FFF2-40B4-BE49-F238E27FC236}">
                <a16:creationId xmlns:a16="http://schemas.microsoft.com/office/drawing/2014/main" id="{90B8F5CE-7177-E543-B7F3-3F3C7B902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A26439-D3C1-E64E-8C4A-C69755A53B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13102" y="1318650"/>
            <a:ext cx="3069883" cy="1451014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49CB7A5-5B02-974A-A201-6ED1163E21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13102" y="2928211"/>
            <a:ext cx="3069883" cy="1451014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3;p11">
            <a:extLst>
              <a:ext uri="{FF2B5EF4-FFF2-40B4-BE49-F238E27FC236}">
                <a16:creationId xmlns:a16="http://schemas.microsoft.com/office/drawing/2014/main" id="{566004BC-B3CF-C64A-834E-6411CFC4E7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92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;p12">
            <a:extLst>
              <a:ext uri="{FF2B5EF4-FFF2-40B4-BE49-F238E27FC236}">
                <a16:creationId xmlns:a16="http://schemas.microsoft.com/office/drawing/2014/main" id="{EBA437F3-2EF6-4F4F-B00A-0AECD4AB13E6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6E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25;p12">
            <a:extLst>
              <a:ext uri="{FF2B5EF4-FFF2-40B4-BE49-F238E27FC236}">
                <a16:creationId xmlns:a16="http://schemas.microsoft.com/office/drawing/2014/main" id="{AAA9CC67-E0E5-5D47-BEB7-F02DDD6B76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 i="0">
                <a:solidFill>
                  <a:srgbClr val="2B3137"/>
                </a:solidFill>
                <a:latin typeface="IBM Plex Sans SemiBold" panose="020B0503050203000203" pitchFamily="34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8" name="Google Shape;126;p12">
            <a:extLst>
              <a:ext uri="{FF2B5EF4-FFF2-40B4-BE49-F238E27FC236}">
                <a16:creationId xmlns:a16="http://schemas.microsoft.com/office/drawing/2014/main" id="{B6A773DD-70DF-8147-88AE-1FF35FFD901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Google Shape;124;p12">
            <a:extLst>
              <a:ext uri="{FF2B5EF4-FFF2-40B4-BE49-F238E27FC236}">
                <a16:creationId xmlns:a16="http://schemas.microsoft.com/office/drawing/2014/main" id="{E6E63472-94F2-3040-9C6D-7155E9145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600">
                <a:solidFill>
                  <a:schemeClr val="dk2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16F86A-C48A-5A47-92EB-AA5DA757E4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897" y="4913946"/>
            <a:ext cx="8666205" cy="1966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5B67EB-2F20-3A47-9F78-8723C3F2A2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7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53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;p12">
            <a:extLst>
              <a:ext uri="{FF2B5EF4-FFF2-40B4-BE49-F238E27FC236}">
                <a16:creationId xmlns:a16="http://schemas.microsoft.com/office/drawing/2014/main" id="{EBA437F3-2EF6-4F4F-B00A-0AECD4AB13E6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26;p12">
            <a:extLst>
              <a:ext uri="{FF2B5EF4-FFF2-40B4-BE49-F238E27FC236}">
                <a16:creationId xmlns:a16="http://schemas.microsoft.com/office/drawing/2014/main" id="{B6A773DD-70DF-8147-88AE-1FF35FFD901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IBM Plex Sans" panose="020B0503050203000203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Google Shape;124;p12">
            <a:extLst>
              <a:ext uri="{FF2B5EF4-FFF2-40B4-BE49-F238E27FC236}">
                <a16:creationId xmlns:a16="http://schemas.microsoft.com/office/drawing/2014/main" id="{E6E63472-94F2-3040-9C6D-7155E9145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600">
                <a:solidFill>
                  <a:schemeClr val="dk2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61991B-126C-424F-84BE-D789EC9F7C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897" y="4913946"/>
            <a:ext cx="8666205" cy="1966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D6BE99-7A40-774E-9D72-894478D981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744501"/>
          </a:xfrm>
          <a:prstGeom prst="rect">
            <a:avLst/>
          </a:prstGeom>
        </p:spPr>
      </p:pic>
      <p:sp>
        <p:nvSpPr>
          <p:cNvPr id="14" name="Google Shape;125;p12">
            <a:extLst>
              <a:ext uri="{FF2B5EF4-FFF2-40B4-BE49-F238E27FC236}">
                <a16:creationId xmlns:a16="http://schemas.microsoft.com/office/drawing/2014/main" id="{083C1763-8159-7A40-9C68-5166A73B3C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 i="0">
                <a:solidFill>
                  <a:srgbClr val="2B3137"/>
                </a:solidFill>
                <a:latin typeface="IBM Plex Sans SemiBold" panose="020B0503050203000203" pitchFamily="34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;p13">
            <a:extLst>
              <a:ext uri="{FF2B5EF4-FFF2-40B4-BE49-F238E27FC236}">
                <a16:creationId xmlns:a16="http://schemas.microsoft.com/office/drawing/2014/main" id="{2B2CCFE5-B602-464C-B28B-F7A1715EC9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2B3137"/>
                </a:solidFill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67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;p13">
            <a:extLst>
              <a:ext uri="{FF2B5EF4-FFF2-40B4-BE49-F238E27FC236}">
                <a16:creationId xmlns:a16="http://schemas.microsoft.com/office/drawing/2014/main" id="{2B2CCFE5-B602-464C-B28B-F7A1715EC9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2B3137"/>
                </a:solidFill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0DF38A1-67C7-3245-9B4F-F4969275E9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4950" y="1041744"/>
            <a:ext cx="7697399" cy="3060012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48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;p13">
            <a:extLst>
              <a:ext uri="{FF2B5EF4-FFF2-40B4-BE49-F238E27FC236}">
                <a16:creationId xmlns:a16="http://schemas.microsoft.com/office/drawing/2014/main" id="{2B2CCFE5-B602-464C-B28B-F7A1715EC9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2B3137"/>
                </a:solidFill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4C1316D-C994-4B4D-9432-5F89C75E9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4950" y="1041744"/>
            <a:ext cx="3749079" cy="3060012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1F0E337-1D9F-9546-B71F-09E9CEF548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69971" y="1041744"/>
            <a:ext cx="3749079" cy="3060012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98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3;p14">
            <a:extLst>
              <a:ext uri="{FF2B5EF4-FFF2-40B4-BE49-F238E27FC236}">
                <a16:creationId xmlns:a16="http://schemas.microsoft.com/office/drawing/2014/main" id="{83A92207-EB0A-A046-B120-3EC28242430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1452487A-534C-8547-BAF2-5DA6ECC73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702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05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;p3">
            <a:extLst>
              <a:ext uri="{FF2B5EF4-FFF2-40B4-BE49-F238E27FC236}">
                <a16:creationId xmlns:a16="http://schemas.microsoft.com/office/drawing/2014/main" id="{9529243B-C7C4-7244-8703-2CDFF9FFF4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 i="0">
                <a:solidFill>
                  <a:srgbClr val="2B3137"/>
                </a:solidFill>
                <a:latin typeface="IBM Plex Sans SemiBold" panose="020B050305020300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4" name="Google Shape;15;p2">
            <a:extLst>
              <a:ext uri="{FF2B5EF4-FFF2-40B4-BE49-F238E27FC236}">
                <a16:creationId xmlns:a16="http://schemas.microsoft.com/office/drawing/2014/main" id="{F6F7AAA9-95D9-9148-9DBC-DF9E808D7C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800" b="0" i="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770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;p4">
            <a:extLst>
              <a:ext uri="{FF2B5EF4-FFF2-40B4-BE49-F238E27FC236}">
                <a16:creationId xmlns:a16="http://schemas.microsoft.com/office/drawing/2014/main" id="{2CC3156B-1D4D-D84E-9F43-4EBAB00441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665F9-9BBF-424B-B53B-51C4815551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400" y="2264994"/>
            <a:ext cx="1799178" cy="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1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;p4">
            <a:extLst>
              <a:ext uri="{FF2B5EF4-FFF2-40B4-BE49-F238E27FC236}">
                <a16:creationId xmlns:a16="http://schemas.microsoft.com/office/drawing/2014/main" id="{E87A2D66-442A-674E-95FC-77E5C07FDE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322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6">
            <a:extLst>
              <a:ext uri="{FF2B5EF4-FFF2-40B4-BE49-F238E27FC236}">
                <a16:creationId xmlns:a16="http://schemas.microsoft.com/office/drawing/2014/main" id="{A560E5BB-AD8D-EA40-AFB4-680902F3D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3224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;p8">
            <a:extLst>
              <a:ext uri="{FF2B5EF4-FFF2-40B4-BE49-F238E27FC236}">
                <a16:creationId xmlns:a16="http://schemas.microsoft.com/office/drawing/2014/main" id="{650F3D69-21D9-3145-A9AB-1CF2100D69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6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7" name="Google Shape;79;p8">
            <a:extLst>
              <a:ext uri="{FF2B5EF4-FFF2-40B4-BE49-F238E27FC236}">
                <a16:creationId xmlns:a16="http://schemas.microsoft.com/office/drawing/2014/main" id="{AA389843-3661-B746-8268-663322C31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Google Shape;80;p8">
            <a:extLst>
              <a:ext uri="{FF2B5EF4-FFF2-40B4-BE49-F238E27FC236}">
                <a16:creationId xmlns:a16="http://schemas.microsoft.com/office/drawing/2014/main" id="{C87DEAC4-B44D-974E-A5BE-DB660B378E0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66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0">
            <a:extLst>
              <a:ext uri="{FF2B5EF4-FFF2-40B4-BE49-F238E27FC236}">
                <a16:creationId xmlns:a16="http://schemas.microsoft.com/office/drawing/2014/main" id="{FB3A255D-2425-7C4A-B698-1D17473DF8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6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4" name="Google Shape;103;p10">
            <a:extLst>
              <a:ext uri="{FF2B5EF4-FFF2-40B4-BE49-F238E27FC236}">
                <a16:creationId xmlns:a16="http://schemas.microsoft.com/office/drawing/2014/main" id="{90B8F5CE-7177-E543-B7F3-3F3C7B902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2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V2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0">
            <a:extLst>
              <a:ext uri="{FF2B5EF4-FFF2-40B4-BE49-F238E27FC236}">
                <a16:creationId xmlns:a16="http://schemas.microsoft.com/office/drawing/2014/main" id="{FB3A255D-2425-7C4A-B698-1D17473DF8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724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6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4" name="Google Shape;103;p10">
            <a:extLst>
              <a:ext uri="{FF2B5EF4-FFF2-40B4-BE49-F238E27FC236}">
                <a16:creationId xmlns:a16="http://schemas.microsoft.com/office/drawing/2014/main" id="{90B8F5CE-7177-E543-B7F3-3F3C7B902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1225" y="2501639"/>
            <a:ext cx="3300900" cy="801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Google Shape;28;p3">
            <a:extLst>
              <a:ext uri="{FF2B5EF4-FFF2-40B4-BE49-F238E27FC236}">
                <a16:creationId xmlns:a16="http://schemas.microsoft.com/office/drawing/2014/main" id="{B003F7C1-2A20-AA44-81E5-31CD2B158A96}"/>
              </a:ext>
            </a:extLst>
          </p:cNvPr>
          <p:cNvSpPr txBox="1">
            <a:spLocks noGrp="1"/>
          </p:cNvSpPr>
          <p:nvPr>
            <p:ph type="subTitle" idx="10"/>
          </p:nvPr>
        </p:nvSpPr>
        <p:spPr>
          <a:xfrm>
            <a:off x="729627" y="2158950"/>
            <a:ext cx="330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 i="0">
                <a:solidFill>
                  <a:srgbClr val="2B3137"/>
                </a:solidFill>
                <a:latin typeface="IBM Plex Sans SemiBold" panose="020B050305020300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62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0">
            <a:extLst>
              <a:ext uri="{FF2B5EF4-FFF2-40B4-BE49-F238E27FC236}">
                <a16:creationId xmlns:a16="http://schemas.microsoft.com/office/drawing/2014/main" id="{FB3A255D-2425-7C4A-B698-1D17473DF8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6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4" name="Google Shape;103;p10">
            <a:extLst>
              <a:ext uri="{FF2B5EF4-FFF2-40B4-BE49-F238E27FC236}">
                <a16:creationId xmlns:a16="http://schemas.microsoft.com/office/drawing/2014/main" id="{90B8F5CE-7177-E543-B7F3-3F3C7B902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2B3137"/>
                </a:solidFill>
                <a:latin typeface="IBM Plex Sans" panose="020B0503050203000203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A26439-D3C1-E64E-8C4A-C69755A53B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0" y="1319213"/>
            <a:ext cx="4269921" cy="3060012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1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C014CE-32FF-7847-A31E-CE4D8C6BCA2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38897" y="4913946"/>
            <a:ext cx="8666205" cy="1966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84A632-9B1A-3144-8F4D-39B541BA8CC6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9144000" cy="744501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2" r:id="rId3"/>
    <p:sldLayoutId id="2147483671" r:id="rId4"/>
    <p:sldLayoutId id="2147483669" r:id="rId5"/>
    <p:sldLayoutId id="2147483667" r:id="rId6"/>
    <p:sldLayoutId id="2147483676" r:id="rId7"/>
    <p:sldLayoutId id="2147483683" r:id="rId8"/>
    <p:sldLayoutId id="2147483685" r:id="rId9"/>
    <p:sldLayoutId id="2147483686" r:id="rId10"/>
    <p:sldLayoutId id="2147483677" r:id="rId11"/>
    <p:sldLayoutId id="2147483678" r:id="rId12"/>
    <p:sldLayoutId id="2147483679" r:id="rId13"/>
    <p:sldLayoutId id="2147483680" r:id="rId14"/>
    <p:sldLayoutId id="2147483687" r:id="rId15"/>
    <p:sldLayoutId id="2147483684" r:id="rId16"/>
    <p:sldLayoutId id="2147483681" r:id="rId17"/>
    <p:sldLayoutId id="2147483682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9CF8-A69F-1C43-BA1B-8AAAAA62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85386" cy="2693670"/>
          </a:xfrm>
        </p:spPr>
        <p:txBody>
          <a:bodyPr/>
          <a:lstStyle/>
          <a:p>
            <a:pPr marL="648000">
              <a:spcBef>
                <a:spcPts val="8400"/>
              </a:spcBef>
            </a:pPr>
            <a:r>
              <a:rPr lang="en-GB" sz="3600" dirty="0">
                <a:solidFill>
                  <a:schemeClr val="accent1"/>
                </a:solidFill>
              </a:rPr>
              <a:t>SOFTWARE ENGINEER</a:t>
            </a:r>
            <a:br>
              <a:rPr lang="en-GB" sz="3600" dirty="0">
                <a:solidFill>
                  <a:schemeClr val="accent1"/>
                </a:solidFill>
              </a:rPr>
            </a:br>
            <a:r>
              <a:rPr lang="en-GB" sz="3600" dirty="0">
                <a:solidFill>
                  <a:schemeClr val="accent1"/>
                </a:solidFill>
              </a:rPr>
              <a:t>REMOTE TECHNICAL EXERCISE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3CD15-BB7A-9446-8AB1-94C9FF943175}"/>
              </a:ext>
            </a:extLst>
          </p:cNvPr>
          <p:cNvSpPr txBox="1"/>
          <p:nvPr/>
        </p:nvSpPr>
        <p:spPr>
          <a:xfrm>
            <a:off x="4918841" y="472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B4A0-EDE6-4919-A714-02DEA1020559}"/>
              </a:ext>
            </a:extLst>
          </p:cNvPr>
          <p:cNvSpPr txBox="1"/>
          <p:nvPr/>
        </p:nvSpPr>
        <p:spPr>
          <a:xfrm>
            <a:off x="679307" y="3246098"/>
            <a:ext cx="74117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IBM Plex Sans" panose="020B0604020202020204" charset="0"/>
              </a:rPr>
              <a:t>Thanks for agreeing to do our remote technical exercise</a:t>
            </a:r>
          </a:p>
          <a:p>
            <a:r>
              <a:rPr lang="en-US" b="1" dirty="0">
                <a:latin typeface="IBM Plex Sans" panose="020B0604020202020204" charset="0"/>
              </a:rPr>
              <a:t>The brief, plus two data files should be included in your pack</a:t>
            </a:r>
          </a:p>
          <a:p>
            <a:endParaRPr lang="en-US" b="1" dirty="0">
              <a:latin typeface="IBM Plex Sans" panose="020B0604020202020204" charset="0"/>
            </a:endParaRPr>
          </a:p>
          <a:p>
            <a:r>
              <a:rPr lang="en-US" dirty="0">
                <a:latin typeface="IBM Plex Sans" panose="020B0604020202020204" charset="0"/>
              </a:rPr>
              <a:t>We hope you enjoy it. Good Luck.</a:t>
            </a:r>
          </a:p>
        </p:txBody>
      </p:sp>
    </p:spTree>
    <p:extLst>
      <p:ext uri="{BB962C8B-B14F-4D97-AF65-F5344CB8AC3E}">
        <p14:creationId xmlns:p14="http://schemas.microsoft.com/office/powerpoint/2010/main" val="428147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8;p27">
            <a:extLst>
              <a:ext uri="{FF2B5EF4-FFF2-40B4-BE49-F238E27FC236}">
                <a16:creationId xmlns:a16="http://schemas.microsoft.com/office/drawing/2014/main" id="{0A937C57-FEF9-4B4C-8744-5B0BD2E8B66B}"/>
              </a:ext>
            </a:extLst>
          </p:cNvPr>
          <p:cNvSpPr txBox="1">
            <a:spLocks/>
          </p:cNvSpPr>
          <p:nvPr/>
        </p:nvSpPr>
        <p:spPr>
          <a:xfrm>
            <a:off x="0" y="1413509"/>
            <a:ext cx="8118994" cy="30165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2000"/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Ensuring the Acceptance Criteria are met, </a:t>
            </a:r>
            <a:r>
              <a:rPr lang="en-GB" sz="1100" b="1" dirty="0">
                <a:solidFill>
                  <a:schemeClr val="accent1"/>
                </a:solidFill>
                <a:latin typeface="IBM Plex Sans" panose="020B0604020202020204" charset="0"/>
              </a:rPr>
              <a:t>build an API in any language that connects to an instance of a database </a:t>
            </a:r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and persists the contents of the Meter Reading CSV file.</a:t>
            </a:r>
          </a:p>
          <a:p>
            <a:pPr marL="252000"/>
            <a:endParaRPr lang="en-GB" sz="1100" b="1" dirty="0">
              <a:solidFill>
                <a:schemeClr val="tx1"/>
              </a:solidFill>
              <a:latin typeface="IBM Plex Sans" panose="020B0604020202020204" charset="0"/>
            </a:endParaRPr>
          </a:p>
          <a:p>
            <a:pPr marL="252000"/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We have provided you with a list of test customers along with their respective Account IDs (please refer to Test_Accounts.csv). Please seed the Test_Accounts.csv data into your chosen data storage technology and validate the Meter Read data against the accounts.</a:t>
            </a:r>
          </a:p>
          <a:p>
            <a:pPr marL="252000"/>
            <a:endParaRPr lang="en-GB" sz="1100" b="1" dirty="0">
              <a:solidFill>
                <a:schemeClr val="tx1"/>
              </a:solidFill>
              <a:latin typeface="IBM Plex Sans" panose="020B0604020202020204" charset="0"/>
            </a:endParaRPr>
          </a:p>
          <a:p>
            <a:pPr marL="252000"/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From the day you receive this test, you have </a:t>
            </a:r>
            <a:r>
              <a:rPr lang="en-GB" sz="1100" b="1" dirty="0">
                <a:solidFill>
                  <a:schemeClr val="accent1"/>
                </a:solidFill>
                <a:latin typeface="IBM Plex Sans" panose="020B0604020202020204" charset="0"/>
              </a:rPr>
              <a:t>48 hours </a:t>
            </a:r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to submit your work for assessment.</a:t>
            </a:r>
          </a:p>
          <a:p>
            <a:pPr marL="252000"/>
            <a:r>
              <a:rPr lang="en-GB" sz="1100" b="1" dirty="0">
                <a:solidFill>
                  <a:schemeClr val="accent1"/>
                </a:solidFill>
                <a:latin typeface="IBM Plex Sans" panose="020B0604020202020204" charset="0"/>
              </a:rPr>
              <a:t>Please send it to rhys.jacob@d55.co.uk</a:t>
            </a:r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. It is advised to use a </a:t>
            </a:r>
            <a:r>
              <a:rPr lang="en-GB" sz="1100" b="1" dirty="0">
                <a:solidFill>
                  <a:schemeClr val="accent1"/>
                </a:solidFill>
                <a:latin typeface="IBM Plex Sans" panose="020B0604020202020204" charset="0"/>
              </a:rPr>
              <a:t>publicly accessible Git </a:t>
            </a:r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repository to commit and share your work with us. Any work committed after the deadline won’t be considered towards the technical assessment.</a:t>
            </a:r>
          </a:p>
          <a:p>
            <a:pPr marL="252000"/>
            <a:endParaRPr lang="en-GB" sz="1100" b="1" dirty="0">
              <a:solidFill>
                <a:schemeClr val="tx1"/>
              </a:solidFill>
              <a:latin typeface="IBM Plex Sans" panose="020B0604020202020204" charset="0"/>
            </a:endParaRPr>
          </a:p>
          <a:p>
            <a:pPr marL="252000"/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Please submit your work after a reasonable amount of time. We will use the work you have submitted as a topic of conversation, so please don’t feel you need to complete the task or spend an excessive amount of time on it.</a:t>
            </a:r>
          </a:p>
          <a:p>
            <a:pPr marL="252000"/>
            <a:endParaRPr lang="en-GB" sz="1100" dirty="0">
              <a:solidFill>
                <a:schemeClr val="accent1"/>
              </a:solidFill>
              <a:latin typeface="IBM Plex Sans" panose="020B0604020202020204" charset="0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05DB970-6387-4515-AA4B-3AAD575D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23207" cy="1413509"/>
          </a:xfrm>
        </p:spPr>
        <p:txBody>
          <a:bodyPr/>
          <a:lstStyle/>
          <a:p>
            <a:pPr marL="252000">
              <a:spcBef>
                <a:spcPts val="6600"/>
              </a:spcBef>
            </a:pPr>
            <a:r>
              <a:rPr lang="en-GB" sz="2800" dirty="0"/>
              <a:t>01 Task</a:t>
            </a:r>
          </a:p>
        </p:txBody>
      </p:sp>
    </p:spTree>
    <p:extLst>
      <p:ext uri="{BB962C8B-B14F-4D97-AF65-F5344CB8AC3E}">
        <p14:creationId xmlns:p14="http://schemas.microsoft.com/office/powerpoint/2010/main" val="413983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8;p27">
            <a:extLst>
              <a:ext uri="{FF2B5EF4-FFF2-40B4-BE49-F238E27FC236}">
                <a16:creationId xmlns:a16="http://schemas.microsoft.com/office/drawing/2014/main" id="{0A937C57-FEF9-4B4C-8744-5B0BD2E8B66B}"/>
              </a:ext>
            </a:extLst>
          </p:cNvPr>
          <p:cNvSpPr txBox="1">
            <a:spLocks/>
          </p:cNvSpPr>
          <p:nvPr/>
        </p:nvSpPr>
        <p:spPr>
          <a:xfrm>
            <a:off x="0" y="1413509"/>
            <a:ext cx="5905500" cy="30165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2000" indent="0"/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As an </a:t>
            </a:r>
            <a:r>
              <a:rPr lang="en-GB" sz="1100" b="1" dirty="0">
                <a:solidFill>
                  <a:schemeClr val="accent1"/>
                </a:solidFill>
                <a:latin typeface="IBM Plex Sans" panose="020B0604020202020204" charset="0"/>
              </a:rPr>
              <a:t>Energy Company Account Manager</a:t>
            </a:r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, I want to be able to load a CSV file of Customer Meter Readings So that we can monitor their energy consumption and charge them accordingly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07ED6-3646-42D0-A31E-E88A57FABB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223207" cy="1413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600" b="0" i="0" u="none" strike="noStrike" cap="none">
                <a:solidFill>
                  <a:srgbClr val="2B3137"/>
                </a:solidFill>
                <a:latin typeface="IBM Plex Sans" panose="020B0503050203000203" pitchFamily="34" charset="0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2000">
              <a:spcBef>
                <a:spcPts val="6600"/>
              </a:spcBef>
            </a:pPr>
            <a:r>
              <a:rPr lang="en-GB" sz="2800" dirty="0"/>
              <a:t>02 User Story</a:t>
            </a:r>
          </a:p>
        </p:txBody>
      </p:sp>
    </p:spTree>
    <p:extLst>
      <p:ext uri="{BB962C8B-B14F-4D97-AF65-F5344CB8AC3E}">
        <p14:creationId xmlns:p14="http://schemas.microsoft.com/office/powerpoint/2010/main" val="39347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9994257F-8BE3-41F7-8AA0-E2836A8784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621530" cy="1413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600" b="0" i="0" u="none" strike="noStrike" cap="none">
                <a:solidFill>
                  <a:srgbClr val="2B3137"/>
                </a:solidFill>
                <a:latin typeface="IBM Plex Sans" panose="020B0503050203000203" pitchFamily="34" charset="0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2000">
              <a:spcBef>
                <a:spcPts val="6600"/>
              </a:spcBef>
            </a:pPr>
            <a:r>
              <a:rPr lang="en-GB" sz="2800" dirty="0"/>
              <a:t>03 Acceptance Criteria</a:t>
            </a:r>
          </a:p>
        </p:txBody>
      </p:sp>
      <p:sp>
        <p:nvSpPr>
          <p:cNvPr id="11" name="Google Shape;168;p27">
            <a:extLst>
              <a:ext uri="{FF2B5EF4-FFF2-40B4-BE49-F238E27FC236}">
                <a16:creationId xmlns:a16="http://schemas.microsoft.com/office/drawing/2014/main" id="{F3E5E785-0D04-4991-BB64-DBDBCD8F49A2}"/>
              </a:ext>
            </a:extLst>
          </p:cNvPr>
          <p:cNvSpPr txBox="1">
            <a:spLocks/>
          </p:cNvSpPr>
          <p:nvPr/>
        </p:nvSpPr>
        <p:spPr>
          <a:xfrm>
            <a:off x="0" y="1413509"/>
            <a:ext cx="4621530" cy="30165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2000"/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MUST HAVE</a:t>
            </a:r>
          </a:p>
          <a:p>
            <a:pPr marL="252000"/>
            <a:endParaRPr lang="en-GB" sz="1100" dirty="0">
              <a:solidFill>
                <a:schemeClr val="tx1"/>
              </a:solidFill>
              <a:latin typeface="IBM Plex Sans" panose="020B0604020202020204" charset="0"/>
            </a:endParaRPr>
          </a:p>
          <a:p>
            <a:pPr marL="25200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Create the following endpoint:</a:t>
            </a:r>
          </a:p>
          <a:p>
            <a:pPr marL="252000"/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	</a:t>
            </a:r>
          </a:p>
          <a:p>
            <a:pPr marL="252000"/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    POST =&gt; /meter-reading-uploads</a:t>
            </a:r>
          </a:p>
          <a:p>
            <a:pPr marL="252000"/>
            <a:endParaRPr lang="en-GB" sz="1100" dirty="0">
              <a:solidFill>
                <a:schemeClr val="tx1"/>
              </a:solidFill>
              <a:latin typeface="IBM Plex Sans" panose="020B0604020202020204" charset="0"/>
            </a:endParaRPr>
          </a:p>
          <a:p>
            <a:pPr marL="25200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The endpoint should be able to process a CSV of meter readings. An example CSV file has been provided (Meter_reading.csv)</a:t>
            </a:r>
          </a:p>
          <a:p>
            <a:pPr marL="252000"/>
            <a:endParaRPr lang="en-GB" sz="1100" dirty="0">
              <a:solidFill>
                <a:schemeClr val="tx1"/>
              </a:solidFill>
              <a:latin typeface="IBM Plex Sans" panose="020B0604020202020204" charset="0"/>
            </a:endParaRPr>
          </a:p>
          <a:p>
            <a:pPr marL="25200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Each entry in the CSV should be validated and if valid, stored in a DB.</a:t>
            </a:r>
          </a:p>
          <a:p>
            <a:pPr marL="252000"/>
            <a:endParaRPr lang="en-GB" sz="1100" dirty="0">
              <a:solidFill>
                <a:schemeClr val="tx1"/>
              </a:solidFill>
              <a:latin typeface="IBM Plex Sans" panose="020B0604020202020204" charset="0"/>
            </a:endParaRPr>
          </a:p>
          <a:p>
            <a:pPr marL="25200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After processing, the number of successful/failed readings should be returned.</a:t>
            </a:r>
          </a:p>
          <a:p>
            <a:pPr marL="252000"/>
            <a:endParaRPr lang="en-GB" sz="1100" dirty="0">
              <a:solidFill>
                <a:schemeClr val="tx1"/>
              </a:solidFill>
              <a:latin typeface="IBM Plex Sans" panose="020B0604020202020204" charset="0"/>
            </a:endParaRPr>
          </a:p>
        </p:txBody>
      </p:sp>
      <p:sp>
        <p:nvSpPr>
          <p:cNvPr id="12" name="Google Shape;168;p27">
            <a:extLst>
              <a:ext uri="{FF2B5EF4-FFF2-40B4-BE49-F238E27FC236}">
                <a16:creationId xmlns:a16="http://schemas.microsoft.com/office/drawing/2014/main" id="{FC3A5ED0-C10C-435D-9FDC-4D79E8F772AE}"/>
              </a:ext>
            </a:extLst>
          </p:cNvPr>
          <p:cNvSpPr txBox="1">
            <a:spLocks/>
          </p:cNvSpPr>
          <p:nvPr/>
        </p:nvSpPr>
        <p:spPr>
          <a:xfrm>
            <a:off x="4572000" y="1413508"/>
            <a:ext cx="4480560" cy="30165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2000"/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VALIDATION</a:t>
            </a: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 </a:t>
            </a:r>
          </a:p>
          <a:p>
            <a:pPr marL="252000"/>
            <a:endParaRPr lang="en-GB" sz="1100" dirty="0">
              <a:solidFill>
                <a:schemeClr val="tx1"/>
              </a:solidFill>
              <a:latin typeface="IBM Plex Sans" panose="020B0604020202020204" charset="0"/>
            </a:endParaRPr>
          </a:p>
          <a:p>
            <a:pPr marL="423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You should not be able to load the same entry twice</a:t>
            </a:r>
          </a:p>
          <a:p>
            <a:pPr marL="423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A meter reading must be associated with an Account ID to be deemed valid</a:t>
            </a:r>
          </a:p>
          <a:p>
            <a:pPr marL="423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Reading values should be in the format NNNN</a:t>
            </a:r>
          </a:p>
          <a:p>
            <a:pPr marL="252000"/>
            <a:endParaRPr lang="en-GB" sz="1100" b="1" dirty="0">
              <a:solidFill>
                <a:schemeClr val="tx1"/>
              </a:solidFill>
              <a:latin typeface="IBM Plex Sans" panose="020B0604020202020204" charset="0"/>
            </a:endParaRPr>
          </a:p>
          <a:p>
            <a:pPr marL="252000"/>
            <a:endParaRPr lang="en-GB" sz="1100" b="1" dirty="0">
              <a:solidFill>
                <a:schemeClr val="tx1"/>
              </a:solidFill>
              <a:latin typeface="IBM Plex Sans" panose="020B0604020202020204" charset="0"/>
            </a:endParaRPr>
          </a:p>
          <a:p>
            <a:pPr marL="252000"/>
            <a:r>
              <a:rPr lang="en-GB" sz="1100" b="1" dirty="0">
                <a:solidFill>
                  <a:schemeClr val="tx1"/>
                </a:solidFill>
                <a:latin typeface="IBM Plex Sans" panose="020B0604020202020204" charset="0"/>
              </a:rPr>
              <a:t>NICE TO HAVE</a:t>
            </a:r>
          </a:p>
          <a:p>
            <a:pPr marL="252000"/>
            <a:endParaRPr lang="en-GB" sz="1100" b="1" dirty="0">
              <a:solidFill>
                <a:schemeClr val="tx1"/>
              </a:solidFill>
              <a:latin typeface="IBM Plex Sans" panose="020B0604020202020204" charset="0"/>
            </a:endParaRPr>
          </a:p>
          <a:p>
            <a:pPr marL="423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Create a client in the technology of your choosing to consume the API. You can use angular/react/whatever you like</a:t>
            </a:r>
          </a:p>
          <a:p>
            <a:pPr marL="423450" indent="-1714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tx1"/>
              </a:solidFill>
              <a:latin typeface="IBM Plex Sans" panose="020B0604020202020204" charset="0"/>
            </a:endParaRPr>
          </a:p>
          <a:p>
            <a:pPr marL="423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Other functionality such as CRUD for accounts/individual meter readings</a:t>
            </a:r>
          </a:p>
        </p:txBody>
      </p:sp>
    </p:spTree>
    <p:extLst>
      <p:ext uri="{BB962C8B-B14F-4D97-AF65-F5344CB8AC3E}">
        <p14:creationId xmlns:p14="http://schemas.microsoft.com/office/powerpoint/2010/main" val="386028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8;p27">
            <a:extLst>
              <a:ext uri="{FF2B5EF4-FFF2-40B4-BE49-F238E27FC236}">
                <a16:creationId xmlns:a16="http://schemas.microsoft.com/office/drawing/2014/main" id="{0A937C57-FEF9-4B4C-8744-5B0BD2E8B66B}"/>
              </a:ext>
            </a:extLst>
          </p:cNvPr>
          <p:cNvSpPr txBox="1">
            <a:spLocks/>
          </p:cNvSpPr>
          <p:nvPr/>
        </p:nvSpPr>
        <p:spPr>
          <a:xfrm>
            <a:off x="604440" y="1604941"/>
            <a:ext cx="8097600" cy="316517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meter_reading.csv (test file for uploading meter readings)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test_accounts.csv (use this to seed your </a:t>
            </a:r>
            <a:r>
              <a:rPr lang="en-GB" sz="1100" dirty="0" err="1">
                <a:solidFill>
                  <a:schemeClr val="tx1"/>
                </a:solidFill>
                <a:latin typeface="IBM Plex Sans" panose="020B0604020202020204" charset="0"/>
              </a:rPr>
              <a:t>db</a:t>
            </a:r>
            <a:r>
              <a:rPr lang="en-GB" sz="1100" dirty="0">
                <a:solidFill>
                  <a:schemeClr val="tx1"/>
                </a:solidFill>
                <a:latin typeface="IBM Plex Sans" panose="020B0604020202020204" charset="0"/>
              </a:rPr>
              <a:t>)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908C189-3FAA-44B9-8E90-5B331B73CAC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621530" cy="1413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600" b="0" i="0" u="none" strike="noStrike" cap="none">
                <a:solidFill>
                  <a:srgbClr val="2B3137"/>
                </a:solidFill>
                <a:latin typeface="IBM Plex Sans" panose="020B0503050203000203" pitchFamily="34" charset="0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48000">
              <a:spcBef>
                <a:spcPts val="6600"/>
              </a:spcBef>
            </a:pPr>
            <a:r>
              <a:rPr lang="en-GB" sz="2800" dirty="0"/>
              <a:t>04 Attached Materials</a:t>
            </a:r>
          </a:p>
        </p:txBody>
      </p:sp>
    </p:spTree>
    <p:extLst>
      <p:ext uri="{BB962C8B-B14F-4D97-AF65-F5344CB8AC3E}">
        <p14:creationId xmlns:p14="http://schemas.microsoft.com/office/powerpoint/2010/main" val="1444522863"/>
      </p:ext>
    </p:extLst>
  </p:cSld>
  <p:clrMapOvr>
    <a:masterClrMapping/>
  </p:clrMapOvr>
</p:sld>
</file>

<file path=ppt/theme/theme1.xml><?xml version="1.0" encoding="utf-8"?>
<a:theme xmlns:a="http://schemas.openxmlformats.org/drawingml/2006/main" name="D55 Them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55 Powerpoint Master" id="{665D0928-98A6-2C49-B326-521D6634F7F6}" vid="{85B44901-B14B-574C-B38C-C2FD8DE2CAE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9AB82385AB349A19F062B0390F3E2" ma:contentTypeVersion="13" ma:contentTypeDescription="Create a new document." ma:contentTypeScope="" ma:versionID="edb6796369bc080ec458c0e32cb4aee4">
  <xsd:schema xmlns:xsd="http://www.w3.org/2001/XMLSchema" xmlns:xs="http://www.w3.org/2001/XMLSchema" xmlns:p="http://schemas.microsoft.com/office/2006/metadata/properties" xmlns:ns2="63dd8c3c-121a-4689-885c-ac83e9b1020c" xmlns:ns3="e943d7ac-c432-4850-8ea6-3abbfc4bef39" targetNamespace="http://schemas.microsoft.com/office/2006/metadata/properties" ma:root="true" ma:fieldsID="2c6c1c195f3741b4f4aab17106549aa7" ns2:_="" ns3:_="">
    <xsd:import namespace="63dd8c3c-121a-4689-885c-ac83e9b1020c"/>
    <xsd:import namespace="e943d7ac-c432-4850-8ea6-3abbfc4bef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dd8c3c-121a-4689-885c-ac83e9b102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3d7ac-c432-4850-8ea6-3abbfc4bef3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D38966-C3EA-4948-A6B1-ED7F2CF34D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081D0D-8BF7-43B0-B924-D696AD0DB7AC}"/>
</file>

<file path=customXml/itemProps3.xml><?xml version="1.0" encoding="utf-8"?>
<ds:datastoreItem xmlns:ds="http://schemas.openxmlformats.org/officeDocument/2006/customXml" ds:itemID="{F8417B28-2EED-432F-B32D-8D646CEE87C7}">
  <ds:schemaRefs>
    <ds:schemaRef ds:uri="63dd8c3c-121a-4689-885c-ac83e9b1020c"/>
    <ds:schemaRef ds:uri="e943d7ac-c432-4850-8ea6-3abbfc4bef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D55 Theme</Template>
  <TotalTime>1455</TotalTime>
  <Words>444</Words>
  <Application>Microsoft Office PowerPoint</Application>
  <PresentationFormat>On-screen Show (16:9)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IBM Plex Sans</vt:lpstr>
      <vt:lpstr>Arial</vt:lpstr>
      <vt:lpstr>IBM Plex Sans SemiBold</vt:lpstr>
      <vt:lpstr>Wingdings</vt:lpstr>
      <vt:lpstr>D55 Theme</vt:lpstr>
      <vt:lpstr>SOFTWARE ENGINEER REMOTE TECHNICAL EXERCISE</vt:lpstr>
      <vt:lpstr>01 Task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Example</dc:title>
  <dc:creator>Chris Margerison</dc:creator>
  <cp:lastModifiedBy>Rhys Jacob</cp:lastModifiedBy>
  <cp:revision>3</cp:revision>
  <dcterms:created xsi:type="dcterms:W3CDTF">2019-09-23T12:28:24Z</dcterms:created>
  <dcterms:modified xsi:type="dcterms:W3CDTF">2021-03-30T12:48:17Z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0x0101007CE9AB82385AB349A19F062B0390F3E2</vt:lpwstr>
  </property>
</Properties>
</file>