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6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6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E11F-9E3B-4835-A09B-FBBB50FBE814}" type="datetimeFigureOut">
              <a:rPr kumimoji="1" lang="ja-JP" altLang="en-US" smtClean="0"/>
              <a:pPr/>
              <a:t>2014/7/20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CD14-5CBD-495D-B981-51444F090A7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947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E11F-9E3B-4835-A09B-FBBB50FBE814}" type="datetimeFigureOut">
              <a:rPr kumimoji="1" lang="ja-JP" altLang="en-US" smtClean="0"/>
              <a:pPr/>
              <a:t>2014/7/20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CD14-5CBD-495D-B981-51444F090A7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14753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E11F-9E3B-4835-A09B-FBBB50FBE814}" type="datetimeFigureOut">
              <a:rPr kumimoji="1" lang="ja-JP" altLang="en-US" smtClean="0"/>
              <a:pPr/>
              <a:t>2014/7/20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CD14-5CBD-495D-B981-51444F090A7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41975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E11F-9E3B-4835-A09B-FBBB50FBE814}" type="datetimeFigureOut">
              <a:rPr kumimoji="1" lang="ja-JP" altLang="en-US" smtClean="0"/>
              <a:pPr/>
              <a:t>2014/7/20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CD14-5CBD-495D-B981-51444F090A7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7241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E11F-9E3B-4835-A09B-FBBB50FBE814}" type="datetimeFigureOut">
              <a:rPr kumimoji="1" lang="ja-JP" altLang="en-US" smtClean="0"/>
              <a:pPr/>
              <a:t>2014/7/20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CD14-5CBD-495D-B981-51444F090A7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4745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E11F-9E3B-4835-A09B-FBBB50FBE814}" type="datetimeFigureOut">
              <a:rPr kumimoji="1" lang="ja-JP" altLang="en-US" smtClean="0"/>
              <a:pPr/>
              <a:t>2014/7/20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CD14-5CBD-495D-B981-51444F090A7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1602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E11F-9E3B-4835-A09B-FBBB50FBE814}" type="datetimeFigureOut">
              <a:rPr kumimoji="1" lang="ja-JP" altLang="en-US" smtClean="0"/>
              <a:pPr/>
              <a:t>2014/7/20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CD14-5CBD-495D-B981-51444F090A7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43113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E11F-9E3B-4835-A09B-FBBB50FBE814}" type="datetimeFigureOut">
              <a:rPr kumimoji="1" lang="ja-JP" altLang="en-US" smtClean="0"/>
              <a:pPr/>
              <a:t>2014/7/20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CD14-5CBD-495D-B981-51444F090A7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7174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E11F-9E3B-4835-A09B-FBBB50FBE814}" type="datetimeFigureOut">
              <a:rPr kumimoji="1" lang="ja-JP" altLang="en-US" smtClean="0"/>
              <a:pPr/>
              <a:t>2014/7/20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CD14-5CBD-495D-B981-51444F090A7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2755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E11F-9E3B-4835-A09B-FBBB50FBE814}" type="datetimeFigureOut">
              <a:rPr kumimoji="1" lang="ja-JP" altLang="en-US" smtClean="0"/>
              <a:pPr/>
              <a:t>2014/7/20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CD14-5CBD-495D-B981-51444F090A7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56978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E11F-9E3B-4835-A09B-FBBB50FBE814}" type="datetimeFigureOut">
              <a:rPr kumimoji="1" lang="ja-JP" altLang="en-US" smtClean="0"/>
              <a:pPr/>
              <a:t>2014/7/20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4CD14-5CBD-495D-B981-51444F090A7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4198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2E11F-9E3B-4835-A09B-FBBB50FBE814}" type="datetimeFigureOut">
              <a:rPr kumimoji="1" lang="ja-JP" altLang="en-US" smtClean="0"/>
              <a:pPr/>
              <a:t>2014/7/20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4CD14-5CBD-495D-B981-51444F090A7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26033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SPECS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Webpage Specification Explanation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0050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975230" y="257907"/>
            <a:ext cx="4900247" cy="6377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13491" y="257907"/>
            <a:ext cx="461665" cy="27896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dirty="0" smtClean="0"/>
              <a:t>Grade/Subject/Chapter page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537490" y="1345209"/>
            <a:ext cx="661690" cy="189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027241" y="1345209"/>
            <a:ext cx="171939" cy="18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 flipH="1" flipV="1">
            <a:off x="9050687" y="1407732"/>
            <a:ext cx="93784" cy="8596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537490" y="1311781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 11</a:t>
            </a:r>
            <a:endParaRPr kumimoji="1" lang="ja-JP" altLang="en-US" sz="105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411447" y="1311902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Choose Grade</a:t>
            </a:r>
            <a:endParaRPr kumimoji="1" lang="ja-JP" altLang="en-US" sz="11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11447" y="1714393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Choose Subject</a:t>
            </a:r>
            <a:endParaRPr kumimoji="1" lang="ja-JP" altLang="en-US" sz="1100" dirty="0"/>
          </a:p>
        </p:txBody>
      </p:sp>
      <p:sp>
        <p:nvSpPr>
          <p:cNvPr id="12" name="正方形/長方形 11"/>
          <p:cNvSpPr/>
          <p:nvPr/>
        </p:nvSpPr>
        <p:spPr>
          <a:xfrm>
            <a:off x="8537490" y="1757294"/>
            <a:ext cx="1169218" cy="189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9543059" y="1757288"/>
            <a:ext cx="171939" cy="18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/>
          <p:cNvSpPr/>
          <p:nvPr/>
        </p:nvSpPr>
        <p:spPr>
          <a:xfrm flipH="1" flipV="1">
            <a:off x="9566505" y="1819811"/>
            <a:ext cx="93784" cy="8596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467155" y="1723866"/>
            <a:ext cx="9348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 Mathematics</a:t>
            </a:r>
            <a:endParaRPr kumimoji="1" lang="ja-JP" altLang="en-US" sz="105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433741" y="2106088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Select Chapter</a:t>
            </a:r>
            <a:endParaRPr kumimoji="1" lang="ja-JP" altLang="en-US" sz="1100" dirty="0"/>
          </a:p>
        </p:txBody>
      </p:sp>
      <p:sp>
        <p:nvSpPr>
          <p:cNvPr id="17" name="正方形/長方形 16"/>
          <p:cNvSpPr/>
          <p:nvPr/>
        </p:nvSpPr>
        <p:spPr>
          <a:xfrm>
            <a:off x="8559784" y="2148989"/>
            <a:ext cx="1936278" cy="189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0327303" y="2148983"/>
            <a:ext cx="168759" cy="18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18"/>
          <p:cNvSpPr/>
          <p:nvPr/>
        </p:nvSpPr>
        <p:spPr>
          <a:xfrm flipH="1" flipV="1">
            <a:off x="10370338" y="2211506"/>
            <a:ext cx="93784" cy="8596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487852" y="2116638"/>
            <a:ext cx="1191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 3 - Differentiation</a:t>
            </a:r>
            <a:endParaRPr kumimoji="1" lang="ja-JP" altLang="en-US" sz="1050" dirty="0"/>
          </a:p>
        </p:txBody>
      </p:sp>
      <p:cxnSp>
        <p:nvCxnSpPr>
          <p:cNvPr id="21" name="直線コネクタ 20"/>
          <p:cNvCxnSpPr/>
          <p:nvPr/>
        </p:nvCxnSpPr>
        <p:spPr>
          <a:xfrm>
            <a:off x="7084044" y="1152769"/>
            <a:ext cx="4611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7075156" y="328248"/>
            <a:ext cx="4718259" cy="788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750999" y="497889"/>
            <a:ext cx="17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Standard Banner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7079064" y="6149167"/>
            <a:ext cx="4718259" cy="45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212902" y="6233962"/>
            <a:ext cx="80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Footer</a:t>
            </a:r>
            <a:endParaRPr kumimoji="1" lang="ja-JP" altLang="en-US" dirty="0"/>
          </a:p>
        </p:txBody>
      </p:sp>
      <p:sp>
        <p:nvSpPr>
          <p:cNvPr id="92" name="正方形/長方形 91"/>
          <p:cNvSpPr/>
          <p:nvPr/>
        </p:nvSpPr>
        <p:spPr>
          <a:xfrm>
            <a:off x="517460" y="257907"/>
            <a:ext cx="4900247" cy="6377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55721" y="257907"/>
            <a:ext cx="461665" cy="9273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dirty="0" smtClean="0"/>
              <a:t>Top Page</a:t>
            </a:r>
            <a:endParaRPr kumimoji="1" lang="ja-JP" altLang="en-US" dirty="0"/>
          </a:p>
        </p:txBody>
      </p:sp>
      <p:cxnSp>
        <p:nvCxnSpPr>
          <p:cNvPr id="109" name="直線コネクタ 108"/>
          <p:cNvCxnSpPr/>
          <p:nvPr/>
        </p:nvCxnSpPr>
        <p:spPr>
          <a:xfrm>
            <a:off x="626274" y="1152769"/>
            <a:ext cx="4611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正方形/長方形 109"/>
          <p:cNvSpPr/>
          <p:nvPr/>
        </p:nvSpPr>
        <p:spPr>
          <a:xfrm>
            <a:off x="617386" y="328248"/>
            <a:ext cx="4718259" cy="788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2084930" y="497889"/>
            <a:ext cx="17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Standard Banner</a:t>
            </a:r>
            <a:endParaRPr kumimoji="1" lang="ja-JP" altLang="en-US" dirty="0"/>
          </a:p>
        </p:txBody>
      </p:sp>
      <p:sp>
        <p:nvSpPr>
          <p:cNvPr id="112" name="正方形/長方形 111"/>
          <p:cNvSpPr/>
          <p:nvPr/>
        </p:nvSpPr>
        <p:spPr>
          <a:xfrm>
            <a:off x="621294" y="6149167"/>
            <a:ext cx="4718259" cy="45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2562464" y="6206072"/>
            <a:ext cx="80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Footer</a:t>
            </a:r>
            <a:endParaRPr kumimoji="1" lang="ja-JP" altLang="en-US" dirty="0"/>
          </a:p>
        </p:txBody>
      </p:sp>
      <p:sp>
        <p:nvSpPr>
          <p:cNvPr id="116" name="正方形/長方形 115"/>
          <p:cNvSpPr/>
          <p:nvPr/>
        </p:nvSpPr>
        <p:spPr>
          <a:xfrm>
            <a:off x="617386" y="1376470"/>
            <a:ext cx="1213693" cy="5634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848134" y="1484914"/>
            <a:ext cx="72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LOGO</a:t>
            </a:r>
            <a:endParaRPr kumimoji="1" lang="ja-JP" altLang="en-US" dirty="0"/>
          </a:p>
        </p:txBody>
      </p:sp>
      <p:sp>
        <p:nvSpPr>
          <p:cNvPr id="122" name="正方形/長方形 121"/>
          <p:cNvSpPr/>
          <p:nvPr/>
        </p:nvSpPr>
        <p:spPr>
          <a:xfrm>
            <a:off x="785614" y="4516522"/>
            <a:ext cx="644948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/>
          <p:cNvSpPr/>
          <p:nvPr/>
        </p:nvSpPr>
        <p:spPr>
          <a:xfrm>
            <a:off x="1705980" y="4516522"/>
            <a:ext cx="644948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/>
          <p:cNvSpPr/>
          <p:nvPr/>
        </p:nvSpPr>
        <p:spPr>
          <a:xfrm>
            <a:off x="2665611" y="4516522"/>
            <a:ext cx="644948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/>
          <p:cNvSpPr/>
          <p:nvPr/>
        </p:nvSpPr>
        <p:spPr>
          <a:xfrm>
            <a:off x="3585977" y="4535819"/>
            <a:ext cx="644948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/>
          <p:cNvSpPr/>
          <p:nvPr/>
        </p:nvSpPr>
        <p:spPr>
          <a:xfrm>
            <a:off x="4470582" y="4516521"/>
            <a:ext cx="644948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760996" y="5079229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Exercise</a:t>
            </a:r>
            <a:endParaRPr kumimoji="1" lang="ja-JP" altLang="en-US" sz="1050" dirty="0"/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745709" y="4512699"/>
            <a:ext cx="71846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May look </a:t>
            </a:r>
          </a:p>
          <a:p>
            <a:r>
              <a:rPr lang="en-US" altLang="ja-JP" sz="1050" dirty="0">
                <a:solidFill>
                  <a:schemeClr val="bg1"/>
                </a:solidFill>
              </a:rPr>
              <a:t>l</a:t>
            </a:r>
            <a:r>
              <a:rPr kumimoji="1" lang="en-US" altLang="ja-JP" sz="1050" dirty="0" smtClean="0">
                <a:solidFill>
                  <a:schemeClr val="bg1"/>
                </a:solidFill>
              </a:rPr>
              <a:t>ike Apps</a:t>
            </a:r>
          </a:p>
          <a:p>
            <a:r>
              <a:rPr lang="en-US" altLang="ja-JP" sz="1050" dirty="0" smtClean="0">
                <a:solidFill>
                  <a:schemeClr val="bg1"/>
                </a:solidFill>
              </a:rPr>
              <a:t>icons</a:t>
            </a:r>
            <a:endParaRPr kumimoji="1"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1663177" y="4488159"/>
            <a:ext cx="71846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May look </a:t>
            </a:r>
          </a:p>
          <a:p>
            <a:r>
              <a:rPr lang="en-US" altLang="ja-JP" sz="1050" dirty="0">
                <a:solidFill>
                  <a:schemeClr val="bg1"/>
                </a:solidFill>
              </a:rPr>
              <a:t>l</a:t>
            </a:r>
            <a:r>
              <a:rPr kumimoji="1" lang="en-US" altLang="ja-JP" sz="1050" dirty="0" smtClean="0">
                <a:solidFill>
                  <a:schemeClr val="bg1"/>
                </a:solidFill>
              </a:rPr>
              <a:t>ike Apps</a:t>
            </a:r>
          </a:p>
          <a:p>
            <a:r>
              <a:rPr lang="en-US" altLang="ja-JP" sz="1050" dirty="0" smtClean="0">
                <a:solidFill>
                  <a:schemeClr val="bg1"/>
                </a:solidFill>
              </a:rPr>
              <a:t>icons</a:t>
            </a:r>
            <a:endParaRPr kumimoji="1"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1638467" y="5076823"/>
            <a:ext cx="779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Model test</a:t>
            </a:r>
            <a:endParaRPr kumimoji="1" lang="ja-JP" altLang="en-US" sz="1050" dirty="0"/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2596695" y="5076823"/>
            <a:ext cx="7360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50" dirty="0" smtClean="0"/>
              <a:t>Submit</a:t>
            </a:r>
          </a:p>
          <a:p>
            <a:pPr algn="ctr"/>
            <a:r>
              <a:rPr kumimoji="1" lang="en-US" altLang="ja-JP" sz="1050" dirty="0" smtClean="0"/>
              <a:t>Questions</a:t>
            </a:r>
            <a:endParaRPr kumimoji="1" lang="ja-JP" altLang="en-US" sz="1050" dirty="0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3588382" y="5117869"/>
            <a:ext cx="599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50" dirty="0" smtClean="0"/>
              <a:t>Sign Up</a:t>
            </a:r>
            <a:endParaRPr kumimoji="1" lang="ja-JP" altLang="en-US" sz="1050" dirty="0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4428285" y="5098527"/>
            <a:ext cx="7633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50" dirty="0" smtClean="0"/>
              <a:t>Contact us</a:t>
            </a:r>
            <a:endParaRPr kumimoji="1" lang="ja-JP" altLang="en-US" sz="1050" dirty="0"/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2620746" y="4499742"/>
            <a:ext cx="71846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May look </a:t>
            </a:r>
          </a:p>
          <a:p>
            <a:r>
              <a:rPr lang="en-US" altLang="ja-JP" sz="1050" dirty="0">
                <a:solidFill>
                  <a:schemeClr val="bg1"/>
                </a:solidFill>
              </a:rPr>
              <a:t>l</a:t>
            </a:r>
            <a:r>
              <a:rPr kumimoji="1" lang="en-US" altLang="ja-JP" sz="1050" dirty="0" smtClean="0">
                <a:solidFill>
                  <a:schemeClr val="bg1"/>
                </a:solidFill>
              </a:rPr>
              <a:t>ike Apps</a:t>
            </a:r>
          </a:p>
          <a:p>
            <a:r>
              <a:rPr lang="en-US" altLang="ja-JP" sz="1050" dirty="0" smtClean="0">
                <a:solidFill>
                  <a:schemeClr val="bg1"/>
                </a:solidFill>
              </a:rPr>
              <a:t>icons</a:t>
            </a:r>
            <a:endParaRPr kumimoji="1"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3530166" y="4535627"/>
            <a:ext cx="71846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May look </a:t>
            </a:r>
          </a:p>
          <a:p>
            <a:r>
              <a:rPr lang="en-US" altLang="ja-JP" sz="1050" dirty="0">
                <a:solidFill>
                  <a:schemeClr val="bg1"/>
                </a:solidFill>
              </a:rPr>
              <a:t>l</a:t>
            </a:r>
            <a:r>
              <a:rPr kumimoji="1" lang="en-US" altLang="ja-JP" sz="1050" dirty="0" smtClean="0">
                <a:solidFill>
                  <a:schemeClr val="bg1"/>
                </a:solidFill>
              </a:rPr>
              <a:t>ike Apps</a:t>
            </a:r>
          </a:p>
          <a:p>
            <a:r>
              <a:rPr lang="en-US" altLang="ja-JP" sz="1050" dirty="0" smtClean="0">
                <a:solidFill>
                  <a:schemeClr val="bg1"/>
                </a:solidFill>
              </a:rPr>
              <a:t>icons</a:t>
            </a:r>
            <a:endParaRPr kumimoji="1"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4449906" y="4499742"/>
            <a:ext cx="71846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May look </a:t>
            </a:r>
          </a:p>
          <a:p>
            <a:r>
              <a:rPr lang="en-US" altLang="ja-JP" sz="1050" dirty="0">
                <a:solidFill>
                  <a:schemeClr val="bg1"/>
                </a:solidFill>
              </a:rPr>
              <a:t>l</a:t>
            </a:r>
            <a:r>
              <a:rPr kumimoji="1" lang="en-US" altLang="ja-JP" sz="1050" dirty="0" smtClean="0">
                <a:solidFill>
                  <a:schemeClr val="bg1"/>
                </a:solidFill>
              </a:rPr>
              <a:t>ike Apps</a:t>
            </a:r>
          </a:p>
          <a:p>
            <a:r>
              <a:rPr lang="en-US" altLang="ja-JP" sz="1050" dirty="0" smtClean="0">
                <a:solidFill>
                  <a:schemeClr val="bg1"/>
                </a:solidFill>
              </a:rPr>
              <a:t>icons</a:t>
            </a:r>
            <a:endParaRPr kumimoji="1"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3415796" y="1731990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Username</a:t>
            </a:r>
            <a:endParaRPr kumimoji="1" lang="ja-JP" altLang="en-US" sz="1100" dirty="0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3423418" y="199360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Password</a:t>
            </a:r>
            <a:endParaRPr kumimoji="1" lang="ja-JP" altLang="en-US" sz="1100" dirty="0"/>
          </a:p>
        </p:txBody>
      </p:sp>
      <p:sp>
        <p:nvSpPr>
          <p:cNvPr id="139" name="正方形/長方形 138"/>
          <p:cNvSpPr/>
          <p:nvPr/>
        </p:nvSpPr>
        <p:spPr>
          <a:xfrm>
            <a:off x="4154708" y="1757288"/>
            <a:ext cx="901846" cy="189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/>
          <p:cNvSpPr/>
          <p:nvPr/>
        </p:nvSpPr>
        <p:spPr>
          <a:xfrm>
            <a:off x="4154708" y="2050303"/>
            <a:ext cx="901846" cy="189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3708101" y="2319228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00B0F0"/>
                </a:solidFill>
              </a:rPr>
              <a:t>Forgot Password?</a:t>
            </a:r>
            <a:endParaRPr kumimoji="1" lang="ja-JP" altLang="en-US" sz="1100" dirty="0">
              <a:solidFill>
                <a:srgbClr val="00B0F0"/>
              </a:solidFill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3993523" y="2550418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>
                <a:solidFill>
                  <a:srgbClr val="00B0F0"/>
                </a:solidFill>
              </a:rPr>
              <a:t>Sign up</a:t>
            </a:r>
            <a:endParaRPr kumimoji="1" lang="ja-JP" altLang="en-US" sz="1100" dirty="0">
              <a:solidFill>
                <a:srgbClr val="00B0F0"/>
              </a:solidFill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10818361" y="2123685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>
                <a:solidFill>
                  <a:srgbClr val="00B0F0"/>
                </a:solidFill>
              </a:rPr>
              <a:t>GO</a:t>
            </a:r>
            <a:endParaRPr kumimoji="1" lang="ja-JP" altLang="en-US" sz="1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79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19015" y="281354"/>
            <a:ext cx="4900247" cy="6377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8950" y="281354"/>
            <a:ext cx="461665" cy="10329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dirty="0" smtClean="0"/>
              <a:t>User page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859690" y="1180123"/>
            <a:ext cx="4611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4439138" y="351695"/>
            <a:ext cx="992554" cy="765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09625" y="58124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PHOTO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91102" y="626125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Name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91102" y="91851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Member Type</a:t>
            </a:r>
            <a:endParaRPr kumimoji="1" lang="ja-JP" altLang="en-US" sz="11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255182" y="667036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00B0F0"/>
                </a:solidFill>
              </a:rPr>
              <a:t>Edit Profile</a:t>
            </a:r>
            <a:endParaRPr kumimoji="1" lang="ja-JP" altLang="en-US" sz="1100" dirty="0">
              <a:solidFill>
                <a:srgbClr val="00B0F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244064" y="878676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00B0F0"/>
                </a:solidFill>
              </a:rPr>
              <a:t>Change Password</a:t>
            </a:r>
            <a:endParaRPr kumimoji="1" lang="ja-JP" altLang="en-US" sz="1100" dirty="0">
              <a:solidFill>
                <a:srgbClr val="00B0F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91102" y="1306827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History</a:t>
            </a:r>
            <a:endParaRPr kumimoji="1" lang="ja-JP" altLang="en-US" dirty="0"/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60886736"/>
              </p:ext>
            </p:extLst>
          </p:nvPr>
        </p:nvGraphicFramePr>
        <p:xfrm>
          <a:off x="852027" y="1691791"/>
          <a:ext cx="4644014" cy="889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342"/>
                <a:gridCol w="3479672"/>
              </a:tblGrid>
              <a:tr h="3409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/>
                        <a:t>Action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/>
                        <a:t>Contents</a:t>
                      </a:r>
                      <a:endParaRPr kumimoji="1" lang="ja-JP" altLang="en-US" sz="1200" b="0" dirty="0"/>
                    </a:p>
                  </a:txBody>
                  <a:tcPr/>
                </a:tc>
              </a:tr>
              <a:tr h="1605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/>
                        <a:t>Model tests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rgbClr val="00B0F0"/>
                          </a:solidFill>
                        </a:rPr>
                        <a:t>Date/Sub_1, Date/Sub_2, Date/Sub_3</a:t>
                      </a:r>
                      <a:r>
                        <a:rPr kumimoji="1" lang="en-US" altLang="ja-JP" sz="1200" b="0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kumimoji="1" lang="en-US" altLang="ja-JP" sz="1200" b="0" dirty="0" smtClean="0">
                          <a:solidFill>
                            <a:srgbClr val="00B0F0"/>
                          </a:solidFill>
                        </a:rPr>
                        <a:t>…. ….. …. 10</a:t>
                      </a:r>
                      <a:endParaRPr kumimoji="1" lang="ja-JP" altLang="en-US" sz="1200" b="0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1605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/>
                        <a:t>Exercise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Sub/Chp_1, Sub/Chp_2, Sub/Chp_3 ……………….. 20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3" name="テキスト ボックス 22"/>
          <p:cNvSpPr txBox="1"/>
          <p:nvPr/>
        </p:nvSpPr>
        <p:spPr>
          <a:xfrm>
            <a:off x="799276" y="2701632"/>
            <a:ext cx="215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Submitted Questions</a:t>
            </a:r>
            <a:endParaRPr kumimoji="1" lang="ja-JP" altLang="en-US" dirty="0"/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67799374"/>
              </p:ext>
            </p:extLst>
          </p:nvPr>
        </p:nvGraphicFramePr>
        <p:xfrm>
          <a:off x="857583" y="3050476"/>
          <a:ext cx="461107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178"/>
                <a:gridCol w="1149016"/>
                <a:gridCol w="1367442"/>
                <a:gridCol w="1367442"/>
              </a:tblGrid>
              <a:tr h="162950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/>
                        <a:t>Date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/>
                        <a:t>Link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/>
                        <a:t>Status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/>
                        <a:t>Comments</a:t>
                      </a:r>
                      <a:endParaRPr kumimoji="1" lang="ja-JP" altLang="en-US" sz="12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/>
                        <a:t>2014/12/14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rgbClr val="00B0F0"/>
                          </a:solidFill>
                        </a:rPr>
                        <a:t>Grade/Sub/</a:t>
                      </a:r>
                      <a:r>
                        <a:rPr kumimoji="1" lang="en-US" altLang="ja-JP" sz="1200" b="0" dirty="0" err="1" smtClean="0">
                          <a:solidFill>
                            <a:srgbClr val="00B0F0"/>
                          </a:solidFill>
                        </a:rPr>
                        <a:t>Chp</a:t>
                      </a:r>
                      <a:endParaRPr kumimoji="1" lang="ja-JP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/>
                        <a:t>Ok/Pend/</a:t>
                      </a:r>
                    </a:p>
                    <a:p>
                      <a:r>
                        <a:rPr kumimoji="1" lang="en-US" altLang="ja-JP" sz="1200" b="0" dirty="0" smtClean="0"/>
                        <a:t>Remake/Del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This</a:t>
                      </a:r>
                      <a:r>
                        <a:rPr kumimoji="1" lang="en-US" altLang="ja-JP" sz="800" b="0" baseline="0" dirty="0" smtClean="0">
                          <a:solidFill>
                            <a:schemeClr val="tx1"/>
                          </a:solidFill>
                        </a:rPr>
                        <a:t> question is actually great, but I think  … </a:t>
                      </a:r>
                      <a:r>
                        <a:rPr kumimoji="1" lang="en-US" altLang="ja-JP" sz="800" b="0" baseline="0" dirty="0" smtClean="0">
                          <a:solidFill>
                            <a:srgbClr val="00B0F0"/>
                          </a:solidFill>
                        </a:rPr>
                        <a:t>full text</a:t>
                      </a:r>
                      <a:endParaRPr kumimoji="1" lang="ja-JP" altLang="en-US" sz="800" b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テキスト ボックス 30"/>
          <p:cNvSpPr txBox="1"/>
          <p:nvPr/>
        </p:nvSpPr>
        <p:spPr>
          <a:xfrm>
            <a:off x="891102" y="364515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00B0F0"/>
                </a:solidFill>
              </a:rPr>
              <a:t>Home</a:t>
            </a:r>
            <a:endParaRPr kumimoji="1" lang="ja-JP" altLang="en-US" sz="1100" dirty="0">
              <a:solidFill>
                <a:srgbClr val="00B0F0"/>
              </a:solidFill>
            </a:endParaRPr>
          </a:p>
        </p:txBody>
      </p:sp>
      <p:cxnSp>
        <p:nvCxnSpPr>
          <p:cNvPr id="46" name="直線コネクタ 45"/>
          <p:cNvCxnSpPr/>
          <p:nvPr/>
        </p:nvCxnSpPr>
        <p:spPr>
          <a:xfrm>
            <a:off x="799276" y="6131169"/>
            <a:ext cx="4611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806098" y="6169473"/>
            <a:ext cx="4718259" cy="45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366035" y="6219690"/>
            <a:ext cx="80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Footer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7061200" y="281354"/>
            <a:ext cx="4900247" cy="6377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701135" y="281354"/>
            <a:ext cx="461665" cy="12060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dirty="0" smtClean="0"/>
              <a:t>Expert page</a:t>
            </a:r>
            <a:endParaRPr kumimoji="1" lang="ja-JP" altLang="en-US" dirty="0"/>
          </a:p>
        </p:txBody>
      </p:sp>
      <p:cxnSp>
        <p:nvCxnSpPr>
          <p:cNvPr id="53" name="直線コネクタ 52"/>
          <p:cNvCxnSpPr/>
          <p:nvPr/>
        </p:nvCxnSpPr>
        <p:spPr>
          <a:xfrm>
            <a:off x="7201875" y="1180123"/>
            <a:ext cx="4611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>
          <a:xfrm>
            <a:off x="10781323" y="351695"/>
            <a:ext cx="992554" cy="765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851810" y="58124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PHOTO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233287" y="626125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Name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233287" y="918513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Expert</a:t>
            </a:r>
            <a:endParaRPr kumimoji="1" lang="ja-JP" altLang="en-US" sz="11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597367" y="667036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00B0F0"/>
                </a:solidFill>
              </a:rPr>
              <a:t>Edit Profile</a:t>
            </a:r>
            <a:endParaRPr kumimoji="1" lang="ja-JP" altLang="en-US" sz="1100" dirty="0">
              <a:solidFill>
                <a:srgbClr val="00B0F0"/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586249" y="878676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00B0F0"/>
                </a:solidFill>
              </a:rPr>
              <a:t>Change Password</a:t>
            </a:r>
            <a:endParaRPr kumimoji="1" lang="ja-JP" altLang="en-US" sz="1100" dirty="0">
              <a:solidFill>
                <a:srgbClr val="00B0F0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233287" y="1306827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History</a:t>
            </a:r>
            <a:endParaRPr kumimoji="1" lang="ja-JP" altLang="en-US" dirty="0"/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61208434"/>
              </p:ext>
            </p:extLst>
          </p:nvPr>
        </p:nvGraphicFramePr>
        <p:xfrm>
          <a:off x="7194212" y="1691791"/>
          <a:ext cx="4644014" cy="889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342"/>
                <a:gridCol w="3479672"/>
              </a:tblGrid>
              <a:tr h="3409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/>
                        <a:t>Action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/>
                        <a:t>Contents</a:t>
                      </a:r>
                      <a:endParaRPr kumimoji="1" lang="ja-JP" altLang="en-US" sz="1200" b="0" dirty="0"/>
                    </a:p>
                  </a:txBody>
                  <a:tcPr/>
                </a:tc>
              </a:tr>
              <a:tr h="1605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/>
                        <a:t>Model tests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rgbClr val="00B0F0"/>
                          </a:solidFill>
                        </a:rPr>
                        <a:t>Date/Sub_1, Date/Sub_2, Date/Sub_3</a:t>
                      </a:r>
                      <a:r>
                        <a:rPr kumimoji="1" lang="en-US" altLang="ja-JP" sz="1200" b="0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kumimoji="1" lang="en-US" altLang="ja-JP" sz="1200" b="0" dirty="0" smtClean="0">
                          <a:solidFill>
                            <a:srgbClr val="00B0F0"/>
                          </a:solidFill>
                        </a:rPr>
                        <a:t>…. ….. …. 10</a:t>
                      </a:r>
                      <a:endParaRPr kumimoji="1" lang="ja-JP" altLang="en-US" sz="1200" b="0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1605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/>
                        <a:t>Exercise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Sub/Chp_1, Sub/Chp_2, Sub/Chp_3 ……………….. 20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2" name="テキスト ボックス 61"/>
          <p:cNvSpPr txBox="1"/>
          <p:nvPr/>
        </p:nvSpPr>
        <p:spPr>
          <a:xfrm>
            <a:off x="7141461" y="2701632"/>
            <a:ext cx="215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Submitted Questions</a:t>
            </a:r>
            <a:endParaRPr kumimoji="1" lang="ja-JP" altLang="en-US" dirty="0"/>
          </a:p>
        </p:txBody>
      </p:sp>
      <p:graphicFrame>
        <p:nvGraphicFramePr>
          <p:cNvPr id="63" name="表 6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07765455"/>
              </p:ext>
            </p:extLst>
          </p:nvPr>
        </p:nvGraphicFramePr>
        <p:xfrm>
          <a:off x="7199768" y="3050476"/>
          <a:ext cx="461107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40"/>
                <a:gridCol w="2618154"/>
                <a:gridCol w="959184"/>
              </a:tblGrid>
              <a:tr h="162950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/>
                        <a:t>Date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/>
                        <a:t>Link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/>
                        <a:t>Status</a:t>
                      </a:r>
                      <a:endParaRPr kumimoji="1" lang="ja-JP" altLang="en-US" sz="12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/>
                        <a:t>2014/12/14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/>
                        <a:t>Grade/Sub/</a:t>
                      </a:r>
                      <a:r>
                        <a:rPr kumimoji="1" lang="en-US" altLang="ja-JP" sz="1200" b="0" dirty="0" err="1" smtClean="0"/>
                        <a:t>Chp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/>
                        <a:t>Ok/Pend/</a:t>
                      </a:r>
                    </a:p>
                    <a:p>
                      <a:r>
                        <a:rPr kumimoji="1" lang="en-US" altLang="ja-JP" sz="1200" b="0" dirty="0" smtClean="0"/>
                        <a:t>Remake/Del</a:t>
                      </a:r>
                      <a:endParaRPr kumimoji="1" lang="ja-JP" altLang="en-US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テキスト ボックス 63"/>
          <p:cNvSpPr txBox="1"/>
          <p:nvPr/>
        </p:nvSpPr>
        <p:spPr>
          <a:xfrm>
            <a:off x="7233287" y="364515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00B0F0"/>
                </a:solidFill>
              </a:rPr>
              <a:t>Home</a:t>
            </a:r>
            <a:endParaRPr kumimoji="1" lang="ja-JP" altLang="en-US" sz="1100" dirty="0">
              <a:solidFill>
                <a:srgbClr val="00B0F0"/>
              </a:solidFill>
            </a:endParaRPr>
          </a:p>
        </p:txBody>
      </p:sp>
      <p:cxnSp>
        <p:nvCxnSpPr>
          <p:cNvPr id="65" name="直線コネクタ 64"/>
          <p:cNvCxnSpPr/>
          <p:nvPr/>
        </p:nvCxnSpPr>
        <p:spPr>
          <a:xfrm>
            <a:off x="7141461" y="6131169"/>
            <a:ext cx="4611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7148283" y="6169473"/>
            <a:ext cx="4718259" cy="45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8708220" y="6219690"/>
            <a:ext cx="80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Footer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104776" y="407102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Expert Activities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968304" y="4138210"/>
            <a:ext cx="12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00B0F0"/>
                </a:solidFill>
              </a:rPr>
              <a:t>Get new Questions</a:t>
            </a:r>
            <a:endParaRPr kumimoji="1" lang="ja-JP" altLang="en-US" sz="1100" dirty="0">
              <a:solidFill>
                <a:srgbClr val="00B0F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70908925"/>
              </p:ext>
            </p:extLst>
          </p:nvPr>
        </p:nvGraphicFramePr>
        <p:xfrm>
          <a:off x="7185405" y="4464868"/>
          <a:ext cx="4644014" cy="889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342"/>
                <a:gridCol w="3479672"/>
              </a:tblGrid>
              <a:tr h="3409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/>
                        <a:t>Action State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/>
                        <a:t>Contents</a:t>
                      </a:r>
                      <a:endParaRPr kumimoji="1" lang="ja-JP" altLang="en-US" sz="1200" b="0" dirty="0"/>
                    </a:p>
                  </a:txBody>
                  <a:tcPr/>
                </a:tc>
              </a:tr>
              <a:tr h="1605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/>
                        <a:t>Complete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rgbClr val="00B0F0"/>
                          </a:solidFill>
                        </a:rPr>
                        <a:t>Sub/Chp_1, Sub/Chp_2, Sub/Chp_3</a:t>
                      </a:r>
                      <a:r>
                        <a:rPr kumimoji="1" lang="en-US" altLang="ja-JP" sz="1200" b="0" baseline="0" dirty="0" smtClean="0">
                          <a:solidFill>
                            <a:srgbClr val="00B0F0"/>
                          </a:solidFill>
                        </a:rPr>
                        <a:t> …         </a:t>
                      </a:r>
                      <a:r>
                        <a:rPr kumimoji="1" lang="en-US" altLang="ja-JP" sz="1200" b="0" dirty="0" smtClean="0">
                          <a:solidFill>
                            <a:srgbClr val="00B0F0"/>
                          </a:solidFill>
                        </a:rPr>
                        <a:t>Full</a:t>
                      </a:r>
                      <a:r>
                        <a:rPr kumimoji="1" lang="en-US" altLang="ja-JP" sz="1200" b="0" baseline="0" dirty="0" smtClean="0">
                          <a:solidFill>
                            <a:srgbClr val="00B0F0"/>
                          </a:solidFill>
                        </a:rPr>
                        <a:t> list</a:t>
                      </a:r>
                      <a:endParaRPr kumimoji="1" lang="ja-JP" altLang="en-US" sz="1200" b="0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1605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/>
                        <a:t>Pending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rgbClr val="00B0F0"/>
                          </a:solidFill>
                        </a:rPr>
                        <a:t>Sub/Chp_1, Sub/Chp_2, Sub/Chp_3</a:t>
                      </a:r>
                      <a:r>
                        <a:rPr kumimoji="1" lang="en-US" altLang="ja-JP" sz="1200" b="0" baseline="0" dirty="0" smtClean="0">
                          <a:solidFill>
                            <a:srgbClr val="00B0F0"/>
                          </a:solidFill>
                        </a:rPr>
                        <a:t> …          </a:t>
                      </a:r>
                      <a:r>
                        <a:rPr kumimoji="1" lang="en-US" altLang="ja-JP" sz="1200" b="0" dirty="0" smtClean="0">
                          <a:solidFill>
                            <a:srgbClr val="00B0F0"/>
                          </a:solidFill>
                        </a:rPr>
                        <a:t>Full</a:t>
                      </a:r>
                      <a:r>
                        <a:rPr kumimoji="1" lang="en-US" altLang="ja-JP" sz="1200" b="0" baseline="0" dirty="0" smtClean="0">
                          <a:solidFill>
                            <a:srgbClr val="00B0F0"/>
                          </a:solidFill>
                        </a:rPr>
                        <a:t> list</a:t>
                      </a:r>
                      <a:endParaRPr kumimoji="1" lang="en-US" altLang="ja-JP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1" name="表 7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78164605"/>
              </p:ext>
            </p:extLst>
          </p:nvPr>
        </p:nvGraphicFramePr>
        <p:xfrm>
          <a:off x="8143630" y="5418014"/>
          <a:ext cx="3691651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9939"/>
                <a:gridCol w="476739"/>
                <a:gridCol w="617415"/>
                <a:gridCol w="945662"/>
                <a:gridCol w="971896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Date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Grade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Subject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Chapter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Link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2014/12/13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Math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Integration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solidFill>
                            <a:srgbClr val="00B0F0"/>
                          </a:solidFill>
                        </a:rPr>
                        <a:t>Sub/</a:t>
                      </a:r>
                      <a:r>
                        <a:rPr kumimoji="1" lang="en-US" altLang="ja-JP" sz="800" dirty="0" err="1" smtClean="0">
                          <a:solidFill>
                            <a:srgbClr val="00B0F0"/>
                          </a:solidFill>
                        </a:rPr>
                        <a:t>Chp</a:t>
                      </a:r>
                      <a:r>
                        <a:rPr kumimoji="1" lang="en-US" altLang="ja-JP" sz="800" dirty="0" smtClean="0">
                          <a:solidFill>
                            <a:srgbClr val="00B0F0"/>
                          </a:solidFill>
                        </a:rPr>
                        <a:t>/QNo1</a:t>
                      </a:r>
                      <a:endParaRPr kumimoji="1" lang="ja-JP" altLang="en-US" sz="8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2014/12/13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Math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Integration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solidFill>
                            <a:srgbClr val="00B0F0"/>
                          </a:solidFill>
                        </a:rPr>
                        <a:t>Sub/</a:t>
                      </a:r>
                      <a:r>
                        <a:rPr kumimoji="1" lang="en-US" altLang="ja-JP" sz="800" dirty="0" err="1" smtClean="0">
                          <a:solidFill>
                            <a:srgbClr val="00B0F0"/>
                          </a:solidFill>
                        </a:rPr>
                        <a:t>Chp</a:t>
                      </a:r>
                      <a:r>
                        <a:rPr kumimoji="1" lang="en-US" altLang="ja-JP" sz="800" dirty="0" smtClean="0">
                          <a:solidFill>
                            <a:srgbClr val="00B0F0"/>
                          </a:solidFill>
                        </a:rPr>
                        <a:t>/QNo2</a:t>
                      </a:r>
                      <a:endParaRPr kumimoji="1" lang="ja-JP" altLang="en-US" sz="8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テキスト ボックス 71"/>
          <p:cNvSpPr txBox="1"/>
          <p:nvPr/>
        </p:nvSpPr>
        <p:spPr>
          <a:xfrm>
            <a:off x="7492050" y="537812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Pending</a:t>
            </a:r>
            <a:endParaRPr kumimoji="1" lang="ja-JP" altLang="en-US" sz="1100" dirty="0"/>
          </a:p>
        </p:txBody>
      </p:sp>
      <p:cxnSp>
        <p:nvCxnSpPr>
          <p:cNvPr id="74" name="直線矢印コネクタ 73"/>
          <p:cNvCxnSpPr/>
          <p:nvPr/>
        </p:nvCxnSpPr>
        <p:spPr>
          <a:xfrm>
            <a:off x="2497905" y="3559368"/>
            <a:ext cx="3215877" cy="34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5646462" y="3764485"/>
            <a:ext cx="1387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2"/>
                </a:solidFill>
              </a:rPr>
              <a:t>Opens a </a:t>
            </a:r>
            <a:r>
              <a:rPr kumimoji="1" lang="en-US" altLang="ja-JP" sz="1000" dirty="0" err="1" smtClean="0">
                <a:solidFill>
                  <a:schemeClr val="accent2"/>
                </a:solidFill>
              </a:rPr>
              <a:t>SubmitQ</a:t>
            </a:r>
            <a:r>
              <a:rPr lang="en-US" altLang="ja-JP" sz="1000" dirty="0">
                <a:solidFill>
                  <a:schemeClr val="accent2"/>
                </a:solidFill>
              </a:rPr>
              <a:t> </a:t>
            </a:r>
            <a:r>
              <a:rPr kumimoji="1" lang="en-US" altLang="ja-JP" sz="1000" dirty="0" smtClean="0">
                <a:solidFill>
                  <a:schemeClr val="accent2"/>
                </a:solidFill>
              </a:rPr>
              <a:t>page</a:t>
            </a:r>
            <a:endParaRPr kumimoji="1" lang="ja-JP" altLang="en-US" sz="1000" dirty="0">
              <a:solidFill>
                <a:schemeClr val="accent2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5839382" y="5311024"/>
            <a:ext cx="11834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2"/>
                </a:solidFill>
              </a:rPr>
              <a:t>Open Exercise page with an extra button to approve or decline &amp; editor for comments</a:t>
            </a:r>
            <a:endParaRPr kumimoji="1" lang="ja-JP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80" name="直線矢印コネクタ 79"/>
          <p:cNvCxnSpPr/>
          <p:nvPr/>
        </p:nvCxnSpPr>
        <p:spPr>
          <a:xfrm flipH="1">
            <a:off x="6897077" y="5728677"/>
            <a:ext cx="4092409" cy="15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>
            <a:off x="6897077" y="5259754"/>
            <a:ext cx="1535724" cy="489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5721600" y="4389008"/>
            <a:ext cx="115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2"/>
                </a:solidFill>
              </a:rPr>
              <a:t>Opens an exercise</a:t>
            </a:r>
            <a:endParaRPr kumimoji="1" lang="ja-JP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88" name="直線矢印コネクタ 87"/>
          <p:cNvCxnSpPr/>
          <p:nvPr/>
        </p:nvCxnSpPr>
        <p:spPr>
          <a:xfrm flipH="1" flipV="1">
            <a:off x="6462244" y="4603262"/>
            <a:ext cx="1970557" cy="30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/>
          <p:cNvSpPr txBox="1"/>
          <p:nvPr/>
        </p:nvSpPr>
        <p:spPr>
          <a:xfrm>
            <a:off x="4782758" y="1432303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00B0F0"/>
                </a:solidFill>
              </a:rPr>
              <a:t>Statistics</a:t>
            </a:r>
            <a:endParaRPr kumimoji="1" lang="ja-JP" altLang="en-US" sz="1100" dirty="0">
              <a:solidFill>
                <a:srgbClr val="00B0F0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782757" y="2808360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00B0F0"/>
                </a:solidFill>
              </a:rPr>
              <a:t>Statistics</a:t>
            </a:r>
            <a:endParaRPr kumimoji="1" lang="ja-JP" altLang="en-US" sz="1100" dirty="0">
              <a:solidFill>
                <a:srgbClr val="00B0F0"/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124943" y="143160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00B0F0"/>
                </a:solidFill>
              </a:rPr>
              <a:t>Statistics</a:t>
            </a:r>
            <a:endParaRPr kumimoji="1" lang="ja-JP" altLang="en-US" sz="1100" dirty="0">
              <a:solidFill>
                <a:srgbClr val="00B0F0"/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1112102" y="2794695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00B0F0"/>
                </a:solidFill>
              </a:rPr>
              <a:t>Statistics</a:t>
            </a:r>
            <a:endParaRPr kumimoji="1" lang="ja-JP" altLang="en-US" sz="1100" dirty="0">
              <a:solidFill>
                <a:srgbClr val="00B0F0"/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1128849" y="4230768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00B0F0"/>
                </a:solidFill>
              </a:rPr>
              <a:t>Statistics</a:t>
            </a:r>
            <a:endParaRPr kumimoji="1" lang="ja-JP" altLang="en-US" sz="1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94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13507" y="296984"/>
            <a:ext cx="4900247" cy="6377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768" y="296984"/>
            <a:ext cx="461665" cy="13537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dirty="0" smtClean="0"/>
              <a:t>Exercise page</a:t>
            </a:r>
            <a:endParaRPr kumimoji="1" lang="ja-JP" altLang="en-US" dirty="0"/>
          </a:p>
        </p:txBody>
      </p:sp>
      <p:cxnSp>
        <p:nvCxnSpPr>
          <p:cNvPr id="21" name="直線コネクタ 20"/>
          <p:cNvCxnSpPr/>
          <p:nvPr/>
        </p:nvCxnSpPr>
        <p:spPr>
          <a:xfrm>
            <a:off x="722321" y="1191846"/>
            <a:ext cx="4611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713433" y="367325"/>
            <a:ext cx="4718259" cy="788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389276" y="536966"/>
            <a:ext cx="17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Standard Banner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717341" y="6188244"/>
            <a:ext cx="4718259" cy="45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602982" y="6259976"/>
            <a:ext cx="80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Footer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97169" y="1484923"/>
            <a:ext cx="451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A. </a:t>
            </a:r>
            <a:r>
              <a:rPr lang="en-US" altLang="ja-JP" dirty="0" smtClean="0"/>
              <a:t>What do you enjoy doing in your free time?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851878" y="3354642"/>
            <a:ext cx="4306277" cy="1531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97169" y="300836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Answer: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97169" y="1194950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Grade11</a:t>
            </a:r>
            <a:endParaRPr kumimoji="1" lang="ja-JP" altLang="en-US" sz="11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14171" y="1192090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Geography</a:t>
            </a:r>
            <a:endParaRPr kumimoji="1" lang="ja-JP" altLang="en-US" sz="11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146189" y="1194950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Chapter4</a:t>
            </a:r>
            <a:endParaRPr kumimoji="1" lang="ja-JP" altLang="en-US" sz="11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855203" y="1192090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5/20</a:t>
            </a:r>
            <a:endParaRPr kumimoji="1" lang="ja-JP" altLang="en-US" sz="11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74761" y="582995"/>
            <a:ext cx="5261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2"/>
                </a:solidFill>
              </a:rPr>
              <a:t>Marks</a:t>
            </a:r>
          </a:p>
          <a:p>
            <a:r>
              <a:rPr lang="en-US" altLang="ja-JP" sz="1000" dirty="0" err="1" smtClean="0">
                <a:solidFill>
                  <a:schemeClr val="accent2"/>
                </a:solidFill>
              </a:rPr>
              <a:t>Distrib</a:t>
            </a:r>
            <a:endParaRPr lang="en-US" altLang="ja-JP" sz="1000" dirty="0" smtClean="0">
              <a:solidFill>
                <a:schemeClr val="accent2"/>
              </a:solidFill>
            </a:endParaRPr>
          </a:p>
          <a:p>
            <a:r>
              <a:rPr lang="en-US" altLang="ja-JP" sz="1000" dirty="0" err="1" smtClean="0">
                <a:solidFill>
                  <a:schemeClr val="accent2"/>
                </a:solidFill>
              </a:rPr>
              <a:t>ution</a:t>
            </a:r>
            <a:endParaRPr kumimoji="1" lang="ja-JP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 flipV="1">
            <a:off x="5234042" y="1005840"/>
            <a:ext cx="500552" cy="31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851878" y="4886458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00B0F0"/>
                </a:solidFill>
              </a:rPr>
              <a:t>SUBMIT</a:t>
            </a:r>
            <a:endParaRPr kumimoji="1" lang="ja-JP" altLang="en-US" sz="1100" dirty="0">
              <a:solidFill>
                <a:srgbClr val="00B0F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308449" y="4886458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Time: 0:3:12</a:t>
            </a:r>
            <a:endParaRPr kumimoji="1" lang="ja-JP" altLang="en-US" sz="11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602148" y="4234227"/>
            <a:ext cx="6190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2"/>
                </a:solidFill>
              </a:rPr>
              <a:t>Updates</a:t>
            </a:r>
          </a:p>
          <a:p>
            <a:r>
              <a:rPr kumimoji="1" lang="en-US" altLang="ja-JP" sz="1000" dirty="0" smtClean="0">
                <a:solidFill>
                  <a:schemeClr val="accent2"/>
                </a:solidFill>
              </a:rPr>
              <a:t> every</a:t>
            </a:r>
          </a:p>
          <a:p>
            <a:r>
              <a:rPr lang="en-US" altLang="ja-JP" sz="1000" dirty="0" smtClean="0">
                <a:solidFill>
                  <a:schemeClr val="accent2"/>
                </a:solidFill>
              </a:rPr>
              <a:t>10 </a:t>
            </a:r>
            <a:r>
              <a:rPr lang="en-US" altLang="ja-JP" sz="1000" dirty="0" err="1" smtClean="0">
                <a:solidFill>
                  <a:schemeClr val="accent2"/>
                </a:solidFill>
              </a:rPr>
              <a:t>secs</a:t>
            </a:r>
            <a:endParaRPr kumimoji="1" lang="ja-JP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5130800" y="4650377"/>
            <a:ext cx="551543" cy="36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7126202" y="296984"/>
            <a:ext cx="4900247" cy="6377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764463" y="296984"/>
            <a:ext cx="461665" cy="16334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dirty="0" smtClean="0"/>
              <a:t>Model Test page</a:t>
            </a:r>
            <a:endParaRPr kumimoji="1" lang="ja-JP" altLang="en-US" dirty="0"/>
          </a:p>
        </p:txBody>
      </p:sp>
      <p:cxnSp>
        <p:nvCxnSpPr>
          <p:cNvPr id="45" name="直線コネクタ 44"/>
          <p:cNvCxnSpPr/>
          <p:nvPr/>
        </p:nvCxnSpPr>
        <p:spPr>
          <a:xfrm>
            <a:off x="7235016" y="1191846"/>
            <a:ext cx="4611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7226128" y="367325"/>
            <a:ext cx="4718259" cy="788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901971" y="536966"/>
            <a:ext cx="17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Standard Banner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7230036" y="6188244"/>
            <a:ext cx="4718259" cy="45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363874" y="6273039"/>
            <a:ext cx="80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Footer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309864" y="1484923"/>
            <a:ext cx="470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2-A. </a:t>
            </a:r>
            <a:r>
              <a:rPr lang="en-US" altLang="ja-JP" dirty="0" smtClean="0"/>
              <a:t>What do you enjoy doing in your free time?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7364573" y="3354642"/>
            <a:ext cx="4306277" cy="1531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309864" y="300836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Answer: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309864" y="1194950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Grade11</a:t>
            </a:r>
            <a:endParaRPr kumimoji="1" lang="ja-JP" altLang="en-US" sz="11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926866" y="1192090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Geography</a:t>
            </a:r>
            <a:endParaRPr kumimoji="1" lang="ja-JP" altLang="en-US" sz="11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1367898" y="1192090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5/20</a:t>
            </a:r>
            <a:endParaRPr kumimoji="1" lang="ja-JP" altLang="en-US" sz="11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278604" y="5300139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Time: 2:11:46</a:t>
            </a:r>
            <a:endParaRPr kumimoji="1" lang="ja-JP" altLang="en-US" sz="11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1216880" y="4886458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rgbClr val="00B0F0"/>
                </a:solidFill>
              </a:rPr>
              <a:t>N</a:t>
            </a:r>
            <a:r>
              <a:rPr kumimoji="1" lang="en-US" altLang="ja-JP" sz="1100" dirty="0" smtClean="0">
                <a:solidFill>
                  <a:srgbClr val="00B0F0"/>
                </a:solidFill>
              </a:rPr>
              <a:t>ext</a:t>
            </a:r>
            <a:endParaRPr kumimoji="1" lang="ja-JP" altLang="en-US" sz="1100" dirty="0">
              <a:solidFill>
                <a:srgbClr val="00B0F0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1123905" y="5292580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00B0F0"/>
                </a:solidFill>
              </a:rPr>
              <a:t>SUBMIT</a:t>
            </a:r>
            <a:endParaRPr kumimoji="1" lang="ja-JP" altLang="en-US" sz="1100" dirty="0">
              <a:solidFill>
                <a:srgbClr val="00B0F0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299622" y="4891575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>
                <a:solidFill>
                  <a:srgbClr val="00B0F0"/>
                </a:solidFill>
              </a:rPr>
              <a:t>Previous</a:t>
            </a:r>
            <a:endParaRPr kumimoji="1" lang="ja-JP" altLang="en-US" sz="1100" dirty="0">
              <a:solidFill>
                <a:srgbClr val="00B0F0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8227342" y="5344173"/>
            <a:ext cx="2844490" cy="178960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8240405" y="5347033"/>
            <a:ext cx="2227075" cy="1761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7" name="図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78" y="1859162"/>
            <a:ext cx="2136530" cy="1129135"/>
          </a:xfrm>
          <a:prstGeom prst="rect">
            <a:avLst/>
          </a:prstGeom>
        </p:spPr>
      </p:pic>
      <p:pic>
        <p:nvPicPr>
          <p:cNvPr id="69" name="図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790" y="1891273"/>
            <a:ext cx="2104058" cy="1111974"/>
          </a:xfrm>
          <a:prstGeom prst="rect">
            <a:avLst/>
          </a:prstGeom>
        </p:spPr>
      </p:pic>
      <p:sp>
        <p:nvSpPr>
          <p:cNvPr id="70" name="テキスト ボックス 69"/>
          <p:cNvSpPr txBox="1"/>
          <p:nvPr/>
        </p:nvSpPr>
        <p:spPr>
          <a:xfrm>
            <a:off x="3820024" y="306466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Rate this:</a:t>
            </a:r>
            <a:endParaRPr kumimoji="1" lang="ja-JP" altLang="en-US" sz="1100" dirty="0"/>
          </a:p>
        </p:txBody>
      </p:sp>
      <p:sp>
        <p:nvSpPr>
          <p:cNvPr id="72" name="正方形/長方形 71"/>
          <p:cNvSpPr/>
          <p:nvPr/>
        </p:nvSpPr>
        <p:spPr>
          <a:xfrm>
            <a:off x="4504281" y="3103718"/>
            <a:ext cx="661690" cy="189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4994032" y="3103718"/>
            <a:ext cx="171939" cy="18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二等辺三角形 73"/>
          <p:cNvSpPr/>
          <p:nvPr/>
        </p:nvSpPr>
        <p:spPr>
          <a:xfrm flipH="1" flipV="1">
            <a:off x="5017478" y="3166241"/>
            <a:ext cx="93784" cy="8596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504281" y="30702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 hard</a:t>
            </a:r>
            <a:endParaRPr kumimoji="1" lang="ja-JP" altLang="en-US" sz="105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0296391" y="3043840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Rate this:</a:t>
            </a:r>
            <a:endParaRPr kumimoji="1" lang="ja-JP" altLang="en-US" sz="1100" dirty="0"/>
          </a:p>
        </p:txBody>
      </p:sp>
      <p:sp>
        <p:nvSpPr>
          <p:cNvPr id="77" name="正方形/長方形 76"/>
          <p:cNvSpPr/>
          <p:nvPr/>
        </p:nvSpPr>
        <p:spPr>
          <a:xfrm>
            <a:off x="10980648" y="3082889"/>
            <a:ext cx="661690" cy="189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11470399" y="3082889"/>
            <a:ext cx="171939" cy="18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二等辺三角形 78"/>
          <p:cNvSpPr/>
          <p:nvPr/>
        </p:nvSpPr>
        <p:spPr>
          <a:xfrm flipH="1" flipV="1">
            <a:off x="11493845" y="3145412"/>
            <a:ext cx="93784" cy="8596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10980648" y="3049461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 hard</a:t>
            </a:r>
            <a:endParaRPr kumimoji="1" lang="ja-JP" altLang="en-US" sz="105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05325" y="5698743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>
                <a:solidFill>
                  <a:srgbClr val="00B0F0"/>
                </a:solidFill>
              </a:rPr>
              <a:t>Challenge </a:t>
            </a:r>
            <a:r>
              <a:rPr lang="en-US" altLang="ja-JP" sz="900" dirty="0">
                <a:solidFill>
                  <a:srgbClr val="00B0F0"/>
                </a:solidFill>
              </a:rPr>
              <a:t>t</a:t>
            </a:r>
            <a:r>
              <a:rPr kumimoji="1" lang="en-US" altLang="ja-JP" sz="900" dirty="0" smtClean="0">
                <a:solidFill>
                  <a:srgbClr val="00B0F0"/>
                </a:solidFill>
              </a:rPr>
              <a:t>his question</a:t>
            </a:r>
          </a:p>
          <a:p>
            <a:r>
              <a:rPr lang="en-US" altLang="ja-JP" sz="900" dirty="0" smtClean="0">
                <a:solidFill>
                  <a:srgbClr val="00B0F0"/>
                </a:solidFill>
              </a:rPr>
              <a:t>Complain on this question</a:t>
            </a:r>
            <a:endParaRPr kumimoji="1" lang="ja-JP" altLang="en-US" sz="900" dirty="0">
              <a:solidFill>
                <a:srgbClr val="00B0F0"/>
              </a:solidFill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7164479" y="5698743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>
                <a:solidFill>
                  <a:srgbClr val="00B0F0"/>
                </a:solidFill>
              </a:rPr>
              <a:t>Challenge </a:t>
            </a:r>
            <a:r>
              <a:rPr lang="en-US" altLang="ja-JP" sz="900" dirty="0">
                <a:solidFill>
                  <a:srgbClr val="00B0F0"/>
                </a:solidFill>
              </a:rPr>
              <a:t>t</a:t>
            </a:r>
            <a:r>
              <a:rPr kumimoji="1" lang="en-US" altLang="ja-JP" sz="900" dirty="0" smtClean="0">
                <a:solidFill>
                  <a:srgbClr val="00B0F0"/>
                </a:solidFill>
              </a:rPr>
              <a:t>his question</a:t>
            </a:r>
          </a:p>
          <a:p>
            <a:r>
              <a:rPr lang="en-US" altLang="ja-JP" sz="900" dirty="0" smtClean="0">
                <a:solidFill>
                  <a:srgbClr val="00B0F0"/>
                </a:solidFill>
              </a:rPr>
              <a:t>Complain on this question</a:t>
            </a:r>
            <a:endParaRPr kumimoji="1" lang="ja-JP" altLang="en-US" sz="900" dirty="0">
              <a:solidFill>
                <a:srgbClr val="00B0F0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096731" y="1197468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00B0F0"/>
                </a:solidFill>
              </a:rPr>
              <a:t>Author ID</a:t>
            </a:r>
            <a:endParaRPr kumimoji="1" lang="ja-JP" altLang="en-US" sz="1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016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44768" y="296984"/>
            <a:ext cx="4900247" cy="6377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824445" y="1681274"/>
            <a:ext cx="661690" cy="189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314196" y="1681274"/>
            <a:ext cx="171939" cy="18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/>
          <p:cNvSpPr/>
          <p:nvPr/>
        </p:nvSpPr>
        <p:spPr>
          <a:xfrm flipH="1" flipV="1">
            <a:off x="3337642" y="1743797"/>
            <a:ext cx="93784" cy="8596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24445" y="1647846"/>
            <a:ext cx="2840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 1</a:t>
            </a:r>
            <a:endParaRPr kumimoji="1" lang="ja-JP" altLang="en-US" sz="105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5849" y="1624524"/>
            <a:ext cx="18742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Choose Number of Questions</a:t>
            </a:r>
            <a:endParaRPr kumimoji="1" lang="ja-JP" altLang="en-US" sz="1100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753582" y="1191846"/>
            <a:ext cx="4611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744694" y="367325"/>
            <a:ext cx="4718259" cy="788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20537" y="536966"/>
            <a:ext cx="17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Standard Banner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735539" y="6188244"/>
            <a:ext cx="4718259" cy="45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55865" y="6246913"/>
            <a:ext cx="80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Footer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1768" y="296984"/>
            <a:ext cx="461665" cy="14192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dirty="0" err="1" smtClean="0"/>
              <a:t>SubmitQ</a:t>
            </a:r>
            <a:r>
              <a:rPr kumimoji="1" lang="en-US" altLang="ja-JP" dirty="0" smtClean="0"/>
              <a:t> page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94028" y="1191846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Grade11</a:t>
            </a:r>
            <a:endParaRPr kumimoji="1" lang="ja-JP" altLang="en-US" sz="11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353584" y="1191846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Geography</a:t>
            </a:r>
            <a:endParaRPr kumimoji="1" lang="ja-JP" altLang="en-US" sz="11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146189" y="1194950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Chapter4</a:t>
            </a:r>
            <a:endParaRPr kumimoji="1" lang="ja-JP" altLang="en-US" sz="1100" dirty="0"/>
          </a:p>
        </p:txBody>
      </p:sp>
      <p:sp>
        <p:nvSpPr>
          <p:cNvPr id="29" name="正方形/長方形 28"/>
          <p:cNvSpPr/>
          <p:nvPr/>
        </p:nvSpPr>
        <p:spPr>
          <a:xfrm>
            <a:off x="818533" y="2629072"/>
            <a:ext cx="4306277" cy="1531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670840" y="5910020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rgbClr val="00B0F0"/>
                </a:solidFill>
              </a:rPr>
              <a:t>N</a:t>
            </a:r>
            <a:r>
              <a:rPr kumimoji="1" lang="en-US" altLang="ja-JP" sz="1100" dirty="0" smtClean="0">
                <a:solidFill>
                  <a:srgbClr val="00B0F0"/>
                </a:solidFill>
              </a:rPr>
              <a:t>ext</a:t>
            </a:r>
            <a:endParaRPr kumimoji="1" lang="ja-JP" altLang="en-US" sz="1100" dirty="0">
              <a:solidFill>
                <a:srgbClr val="00B0F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71643" y="5920089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>
                <a:solidFill>
                  <a:srgbClr val="00B0F0"/>
                </a:solidFill>
              </a:rPr>
              <a:t>Previous</a:t>
            </a:r>
            <a:endParaRPr kumimoji="1" lang="ja-JP" altLang="en-US" sz="1100" dirty="0">
              <a:solidFill>
                <a:srgbClr val="00B0F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004666" y="2072536"/>
            <a:ext cx="2950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Typical editor (with image download option)</a:t>
            </a:r>
            <a:endParaRPr kumimoji="1" lang="ja-JP" altLang="en-US" sz="1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71643" y="2042342"/>
            <a:ext cx="33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818533" y="2070359"/>
            <a:ext cx="201763" cy="281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0296" y="198451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  ….   ….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71643" y="2314616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Question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818533" y="4551767"/>
            <a:ext cx="4306277" cy="799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18533" y="414650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Answer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71643" y="5439426"/>
            <a:ext cx="76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Marks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1536083" y="5514765"/>
            <a:ext cx="630544" cy="267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694028" y="1998617"/>
            <a:ext cx="4670631" cy="3911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553819" y="2564177"/>
            <a:ext cx="13270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accent2"/>
                </a:solidFill>
              </a:rPr>
              <a:t>This </a:t>
            </a:r>
            <a:r>
              <a:rPr lang="en-US" altLang="ja-JP" sz="1000" dirty="0" smtClean="0">
                <a:solidFill>
                  <a:schemeClr val="accent2"/>
                </a:solidFill>
              </a:rPr>
              <a:t>s</a:t>
            </a:r>
            <a:r>
              <a:rPr kumimoji="1" lang="en-US" altLang="ja-JP" sz="1000" dirty="0" smtClean="0">
                <a:solidFill>
                  <a:schemeClr val="accent2"/>
                </a:solidFill>
              </a:rPr>
              <a:t>hould </a:t>
            </a:r>
            <a:r>
              <a:rPr lang="en-US" altLang="ja-JP" sz="1000" dirty="0" smtClean="0">
                <a:solidFill>
                  <a:schemeClr val="accent2"/>
                </a:solidFill>
              </a:rPr>
              <a:t>appear a</a:t>
            </a:r>
            <a:r>
              <a:rPr kumimoji="1" lang="en-US" altLang="ja-JP" sz="1000" dirty="0" smtClean="0">
                <a:solidFill>
                  <a:schemeClr val="accent2"/>
                </a:solidFill>
              </a:rPr>
              <a:t>s </a:t>
            </a:r>
          </a:p>
          <a:p>
            <a:r>
              <a:rPr kumimoji="1" lang="en-US" altLang="ja-JP" sz="1000" dirty="0" smtClean="0">
                <a:solidFill>
                  <a:schemeClr val="accent2"/>
                </a:solidFill>
              </a:rPr>
              <a:t>many </a:t>
            </a:r>
            <a:r>
              <a:rPr lang="en-US" altLang="ja-JP" sz="1000" dirty="0" smtClean="0">
                <a:solidFill>
                  <a:schemeClr val="accent2"/>
                </a:solidFill>
              </a:rPr>
              <a:t>t</a:t>
            </a:r>
            <a:r>
              <a:rPr kumimoji="1" lang="en-US" altLang="ja-JP" sz="1000" dirty="0" smtClean="0">
                <a:solidFill>
                  <a:schemeClr val="accent2"/>
                </a:solidFill>
              </a:rPr>
              <a:t>imes as </a:t>
            </a:r>
            <a:r>
              <a:rPr lang="en-US" altLang="ja-JP" sz="1000" dirty="0" smtClean="0">
                <a:solidFill>
                  <a:schemeClr val="accent2"/>
                </a:solidFill>
              </a:rPr>
              <a:t># of </a:t>
            </a:r>
            <a:r>
              <a:rPr kumimoji="1" lang="en-US" altLang="ja-JP" sz="1000" dirty="0" smtClean="0">
                <a:solidFill>
                  <a:schemeClr val="accent2"/>
                </a:solidFill>
              </a:rPr>
              <a:t>questions</a:t>
            </a:r>
            <a:endParaRPr kumimoji="1" lang="ja-JP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5373463" y="2499282"/>
            <a:ext cx="303238" cy="12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7061200" y="281354"/>
            <a:ext cx="4900247" cy="6377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701135" y="281354"/>
            <a:ext cx="461665" cy="12141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dirty="0" smtClean="0"/>
              <a:t>Admin page</a:t>
            </a:r>
            <a:endParaRPr kumimoji="1" lang="ja-JP" altLang="en-US" dirty="0"/>
          </a:p>
        </p:txBody>
      </p:sp>
      <p:cxnSp>
        <p:nvCxnSpPr>
          <p:cNvPr id="49" name="直線コネクタ 48"/>
          <p:cNvCxnSpPr/>
          <p:nvPr/>
        </p:nvCxnSpPr>
        <p:spPr>
          <a:xfrm>
            <a:off x="7201875" y="1180123"/>
            <a:ext cx="4611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10781323" y="351695"/>
            <a:ext cx="992554" cy="765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851810" y="581242"/>
            <a:ext cx="86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PHOTO</a:t>
            </a:r>
            <a:endParaRPr kumimoji="1" lang="ja-JP" altLang="en-US" b="1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233287" y="62612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Name</a:t>
            </a:r>
            <a:endParaRPr kumimoji="1" lang="ja-JP" altLang="en-US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233287" y="918513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 smtClean="0"/>
              <a:t>Admin</a:t>
            </a:r>
            <a:endParaRPr kumimoji="1" lang="ja-JP" altLang="en-US" sz="1100" b="1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9597367" y="667036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 smtClean="0">
                <a:solidFill>
                  <a:srgbClr val="00B0F0"/>
                </a:solidFill>
              </a:rPr>
              <a:t>Edit Profile</a:t>
            </a:r>
            <a:endParaRPr kumimoji="1" lang="ja-JP" altLang="en-US" sz="1100" b="1" dirty="0">
              <a:solidFill>
                <a:srgbClr val="00B0F0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586249" y="878676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 smtClean="0">
                <a:solidFill>
                  <a:srgbClr val="00B0F0"/>
                </a:solidFill>
              </a:rPr>
              <a:t>Change Password</a:t>
            </a:r>
            <a:endParaRPr kumimoji="1" lang="ja-JP" altLang="en-US" sz="1100" b="1" dirty="0">
              <a:solidFill>
                <a:srgbClr val="00B0F0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233287" y="364515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 smtClean="0">
                <a:solidFill>
                  <a:srgbClr val="00B0F0"/>
                </a:solidFill>
              </a:rPr>
              <a:t>Home</a:t>
            </a:r>
            <a:endParaRPr kumimoji="1" lang="ja-JP" altLang="en-US" sz="1100" b="1" dirty="0">
              <a:solidFill>
                <a:srgbClr val="00B0F0"/>
              </a:solidFill>
            </a:endParaRPr>
          </a:p>
        </p:txBody>
      </p:sp>
      <p:cxnSp>
        <p:nvCxnSpPr>
          <p:cNvPr id="61" name="直線コネクタ 60"/>
          <p:cNvCxnSpPr/>
          <p:nvPr/>
        </p:nvCxnSpPr>
        <p:spPr>
          <a:xfrm>
            <a:off x="7080069" y="6113417"/>
            <a:ext cx="4833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7161346" y="6169473"/>
            <a:ext cx="4718259" cy="45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9126236" y="6206627"/>
            <a:ext cx="809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Footer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196578" y="1320553"/>
            <a:ext cx="1144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Search members</a:t>
            </a:r>
            <a:endParaRPr kumimoji="1" lang="ja-JP" altLang="en-US" sz="1100" dirty="0"/>
          </a:p>
        </p:txBody>
      </p:sp>
      <p:sp>
        <p:nvSpPr>
          <p:cNvPr id="71" name="正方形/長方形 70"/>
          <p:cNvSpPr/>
          <p:nvPr/>
        </p:nvSpPr>
        <p:spPr>
          <a:xfrm>
            <a:off x="8327577" y="1320553"/>
            <a:ext cx="1258671" cy="267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373475" y="1313088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 smtClean="0"/>
              <a:t>Shakib</a:t>
            </a:r>
            <a:r>
              <a:rPr lang="en-US" altLang="ja-JP" sz="1100" dirty="0" smtClean="0"/>
              <a:t> Al </a:t>
            </a:r>
            <a:r>
              <a:rPr lang="en-US" altLang="ja-JP" sz="1100" dirty="0" err="1" smtClean="0"/>
              <a:t>hasan</a:t>
            </a:r>
            <a:endParaRPr kumimoji="1" lang="ja-JP" altLang="en-US" sz="11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9689045" y="1302266"/>
            <a:ext cx="1143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 smtClean="0">
                <a:solidFill>
                  <a:srgbClr val="00B0F0"/>
                </a:solidFill>
              </a:rPr>
              <a:t>Shakib</a:t>
            </a:r>
            <a:r>
              <a:rPr lang="en-US" altLang="ja-JP" sz="1100" dirty="0" smtClean="0">
                <a:solidFill>
                  <a:srgbClr val="00B0F0"/>
                </a:solidFill>
              </a:rPr>
              <a:t> Al Hassan</a:t>
            </a:r>
            <a:endParaRPr kumimoji="1" lang="ja-JP" altLang="en-US" sz="1100" dirty="0">
              <a:solidFill>
                <a:srgbClr val="00B0F0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690573" y="1455002"/>
            <a:ext cx="857927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800" dirty="0" smtClean="0"/>
              <a:t>  Set as admin</a:t>
            </a:r>
          </a:p>
          <a:p>
            <a:r>
              <a:rPr kumimoji="1" lang="en-US" altLang="ja-JP" sz="800" dirty="0" smtClean="0"/>
              <a:t>  Set as expert</a:t>
            </a:r>
          </a:p>
          <a:p>
            <a:r>
              <a:rPr lang="en-US" altLang="ja-JP" sz="800" dirty="0" smtClean="0"/>
              <a:t>  Warn</a:t>
            </a:r>
          </a:p>
          <a:p>
            <a:r>
              <a:rPr kumimoji="1" lang="en-US" altLang="ja-JP" sz="800" dirty="0" smtClean="0"/>
              <a:t>  Delete</a:t>
            </a:r>
          </a:p>
          <a:p>
            <a:r>
              <a:rPr lang="en-US" altLang="ja-JP" sz="800" dirty="0" smtClean="0"/>
              <a:t>---------------------</a:t>
            </a:r>
            <a:endParaRPr kumimoji="1" lang="en-US" altLang="ja-JP" sz="800" dirty="0" smtClean="0"/>
          </a:p>
          <a:p>
            <a:r>
              <a:rPr lang="en-US" altLang="ja-JP" sz="800" dirty="0" smtClean="0"/>
              <a:t>  Send message</a:t>
            </a:r>
            <a:endParaRPr kumimoji="1" lang="ja-JP" altLang="en-US" sz="8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209887" y="2288334"/>
            <a:ext cx="1154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Search questions</a:t>
            </a:r>
            <a:endParaRPr kumimoji="1" lang="ja-JP" altLang="en-US" sz="1100" dirty="0"/>
          </a:p>
        </p:txBody>
      </p:sp>
      <p:sp>
        <p:nvSpPr>
          <p:cNvPr id="79" name="正方形/長方形 78"/>
          <p:cNvSpPr/>
          <p:nvPr/>
        </p:nvSpPr>
        <p:spPr>
          <a:xfrm>
            <a:off x="7318291" y="2603485"/>
            <a:ext cx="661690" cy="189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7808042" y="2603485"/>
            <a:ext cx="171939" cy="18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二等辺三角形 80"/>
          <p:cNvSpPr/>
          <p:nvPr/>
        </p:nvSpPr>
        <p:spPr>
          <a:xfrm flipH="1" flipV="1">
            <a:off x="7831488" y="2666008"/>
            <a:ext cx="93784" cy="8596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7318291" y="2570057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 11</a:t>
            </a:r>
            <a:endParaRPr kumimoji="1" lang="ja-JP" altLang="en-US" sz="1050" dirty="0"/>
          </a:p>
        </p:txBody>
      </p:sp>
      <p:sp>
        <p:nvSpPr>
          <p:cNvPr id="83" name="正方形/長方形 82"/>
          <p:cNvSpPr/>
          <p:nvPr/>
        </p:nvSpPr>
        <p:spPr>
          <a:xfrm>
            <a:off x="8340854" y="2600512"/>
            <a:ext cx="1169218" cy="189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9346423" y="2600506"/>
            <a:ext cx="171939" cy="18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二等辺三角形 84"/>
          <p:cNvSpPr/>
          <p:nvPr/>
        </p:nvSpPr>
        <p:spPr>
          <a:xfrm flipH="1" flipV="1">
            <a:off x="9369869" y="2663029"/>
            <a:ext cx="93784" cy="8596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8270519" y="2567084"/>
            <a:ext cx="9348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 Mathematics</a:t>
            </a:r>
            <a:endParaRPr kumimoji="1" lang="ja-JP" altLang="en-US" sz="1050" dirty="0"/>
          </a:p>
        </p:txBody>
      </p:sp>
      <p:sp>
        <p:nvSpPr>
          <p:cNvPr id="87" name="正方形/長方形 86"/>
          <p:cNvSpPr/>
          <p:nvPr/>
        </p:nvSpPr>
        <p:spPr>
          <a:xfrm>
            <a:off x="9865277" y="2589341"/>
            <a:ext cx="1936278" cy="189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11632796" y="2589335"/>
            <a:ext cx="168759" cy="18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二等辺三角形 88"/>
          <p:cNvSpPr/>
          <p:nvPr/>
        </p:nvSpPr>
        <p:spPr>
          <a:xfrm flipH="1" flipV="1">
            <a:off x="11675831" y="2651858"/>
            <a:ext cx="93784" cy="8596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9793345" y="2556990"/>
            <a:ext cx="1191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 3 - Differentiation</a:t>
            </a:r>
            <a:endParaRPr kumimoji="1" lang="ja-JP" altLang="en-US" sz="1050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7237526" y="2901446"/>
            <a:ext cx="1168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>
                <a:solidFill>
                  <a:srgbClr val="00B0F0"/>
                </a:solidFill>
              </a:rPr>
              <a:t>Question 001121</a:t>
            </a:r>
            <a:endParaRPr kumimoji="1" lang="ja-JP" altLang="en-US" sz="1100" dirty="0">
              <a:solidFill>
                <a:srgbClr val="00B0F0"/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7240909" y="3084721"/>
            <a:ext cx="1168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>
                <a:solidFill>
                  <a:srgbClr val="00B0F0"/>
                </a:solidFill>
              </a:rPr>
              <a:t>Question 001122</a:t>
            </a:r>
            <a:endParaRPr kumimoji="1" lang="ja-JP" altLang="en-US" sz="1100" dirty="0">
              <a:solidFill>
                <a:srgbClr val="00B0F0"/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7244292" y="3282382"/>
            <a:ext cx="1168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>
                <a:solidFill>
                  <a:srgbClr val="00B0F0"/>
                </a:solidFill>
              </a:rPr>
              <a:t>Question 001123</a:t>
            </a:r>
            <a:endParaRPr kumimoji="1" lang="ja-JP" altLang="en-US" sz="1100" dirty="0">
              <a:solidFill>
                <a:srgbClr val="00B0F0"/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9011648" y="2897687"/>
            <a:ext cx="1168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>
                <a:solidFill>
                  <a:srgbClr val="00B0F0"/>
                </a:solidFill>
              </a:rPr>
              <a:t>Question 001141</a:t>
            </a:r>
            <a:endParaRPr kumimoji="1" lang="ja-JP" altLang="en-US" sz="1100" dirty="0">
              <a:solidFill>
                <a:srgbClr val="00B0F0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9015031" y="3080962"/>
            <a:ext cx="1168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>
                <a:solidFill>
                  <a:srgbClr val="00B0F0"/>
                </a:solidFill>
              </a:rPr>
              <a:t>Question 001171</a:t>
            </a:r>
            <a:endParaRPr kumimoji="1" lang="ja-JP" altLang="en-US" sz="1100" dirty="0">
              <a:solidFill>
                <a:srgbClr val="00B0F0"/>
              </a:solidFill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9018414" y="3278623"/>
            <a:ext cx="1168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>
                <a:solidFill>
                  <a:srgbClr val="00B0F0"/>
                </a:solidFill>
              </a:rPr>
              <a:t>Question 001172</a:t>
            </a:r>
            <a:endParaRPr kumimoji="1" lang="ja-JP" altLang="en-US" sz="1100" dirty="0">
              <a:solidFill>
                <a:srgbClr val="00B0F0"/>
              </a:solidFill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10697632" y="2907441"/>
            <a:ext cx="1168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>
                <a:solidFill>
                  <a:srgbClr val="00B0F0"/>
                </a:solidFill>
              </a:rPr>
              <a:t>Question 001221</a:t>
            </a:r>
            <a:endParaRPr kumimoji="1" lang="ja-JP" altLang="en-US" sz="1100" dirty="0">
              <a:solidFill>
                <a:srgbClr val="00B0F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9951938" y="3050184"/>
            <a:ext cx="880369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800" dirty="0" smtClean="0"/>
              <a:t>  Remove</a:t>
            </a:r>
          </a:p>
          <a:p>
            <a:r>
              <a:rPr lang="en-US" altLang="ja-JP" sz="800" dirty="0"/>
              <a:t> </a:t>
            </a:r>
            <a:r>
              <a:rPr lang="en-US" altLang="ja-JP" sz="800" dirty="0" smtClean="0"/>
              <a:t>---------------------</a:t>
            </a:r>
          </a:p>
          <a:p>
            <a:r>
              <a:rPr kumimoji="1" lang="en-US" altLang="ja-JP" sz="800" dirty="0"/>
              <a:t> </a:t>
            </a:r>
            <a:r>
              <a:rPr kumimoji="1" lang="en-US" altLang="ja-JP" sz="800" dirty="0" smtClean="0"/>
              <a:t> Remind Expert</a:t>
            </a:r>
          </a:p>
          <a:p>
            <a:r>
              <a:rPr lang="en-US" altLang="ja-JP" sz="800" dirty="0"/>
              <a:t> </a:t>
            </a:r>
            <a:r>
              <a:rPr lang="en-US" altLang="ja-JP" sz="800" dirty="0" smtClean="0"/>
              <a:t> Contact Author</a:t>
            </a:r>
            <a:endParaRPr kumimoji="1" lang="ja-JP" altLang="en-US" sz="800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7245173" y="4030083"/>
            <a:ext cx="12907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smtClean="0">
                <a:solidFill>
                  <a:srgbClr val="00B0F0"/>
                </a:solidFill>
              </a:rPr>
              <a:t>Clean Up bad questions</a:t>
            </a:r>
            <a:endParaRPr kumimoji="1" lang="ja-JP" altLang="en-US" sz="900" dirty="0">
              <a:solidFill>
                <a:srgbClr val="00B0F0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7240909" y="5189266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Check Statistics</a:t>
            </a:r>
            <a:endParaRPr kumimoji="1" lang="ja-JP" altLang="en-US" sz="1100" dirty="0"/>
          </a:p>
        </p:txBody>
      </p:sp>
      <p:sp>
        <p:nvSpPr>
          <p:cNvPr id="103" name="正方形/長方形 102"/>
          <p:cNvSpPr/>
          <p:nvPr/>
        </p:nvSpPr>
        <p:spPr>
          <a:xfrm>
            <a:off x="8493368" y="5229228"/>
            <a:ext cx="1936278" cy="189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10260887" y="5229222"/>
            <a:ext cx="168759" cy="18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二等辺三角形 104"/>
          <p:cNvSpPr/>
          <p:nvPr/>
        </p:nvSpPr>
        <p:spPr>
          <a:xfrm flipH="1" flipV="1">
            <a:off x="10303922" y="5291745"/>
            <a:ext cx="93784" cy="8596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8421436" y="5196877"/>
            <a:ext cx="1452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Most viewed questions</a:t>
            </a:r>
            <a:endParaRPr kumimoji="1" lang="ja-JP" altLang="en-US" sz="1050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3778863" y="5490270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Rate this:</a:t>
            </a:r>
            <a:endParaRPr kumimoji="1" lang="ja-JP" altLang="en-US" sz="1100" dirty="0"/>
          </a:p>
        </p:txBody>
      </p:sp>
      <p:sp>
        <p:nvSpPr>
          <p:cNvPr id="108" name="正方形/長方形 107"/>
          <p:cNvSpPr/>
          <p:nvPr/>
        </p:nvSpPr>
        <p:spPr>
          <a:xfrm>
            <a:off x="4463120" y="5529319"/>
            <a:ext cx="661690" cy="189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4952871" y="5529319"/>
            <a:ext cx="171939" cy="18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二等辺三角形 109"/>
          <p:cNvSpPr/>
          <p:nvPr/>
        </p:nvSpPr>
        <p:spPr>
          <a:xfrm flipH="1" flipV="1">
            <a:off x="4976317" y="5591842"/>
            <a:ext cx="93784" cy="8596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4463120" y="5495891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 hard</a:t>
            </a:r>
            <a:endParaRPr kumimoji="1" lang="ja-JP" altLang="en-US" sz="1050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7251033" y="4252121"/>
            <a:ext cx="1483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smtClean="0">
                <a:solidFill>
                  <a:srgbClr val="00B0F0"/>
                </a:solidFill>
              </a:rPr>
              <a:t>Check challenged questions</a:t>
            </a:r>
            <a:endParaRPr kumimoji="1" lang="ja-JP" altLang="en-US" sz="900" dirty="0">
              <a:solidFill>
                <a:srgbClr val="00B0F0"/>
              </a:solidFill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7254790" y="4484163"/>
            <a:ext cx="16161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smtClean="0">
                <a:solidFill>
                  <a:srgbClr val="00B0F0"/>
                </a:solidFill>
              </a:rPr>
              <a:t>Check objectionable questions</a:t>
            </a:r>
            <a:endParaRPr kumimoji="1" lang="ja-JP" altLang="en-US" sz="9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004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Folder Structure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39439" y="1690688"/>
            <a:ext cx="92371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Grade1 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39439" y="2171335"/>
            <a:ext cx="92371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Grade2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9439" y="5160719"/>
            <a:ext cx="98783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Grade12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15613" y="2871705"/>
            <a:ext cx="7713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………. 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5613" y="3481361"/>
            <a:ext cx="7713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………. 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5612" y="4275683"/>
            <a:ext cx="7713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………. 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" idx="3"/>
          </p:cNvCxnSpPr>
          <p:nvPr/>
        </p:nvCxnSpPr>
        <p:spPr>
          <a:xfrm>
            <a:off x="1963153" y="1875354"/>
            <a:ext cx="4908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456780" y="1681531"/>
            <a:ext cx="9209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Bengali 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54024" y="2171335"/>
            <a:ext cx="89800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English 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42648" y="3967531"/>
            <a:ext cx="9444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Science </a:t>
            </a:r>
            <a:endParaRPr kumimoji="1" lang="ja-JP" altLang="en-US" dirty="0"/>
          </a:p>
        </p:txBody>
      </p:sp>
      <p:cxnSp>
        <p:nvCxnSpPr>
          <p:cNvPr id="16" name="直線コネクタ 15"/>
          <p:cNvCxnSpPr/>
          <p:nvPr/>
        </p:nvCxnSpPr>
        <p:spPr>
          <a:xfrm>
            <a:off x="2208588" y="1875354"/>
            <a:ext cx="0" cy="2276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13" idx="1"/>
          </p:cNvCxnSpPr>
          <p:nvPr/>
        </p:nvCxnSpPr>
        <p:spPr>
          <a:xfrm flipH="1">
            <a:off x="2208588" y="2356001"/>
            <a:ext cx="245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4" idx="1"/>
          </p:cNvCxnSpPr>
          <p:nvPr/>
        </p:nvCxnSpPr>
        <p:spPr>
          <a:xfrm flipH="1">
            <a:off x="2208588" y="4152197"/>
            <a:ext cx="234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530199" y="2792435"/>
            <a:ext cx="7713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………. 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517342" y="3241037"/>
            <a:ext cx="7713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………. 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/>
        </p:nvCxnSpPr>
        <p:spPr>
          <a:xfrm>
            <a:off x="3377738" y="1875354"/>
            <a:ext cx="4908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3623173" y="1875354"/>
            <a:ext cx="0" cy="2276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868608" y="1690688"/>
            <a:ext cx="97872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Chapt-1 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868607" y="2171335"/>
            <a:ext cx="97872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Chapt-2 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868607" y="3923205"/>
            <a:ext cx="10107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Chapt</a:t>
            </a:r>
            <a:r>
              <a:rPr kumimoji="1" lang="en-US" altLang="ja-JP" dirty="0" smtClean="0"/>
              <a:t>-N 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972505" y="2788076"/>
            <a:ext cx="7713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………. 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959648" y="3236678"/>
            <a:ext cx="7713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………. 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 flipH="1">
            <a:off x="3626732" y="4144382"/>
            <a:ext cx="234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647598" y="1690688"/>
            <a:ext cx="51007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Q1 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25" idx="3"/>
            <a:endCxn id="31" idx="1"/>
          </p:cNvCxnSpPr>
          <p:nvPr/>
        </p:nvCxnSpPr>
        <p:spPr>
          <a:xfrm>
            <a:off x="4847337" y="1875354"/>
            <a:ext cx="800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5247467" y="1875353"/>
            <a:ext cx="0" cy="2276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39" idx="1"/>
          </p:cNvCxnSpPr>
          <p:nvPr/>
        </p:nvCxnSpPr>
        <p:spPr>
          <a:xfrm flipH="1" flipV="1">
            <a:off x="5251026" y="4144381"/>
            <a:ext cx="396572" cy="7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5653773" y="2171335"/>
            <a:ext cx="51007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Q2 </a:t>
            </a:r>
            <a:endParaRPr kumimoji="1" lang="ja-JP" altLang="en-US" dirty="0"/>
          </a:p>
        </p:txBody>
      </p:sp>
      <p:cxnSp>
        <p:nvCxnSpPr>
          <p:cNvPr id="38" name="直線コネクタ 37"/>
          <p:cNvCxnSpPr>
            <a:stCxn id="36" idx="1"/>
          </p:cNvCxnSpPr>
          <p:nvPr/>
        </p:nvCxnSpPr>
        <p:spPr>
          <a:xfrm flipH="1">
            <a:off x="5251026" y="2356001"/>
            <a:ext cx="402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5647598" y="3967530"/>
            <a:ext cx="5148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Qn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42" name="直線コネクタ 41"/>
          <p:cNvCxnSpPr>
            <a:stCxn id="31" idx="3"/>
          </p:cNvCxnSpPr>
          <p:nvPr/>
        </p:nvCxnSpPr>
        <p:spPr>
          <a:xfrm flipV="1">
            <a:off x="6157674" y="1866197"/>
            <a:ext cx="1126257" cy="9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7283931" y="1645076"/>
            <a:ext cx="3563816" cy="265533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867286" y="6070355"/>
            <a:ext cx="98046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Directories</a:t>
            </a:r>
            <a:endParaRPr kumimoji="1" lang="ja-JP" altLang="en-US" sz="14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511771" y="1802003"/>
            <a:ext cx="98911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</a:t>
            </a:r>
            <a:r>
              <a:rPr kumimoji="1" lang="en-US" altLang="ja-JP" dirty="0" smtClean="0"/>
              <a:t>ext1.txt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511769" y="2272372"/>
            <a:ext cx="98911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</a:t>
            </a:r>
            <a:r>
              <a:rPr kumimoji="1" lang="en-US" altLang="ja-JP" dirty="0" smtClean="0"/>
              <a:t>ext2.txt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511769" y="3212443"/>
            <a:ext cx="98911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</a:t>
            </a:r>
            <a:r>
              <a:rPr kumimoji="1" lang="en-US" altLang="ja-JP" dirty="0" smtClean="0"/>
              <a:t>ext3.txt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511769" y="2738611"/>
            <a:ext cx="99578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Img2</a:t>
            </a:r>
            <a:r>
              <a:rPr kumimoji="1" lang="en-US" altLang="ja-JP" dirty="0" smtClean="0"/>
              <a:t>.jpg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380869" y="1802801"/>
            <a:ext cx="123923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Qtn1</a:t>
            </a:r>
            <a:r>
              <a:rPr kumimoji="1" lang="en-US" altLang="ja-JP" dirty="0" smtClean="0"/>
              <a:t>.html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511768" y="3689521"/>
            <a:ext cx="99578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Img3</a:t>
            </a:r>
            <a:r>
              <a:rPr kumimoji="1" lang="en-US" altLang="ja-JP" dirty="0" smtClean="0"/>
              <a:t>.jpg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9867285" y="5667863"/>
            <a:ext cx="99097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Files            </a:t>
            </a:r>
            <a:endParaRPr kumimoji="1" lang="ja-JP" altLang="en-US" sz="14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514893" y="5194262"/>
            <a:ext cx="5029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3E36E8"/>
                </a:solidFill>
              </a:rPr>
              <a:t>This is the line of thought about how the questions</a:t>
            </a:r>
          </a:p>
          <a:p>
            <a:r>
              <a:rPr lang="en-US" altLang="ja-JP" dirty="0" smtClean="0">
                <a:solidFill>
                  <a:srgbClr val="3E36E8"/>
                </a:solidFill>
              </a:rPr>
              <a:t>May be organized. Database can be designed taking</a:t>
            </a:r>
          </a:p>
          <a:p>
            <a:r>
              <a:rPr lang="en-US" altLang="ja-JP" dirty="0" smtClean="0">
                <a:solidFill>
                  <a:srgbClr val="3E36E8"/>
                </a:solidFill>
              </a:rPr>
              <a:t>This into account</a:t>
            </a:r>
          </a:p>
        </p:txBody>
      </p:sp>
      <p:cxnSp>
        <p:nvCxnSpPr>
          <p:cNvPr id="53" name="Elbow Connector 52"/>
          <p:cNvCxnSpPr>
            <a:stCxn id="45" idx="3"/>
            <a:endCxn id="49" idx="1"/>
          </p:cNvCxnSpPr>
          <p:nvPr/>
        </p:nvCxnSpPr>
        <p:spPr>
          <a:xfrm>
            <a:off x="8500888" y="1986669"/>
            <a:ext cx="879981" cy="7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48"/>
          <p:cNvSpPr txBox="1"/>
          <p:nvPr/>
        </p:nvSpPr>
        <p:spPr>
          <a:xfrm>
            <a:off x="9415703" y="2543029"/>
            <a:ext cx="123923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Qtn2</a:t>
            </a:r>
            <a:r>
              <a:rPr kumimoji="1" lang="en-US" altLang="ja-JP" dirty="0" smtClean="0"/>
              <a:t>.html</a:t>
            </a:r>
            <a:endParaRPr kumimoji="1" lang="ja-JP" altLang="en-US" dirty="0"/>
          </a:p>
        </p:txBody>
      </p:sp>
      <p:sp>
        <p:nvSpPr>
          <p:cNvPr id="56" name="テキスト ボックス 48"/>
          <p:cNvSpPr txBox="1"/>
          <p:nvPr/>
        </p:nvSpPr>
        <p:spPr>
          <a:xfrm>
            <a:off x="9398286" y="3440012"/>
            <a:ext cx="123923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Qtn2</a:t>
            </a:r>
            <a:r>
              <a:rPr kumimoji="1" lang="en-US" altLang="ja-JP" dirty="0" smtClean="0"/>
              <a:t>.html</a:t>
            </a:r>
            <a:endParaRPr kumimoji="1" lang="ja-JP" altLang="en-US" dirty="0"/>
          </a:p>
        </p:txBody>
      </p:sp>
      <p:cxnSp>
        <p:nvCxnSpPr>
          <p:cNvPr id="59" name="Elbow Connector 58"/>
          <p:cNvCxnSpPr>
            <a:stCxn id="47" idx="3"/>
            <a:endCxn id="56" idx="1"/>
          </p:cNvCxnSpPr>
          <p:nvPr/>
        </p:nvCxnSpPr>
        <p:spPr>
          <a:xfrm>
            <a:off x="8500886" y="3397109"/>
            <a:ext cx="897400" cy="2275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0" idx="3"/>
            <a:endCxn id="56" idx="1"/>
          </p:cNvCxnSpPr>
          <p:nvPr/>
        </p:nvCxnSpPr>
        <p:spPr>
          <a:xfrm flipV="1">
            <a:off x="8507553" y="3624678"/>
            <a:ext cx="890733" cy="2495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6" idx="3"/>
            <a:endCxn id="55" idx="1"/>
          </p:cNvCxnSpPr>
          <p:nvPr/>
        </p:nvCxnSpPr>
        <p:spPr>
          <a:xfrm>
            <a:off x="8500886" y="2457038"/>
            <a:ext cx="914817" cy="2706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8" idx="3"/>
            <a:endCxn id="55" idx="1"/>
          </p:cNvCxnSpPr>
          <p:nvPr/>
        </p:nvCxnSpPr>
        <p:spPr>
          <a:xfrm flipV="1">
            <a:off x="8507554" y="2727695"/>
            <a:ext cx="908149" cy="19558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417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513</Words>
  <Application>Microsoft Office PowerPoint</Application>
  <PresentationFormat>Custom</PresentationFormat>
  <Paragraphs>249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テーマ</vt:lpstr>
      <vt:lpstr>SPECS</vt:lpstr>
      <vt:lpstr>Slide 2</vt:lpstr>
      <vt:lpstr>Slide 3</vt:lpstr>
      <vt:lpstr>Slide 4</vt:lpstr>
      <vt:lpstr>Slide 5</vt:lpstr>
      <vt:lpstr>Folder Structure</vt:lpstr>
    </vt:vector>
  </TitlesOfParts>
  <Company>MathWorks,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SPECS</dc:title>
  <dc:creator>Mohammad Muquit</dc:creator>
  <cp:lastModifiedBy>samara</cp:lastModifiedBy>
  <cp:revision>30</cp:revision>
  <dcterms:created xsi:type="dcterms:W3CDTF">2014-07-18T08:11:10Z</dcterms:created>
  <dcterms:modified xsi:type="dcterms:W3CDTF">2014-07-20T01:48:49Z</dcterms:modified>
</cp:coreProperties>
</file>