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457200">
              <a:buSzPct val="100000"/>
              <a:defRPr sz="7200"/>
            </a:lvl1pPr>
            <a:lvl2pPr indent="457200">
              <a:buSzPct val="100000"/>
              <a:defRPr sz="7200"/>
            </a:lvl2pPr>
            <a:lvl3pPr indent="457200">
              <a:buSzPct val="100000"/>
              <a:defRPr sz="7200"/>
            </a:lvl3pPr>
            <a:lvl4pPr indent="457200">
              <a:buSzPct val="100000"/>
              <a:defRPr sz="7200"/>
            </a:lvl4pPr>
            <a:lvl5pPr indent="457200">
              <a:buSzPct val="100000"/>
              <a:defRPr sz="7200"/>
            </a:lvl5pPr>
            <a:lvl6pPr indent="457200">
              <a:buSzPct val="100000"/>
              <a:defRPr sz="7200"/>
            </a:lvl6pPr>
            <a:lvl7pPr indent="457200">
              <a:buSzPct val="100000"/>
              <a:defRPr sz="7200"/>
            </a:lvl7pPr>
            <a:lvl8pPr indent="457200">
              <a:buSzPct val="100000"/>
              <a:defRPr sz="7200"/>
            </a:lvl8pPr>
            <a:lvl9pPr indent="457200"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indent="3048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indent="228600" marL="0"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563749" x="457200"/>
            <a:ext cy="1980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buNone/>
            </a:pPr>
            <a:r>
              <a:rPr lang="en"/>
              <a:t>         </a:t>
            </a:r>
            <a:r>
              <a:rPr sz="9600" lang="en"/>
              <a:t> 	Jaago</a:t>
            </a:r>
          </a:p>
          <a:p>
            <a:pPr>
              <a:buNone/>
            </a:pPr>
            <a:r>
              <a:rPr sz="1800" lang="en">
                <a:solidFill>
                  <a:srgbClr val="000000"/>
                </a:solidFill>
              </a:rPr>
              <a:t>                                                             A social awareness app for android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3930726" x="457200"/>
            <a:ext cy="996900" cx="7977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Aman Jain                                                     Nikhar Agrawal                                                  Nishant Krishnan</a:t>
            </a:r>
          </a:p>
          <a:p>
            <a:pPr rtl="0" lvl="0">
              <a:buNone/>
            </a:pPr>
            <a:r>
              <a:rPr sz="1200" lang="en"/>
              <a:t>Rishabh Raj                                                   Sharad Gupta                                                      Sumol Lodha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Frontend - Events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200" lang="en"/>
              <a:t>* The OnClickListener for creating an event calls a new activity which then inserts data into database via PHP using POST data.</a:t>
            </a:r>
          </a:p>
          <a:p>
            <a:r>
              <a:t/>
            </a:r>
          </a:p>
          <a:p>
            <a:pPr rtl="0" lvl="0">
              <a:buNone/>
            </a:pPr>
            <a:r>
              <a:rPr sz="2200" lang="en"/>
              <a:t>* The button for list all events launches another activity. The cause_id is passed as extra information to identify all the events listed with the cause.</a:t>
            </a:r>
          </a:p>
          <a:p>
            <a:r>
              <a:t/>
            </a:r>
          </a:p>
          <a:p>
            <a:pPr>
              <a:buNone/>
            </a:pPr>
            <a:r>
              <a:rPr sz="2200" lang="en"/>
              <a:t>* We can then click on any event and an activity is launched displaying information about the event.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Overview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*</a:t>
            </a:r>
            <a:r>
              <a:rPr lang="en"/>
              <a:t> </a:t>
            </a:r>
            <a:r>
              <a:rPr sz="2400" lang="en"/>
              <a:t>Provide momentum to social movements/struggles by raising public awareness.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* Provide a platform for people to contribute to social causes by organizing events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* Serve as a database for people to find the causes they can most identify with.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Implementation -1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 </a:t>
            </a:r>
            <a:r>
              <a:rPr sz="2400" lang="en"/>
              <a:t>* Our app recognizes these struggles or movements as ‘causes’.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 * We have a central server from which our app fetches data.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 * All the data is stored in MySQL databases.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Implementation -2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* We fetch data by calling PHP pages on web browsers that returns the information as JSON objects.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* With each cause, any logged in user has the ability to create events.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* The event functionality allows users to do meet and discuss about the struggles/movements.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Backend - MySQL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* We have MySQL databases that store all the information on a central server like </a:t>
            </a:r>
          </a:p>
          <a:p>
            <a:pPr rtl="0" lvl="0">
              <a:buNone/>
            </a:pPr>
            <a:r>
              <a:rPr sz="2400" lang="en"/>
              <a:t>	- Users</a:t>
            </a:r>
          </a:p>
          <a:p>
            <a:pPr rtl="0" lvl="0">
              <a:buNone/>
            </a:pPr>
            <a:r>
              <a:rPr sz="2400" lang="en"/>
              <a:t>     - Causes</a:t>
            </a:r>
          </a:p>
          <a:p>
            <a:pPr rtl="0" lvl="0">
              <a:buNone/>
            </a:pPr>
            <a:r>
              <a:rPr sz="2400" lang="en"/>
              <a:t>   	- Events (Primary key of causes is a foreign key in events)</a:t>
            </a:r>
          </a:p>
          <a:p>
            <a:pPr rtl="0" lvl="0">
              <a:buNone/>
            </a:pPr>
            <a:r>
              <a:rPr sz="2400" lang="en"/>
              <a:t>     - Comments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Backend - PHP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* We have PHP files that return the required information as JSON objects or inserts the POST data into MySQL.</a:t>
            </a:r>
          </a:p>
          <a:p>
            <a:pPr rtl="0" lvl="0">
              <a:buNone/>
            </a:pPr>
            <a:r>
              <a:rPr sz="2400" lang="en"/>
              <a:t>       - get_*.php lists the required info by using GET arguments passed and running SQL queries on them.</a:t>
            </a:r>
          </a:p>
          <a:p>
            <a:pPr rtl="0" lvl="0">
              <a:buNone/>
            </a:pPr>
            <a:r>
              <a:rPr sz="2400" lang="en"/>
              <a:t>       - create_* php files insert POST data that it receives from the android application in the database.</a:t>
            </a:r>
          </a:p>
          <a:p>
            <a:pPr>
              <a:buNone/>
            </a:pPr>
            <a:r>
              <a:rPr sz="2400" lang="en"/>
              <a:t>       - some other PHP files that deal with filtering results, updating records etc.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43703" x="36917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Frontend - Login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* Our launcher activity is a simple login/signup page. It verifies the credentials from the database.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* On successful authentication, an intent is used to call the home activity and the user name is passed as extra info.</a:t>
            </a:r>
          </a:p>
          <a:p>
            <a:r>
              <a:t/>
            </a:r>
          </a:p>
          <a:p>
            <a:pPr>
              <a:buNone/>
            </a:pPr>
            <a:r>
              <a:rPr sz="2400" lang="en"/>
              <a:t>* The home activity by default displays the global top rated causes.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Frontend - Home and Cause details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*</a:t>
            </a:r>
            <a:r>
              <a:rPr sz="1800" lang="en"/>
              <a:t> The home activity also allows us to filter causes based on the city and tags.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* On clicking a cause, a new activity is launched which displays the details of the cause.</a:t>
            </a:r>
          </a:p>
          <a:p>
            <a:r>
              <a:t/>
            </a:r>
          </a:p>
          <a:p>
            <a:pPr rtl="0" lvl="0">
              <a:buNone/>
            </a:pPr>
            <a:r>
              <a:rPr sz="1800" lang="en"/>
              <a:t>* Along with each cause, an activity is called that displays all the comments related to the cause.</a:t>
            </a:r>
          </a:p>
          <a:p>
            <a:r>
              <a:t/>
            </a:r>
          </a:p>
          <a:p>
            <a:pPr>
              <a:buNone/>
            </a:pPr>
            <a:r>
              <a:rPr sz="1800" lang="en"/>
              <a:t>* We have options for upvoting and downvoting which updates the database on the server by running async task.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Frontend - Events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* With each cause we have associated events. Any logged in user can create an event that would be associated with the cause.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* On the cause description page, we have buttons for creating an event and listing all events associated with the cause.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