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20"/>
  </p:notesMasterIdLst>
  <p:sldIdLst>
    <p:sldId id="256" r:id="rId2"/>
    <p:sldId id="288" r:id="rId3"/>
    <p:sldId id="258" r:id="rId4"/>
    <p:sldId id="276" r:id="rId5"/>
    <p:sldId id="269" r:id="rId6"/>
    <p:sldId id="270" r:id="rId7"/>
    <p:sldId id="277" r:id="rId8"/>
    <p:sldId id="281" r:id="rId9"/>
    <p:sldId id="278" r:id="rId10"/>
    <p:sldId id="285" r:id="rId11"/>
    <p:sldId id="274" r:id="rId12"/>
    <p:sldId id="275" r:id="rId13"/>
    <p:sldId id="262" r:id="rId14"/>
    <p:sldId id="259" r:id="rId15"/>
    <p:sldId id="279" r:id="rId16"/>
    <p:sldId id="282" r:id="rId17"/>
    <p:sldId id="286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cky Raj" initials="R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4301C-7A2B-4BF0-8BA0-8533DF46CD99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B56EA-BAE3-41B8-884F-F792B68698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3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D63681-9263-43CC-8D3C-5E9C846368F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THANKS.</a:t>
            </a:r>
          </a:p>
        </p:txBody>
      </p:sp>
    </p:spTree>
    <p:extLst>
      <p:ext uri="{BB962C8B-B14F-4D97-AF65-F5344CB8AC3E}">
        <p14:creationId xmlns:p14="http://schemas.microsoft.com/office/powerpoint/2010/main" val="352579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BAC-4BE6-4FB6-B795-69039B70D9CD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8143-CF24-4E06-8488-27A240F483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1000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BAC-4BE6-4FB6-B795-69039B70D9CD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8143-CF24-4E06-8488-27A240F483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1000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BAC-4BE6-4FB6-B795-69039B70D9CD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8143-CF24-4E06-8488-27A240F483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100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BAC-4BE6-4FB6-B795-69039B70D9CD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8143-CF24-4E06-8488-27A240F483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1000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BAC-4BE6-4FB6-B795-69039B70D9CD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8143-CF24-4E06-8488-27A240F483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100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BAC-4BE6-4FB6-B795-69039B70D9CD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8143-CF24-4E06-8488-27A240F483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 advTm="100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BAC-4BE6-4FB6-B795-69039B70D9CD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8143-CF24-4E06-8488-27A240F483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100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BAC-4BE6-4FB6-B795-69039B70D9CD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8143-CF24-4E06-8488-27A240F483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1000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BAC-4BE6-4FB6-B795-69039B70D9CD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8143-CF24-4E06-8488-27A240F483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1000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BAC-4BE6-4FB6-B795-69039B70D9CD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9C8143-CF24-4E06-8488-27A240F483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1000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BAC-4BE6-4FB6-B795-69039B70D9CD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8143-CF24-4E06-8488-27A240F483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Tm="1000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B777BAC-4BE6-4FB6-B795-69039B70D9CD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29C8143-CF24-4E06-8488-27A240F483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ransition spd="slow" advTm="1000">
    <p:cover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2" y="2057400"/>
            <a:ext cx="9144000" cy="1163782"/>
          </a:xfrm>
        </p:spPr>
        <p:txBody>
          <a:bodyPr>
            <a:normAutofit/>
          </a:bodyPr>
          <a:lstStyle/>
          <a:p>
            <a:r>
              <a:rPr lang="en-US" b="1" i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STATION NAME INDICATOR  IN TRAINCOACH FOR INDIAN RAILWAYS</a:t>
            </a:r>
            <a:endParaRPr lang="en-US" b="1" i="1" u="sng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40386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2872" y="47767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PROJECT  </a:t>
            </a:r>
            <a:r>
              <a:rPr lang="en-US" b="1" i="1" u="sng" dirty="0" smtClean="0">
                <a:solidFill>
                  <a:srgbClr val="FF0000"/>
                </a:solidFill>
              </a:rPr>
              <a:t>MEMBERS:-</a:t>
            </a:r>
          </a:p>
          <a:p>
            <a:r>
              <a:rPr lang="en-US" dirty="0" smtClean="0"/>
              <a:t>ROCKY BHUSHAN (ECE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172200" y="4038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685800"/>
            <a:ext cx="3886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PRESENTATION ON PROJECT</a:t>
            </a:r>
          </a:p>
          <a:p>
            <a:endParaRPr lang="en-IN" sz="2000" dirty="0"/>
          </a:p>
        </p:txBody>
      </p:sp>
    </p:spTree>
  </p:cSld>
  <p:clrMapOvr>
    <a:masterClrMapping/>
  </p:clrMapOvr>
  <p:transition spd="slow" advTm="1000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Comparison b/w GPS &amp; Our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373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GPS SYSTEM</a:t>
            </a:r>
          </a:p>
          <a:p>
            <a:endParaRPr lang="en-US" sz="24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ONLY DEPEND O	N SATTELITE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COST IS VERY HIGH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NECESSARY OF MOBILE PHONES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NETWORK </a:t>
            </a:r>
          </a:p>
          <a:p>
            <a:pPr marL="457200" indent="-457200">
              <a:buAutoNum type="arabicPeriod"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1981200"/>
            <a:ext cx="3657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OUR SYSTEM</a:t>
            </a:r>
          </a:p>
          <a:p>
            <a:endParaRPr lang="en-US" sz="24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NO NECESSITY OF SATTELITE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LOW COST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MOBILE PHONE NOT NECESSARY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EASY TO KNOW THE STATION IN ANY WHERE IN THE COACH</a:t>
            </a:r>
          </a:p>
        </p:txBody>
      </p:sp>
    </p:spTree>
  </p:cSld>
  <p:clrMapOvr>
    <a:masterClrMapping/>
  </p:clrMapOvr>
  <p:transition spd="slow" advTm="1000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i="1" u="sng" dirty="0"/>
              <a:t>REQUIRED COMPONENTS</a:t>
            </a:r>
            <a:r>
              <a:rPr lang="en-US" b="1" u="sng" dirty="0"/>
              <a:t/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9812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MECHANICAL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9050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ELECTRONICS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3200"/>
            <a:ext cx="236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1.Pulley	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2.Gear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3.Bearings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4.Nut &amp; bolts 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5.Shaft</a:t>
            </a:r>
          </a:p>
        </p:txBody>
      </p:sp>
      <p:pic>
        <p:nvPicPr>
          <p:cNvPr id="10" name="Picture 2" descr="D:\11081388_564021323741124_2096959537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648200"/>
            <a:ext cx="3886200" cy="20574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715000" y="2435424"/>
            <a:ext cx="289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IR SENSOR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FOR RPM MESURMENT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DISPLAY DEVICES (LED) &amp;(LCD)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MICROCONTROLLER </a:t>
            </a:r>
          </a:p>
        </p:txBody>
      </p:sp>
      <p:pic>
        <p:nvPicPr>
          <p:cNvPr id="2051" name="Picture 3" descr="J:\dc\dc-mo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4495800"/>
            <a:ext cx="2362200" cy="1219200"/>
          </a:xfrm>
          <a:prstGeom prst="rect">
            <a:avLst/>
          </a:prstGeom>
          <a:noFill/>
        </p:spPr>
      </p:pic>
      <p:pic>
        <p:nvPicPr>
          <p:cNvPr id="2052" name="Picture 4" descr="J:\led-250x15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1" y="5715000"/>
            <a:ext cx="2743198" cy="990600"/>
          </a:xfrm>
          <a:prstGeom prst="rect">
            <a:avLst/>
          </a:prstGeom>
          <a:noFill/>
        </p:spPr>
      </p:pic>
      <p:pic>
        <p:nvPicPr>
          <p:cNvPr id="2053" name="Picture 5" descr="C:\Users\ANKUR SINGH\Desktop\New folder (2)\downloa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5791200"/>
            <a:ext cx="2209800" cy="106680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1" y="4495800"/>
            <a:ext cx="2743200" cy="1257300"/>
          </a:xfrm>
          <a:prstGeom prst="rect">
            <a:avLst/>
          </a:prstGeom>
        </p:spPr>
      </p:pic>
    </p:spTree>
  </p:cSld>
  <p:clrMapOvr>
    <a:masterClrMapping/>
  </p:clrMapOvr>
  <p:transition spd="slow" advTm="1000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" y="152400"/>
            <a:ext cx="8915400" cy="1082040"/>
          </a:xfrm>
        </p:spPr>
        <p:txBody>
          <a:bodyPr>
            <a:normAutofit/>
          </a:bodyPr>
          <a:lstStyle/>
          <a:p>
            <a:r>
              <a:rPr lang="en-US" sz="2400" b="1" i="1" u="sng" dirty="0"/>
              <a:t>MECHANICAL  </a:t>
            </a:r>
            <a:r>
              <a:rPr lang="en-US" sz="2400" b="1" i="1" u="sng" dirty="0" smtClean="0"/>
              <a:t>ARRANGEMENT(RAILWAY WHEEL ARRANGEMENT</a:t>
            </a:r>
            <a:r>
              <a:rPr lang="en-US" sz="2400" b="1" i="1" u="sng" dirty="0"/>
              <a:t>)</a:t>
            </a:r>
          </a:p>
        </p:txBody>
      </p:sp>
      <p:pic>
        <p:nvPicPr>
          <p:cNvPr id="2050" name="Picture 2" descr="C:\Users\ANKUR SINGH\Desktop\New folder (2)\project file\Brake-Disc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2400" y="1100138"/>
            <a:ext cx="8790709" cy="3901216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INDICATOR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MECHANICAL INDICATOR BOX</a:t>
            </a:r>
          </a:p>
        </p:txBody>
      </p:sp>
      <p:pic>
        <p:nvPicPr>
          <p:cNvPr id="5" name="Picture 4" descr="Untitledghih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" y="3886200"/>
            <a:ext cx="9134049" cy="282494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49" y="1507698"/>
            <a:ext cx="9134049" cy="237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1000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CIRCUIT DIAGRAM</a:t>
            </a:r>
            <a:r>
              <a:rPr lang="en-IN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0" y="1100138"/>
            <a:ext cx="9144000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1000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i="1" u="sng" dirty="0">
                <a:latin typeface="Tahoma" pitchFamily="34" charset="0"/>
                <a:ea typeface="Tahoma" pitchFamily="34" charset="0"/>
                <a:cs typeface="Tahoma" pitchFamily="34" charset="0"/>
              </a:rPr>
              <a:t>For whom we are developing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0" dirty="0"/>
              <a:t>Mainly for passengers inside the train.</a:t>
            </a:r>
          </a:p>
          <a:p>
            <a:r>
              <a:rPr lang="en-GB" sz="2400" b="0" dirty="0"/>
              <a:t>For all Passenger and all sleeper coaches.</a:t>
            </a:r>
          </a:p>
          <a:p>
            <a:r>
              <a:rPr lang="en-GB" sz="2400" b="0" dirty="0"/>
              <a:t>Which  passengers  doesn’t use mobile </a:t>
            </a:r>
          </a:p>
          <a:p>
            <a:r>
              <a:rPr lang="en-GB" sz="2400" b="0" dirty="0"/>
              <a:t>Mental peaceful journey for a common man</a:t>
            </a:r>
          </a:p>
        </p:txBody>
      </p:sp>
      <p:pic>
        <p:nvPicPr>
          <p:cNvPr id="3074" name="Picture 2" descr="C:\Users\ANKUR SINGH\Desktop\download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609405"/>
            <a:ext cx="3733800" cy="2514600"/>
          </a:xfrm>
          <a:prstGeom prst="rect">
            <a:avLst/>
          </a:prstGeom>
          <a:noFill/>
        </p:spPr>
      </p:pic>
      <p:pic>
        <p:nvPicPr>
          <p:cNvPr id="3075" name="Picture 3" descr="C:\Users\ANKUR SINGH\Desktop\images (1)24343434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3430" y="3601444"/>
            <a:ext cx="4267200" cy="2514600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SAFTY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/>
              <a:t>USE ALARM SYSTEM</a:t>
            </a:r>
          </a:p>
          <a:p>
            <a:r>
              <a:rPr lang="en-US" sz="2800" b="0" dirty="0"/>
              <a:t>COVER WITH GLASS</a:t>
            </a:r>
          </a:p>
          <a:p>
            <a:r>
              <a:rPr lang="en-US" sz="2800" b="0" dirty="0"/>
              <a:t>COVER WITH IRON RODS</a:t>
            </a:r>
          </a:p>
          <a:p>
            <a:endParaRPr lang="en-US" dirty="0"/>
          </a:p>
        </p:txBody>
      </p:sp>
    </p:spTree>
  </p:cSld>
  <p:clrMapOvr>
    <a:masterClrMapping/>
  </p:clrMapOvr>
  <p:transition spd="slow" advTm="1000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i="1" u="sng" dirty="0"/>
              <a:t>Work Completed</a:t>
            </a:r>
            <a:endParaRPr lang="en-IN" sz="3600" b="1" i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65528" y="1524000"/>
            <a:ext cx="841294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Mechanical work is almost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We have taken a wooden piece of 3/3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Over the wooden piece two chainers are placed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On the chainers two bearings are mounted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One shaft is mounted within the bearings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One Dc motor is attached to the shaft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37945423"/>
      </p:ext>
    </p:extLst>
  </p:cSld>
  <p:clrMapOvr>
    <a:masterClrMapping/>
  </p:clrMapOvr>
  <p:transition spd="slow" advTm="1000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WordArt 3"/>
          <p:cNvSpPr>
            <a:spLocks noChangeArrowheads="1" noChangeShapeType="1" noTextEdit="1"/>
          </p:cNvSpPr>
          <p:nvPr/>
        </p:nvSpPr>
        <p:spPr bwMode="auto">
          <a:xfrm>
            <a:off x="0" y="1752600"/>
            <a:ext cx="8763000" cy="29718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sz="3600" kern="10" spc="-360" dirty="0"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solidFill>
                  <a:srgbClr val="FFFF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4045421"/>
      </p:ext>
    </p:extLst>
  </p:cSld>
  <p:clrMapOvr>
    <a:masterClrMapping/>
  </p:clrMapOvr>
  <p:transition spd="slow" advTm="1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FLOW PROCESS CHART</a:t>
            </a:r>
            <a:endParaRPr lang="en-IN" b="1" i="1" u="sng" dirty="0"/>
          </a:p>
        </p:txBody>
      </p:sp>
      <p:sp>
        <p:nvSpPr>
          <p:cNvPr id="9" name="Rounded Rectangle 8"/>
          <p:cNvSpPr/>
          <p:nvPr/>
        </p:nvSpPr>
        <p:spPr>
          <a:xfrm>
            <a:off x="2667000" y="1417638"/>
            <a:ext cx="3124200" cy="7159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Identification of problem</a:t>
            </a:r>
          </a:p>
        </p:txBody>
      </p:sp>
      <p:sp>
        <p:nvSpPr>
          <p:cNvPr id="10" name="Down Arrow 9"/>
          <p:cNvSpPr/>
          <p:nvPr/>
        </p:nvSpPr>
        <p:spPr>
          <a:xfrm>
            <a:off x="3924300" y="2255838"/>
            <a:ext cx="342900" cy="427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2667000" y="2682876"/>
            <a:ext cx="3124200" cy="7159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Problems with earlier system.</a:t>
            </a:r>
            <a:br>
              <a:rPr lang="en-US" dirty="0"/>
            </a:br>
            <a:r>
              <a:rPr lang="en-US" dirty="0" smtClean="0"/>
              <a:t>i.e., </a:t>
            </a:r>
            <a:r>
              <a:rPr lang="en-US" dirty="0"/>
              <a:t>GPS system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2705100" y="3948114"/>
            <a:ext cx="3124200" cy="7159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Using of Electronics &amp; Mechanical Devices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924300" y="3521076"/>
            <a:ext cx="342900" cy="427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Down Arrow 13"/>
          <p:cNvSpPr/>
          <p:nvPr/>
        </p:nvSpPr>
        <p:spPr>
          <a:xfrm>
            <a:off x="3924300" y="4743575"/>
            <a:ext cx="342900" cy="427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2705100" y="5250112"/>
            <a:ext cx="3124200" cy="7159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Safety Measures</a:t>
            </a:r>
          </a:p>
        </p:txBody>
      </p:sp>
    </p:spTree>
    <p:extLst>
      <p:ext uri="{BB962C8B-B14F-4D97-AF65-F5344CB8AC3E}">
        <p14:creationId xmlns:p14="http://schemas.microsoft.com/office/powerpoint/2010/main" val="1526457467"/>
      </p:ext>
    </p:extLst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413" y="404664"/>
            <a:ext cx="8321008" cy="852704"/>
          </a:xfrm>
        </p:spPr>
        <p:txBody>
          <a:bodyPr>
            <a:normAutofit/>
          </a:bodyPr>
          <a:lstStyle/>
          <a:p>
            <a:r>
              <a:rPr lang="en-US" b="1" i="1" u="sng" dirty="0">
                <a:ea typeface="Tahoma" panose="020B0604030504040204" pitchFamily="34" charset="0"/>
                <a:cs typeface="Tahoma" panose="020B0604030504040204" pitchFamily="34" charset="0"/>
              </a:rPr>
              <a:t>NECESSITY OF THE PROJECT</a:t>
            </a:r>
            <a:r>
              <a:rPr lang="en-US" b="1" i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endParaRPr lang="en-IN" b="1" i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7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indicator system</a:t>
            </a:r>
          </a:p>
          <a:p>
            <a:pPr>
              <a:buFont typeface="Wingdings" pitchFamily="2" charset="2"/>
              <a:buChar char="§"/>
            </a:pPr>
            <a:r>
              <a:rPr lang="en-GB" sz="2400" b="0" dirty="0">
                <a:latin typeface="Tahoma" pitchFamily="34" charset="0"/>
                <a:ea typeface="Tahoma" pitchFamily="34" charset="0"/>
                <a:cs typeface="Tahoma" pitchFamily="34" charset="0"/>
              </a:rPr>
              <a:t>Know the station name very easily</a:t>
            </a:r>
            <a:endParaRPr lang="en-US" sz="24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0" dirty="0">
                <a:latin typeface="Tahoma" pitchFamily="34" charset="0"/>
                <a:ea typeface="Tahoma" pitchFamily="34" charset="0"/>
                <a:cs typeface="Tahoma" pitchFamily="34" charset="0"/>
              </a:rPr>
              <a:t>No Difficulty in the time of night or </a:t>
            </a:r>
            <a:r>
              <a:rPr lang="en-US" sz="24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fog</a:t>
            </a:r>
          </a:p>
          <a:p>
            <a:pPr>
              <a:buFont typeface="Wingdings" pitchFamily="2" charset="2"/>
              <a:buChar char="§"/>
            </a:pPr>
            <a:r>
              <a:rPr lang="en-US" sz="24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Easy to display the station names even in hill station, Where generally </a:t>
            </a:r>
            <a:r>
              <a:rPr lang="en-US" sz="2400" b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gps</a:t>
            </a:r>
            <a:r>
              <a:rPr lang="en-US" sz="24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doesnot</a:t>
            </a:r>
            <a:r>
              <a:rPr lang="en-US" sz="24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work.</a:t>
            </a:r>
            <a:r>
              <a:rPr lang="en-US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b="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</a:p>
          <a:p>
            <a:pPr>
              <a:buNone/>
            </a:pP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395588"/>
      </p:ext>
    </p:extLst>
  </p:cSld>
  <p:clrMapOvr>
    <a:masterClrMapping/>
  </p:clrMapOvr>
  <p:transition spd="slow" advTm="1000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Problems identified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0" dirty="0">
                <a:latin typeface="Tahoma" pitchFamily="34" charset="0"/>
                <a:ea typeface="Tahoma" pitchFamily="34" charset="0"/>
                <a:cs typeface="Tahoma" pitchFamily="34" charset="0"/>
              </a:rPr>
              <a:t>Station identification in the night.</a:t>
            </a:r>
          </a:p>
          <a:p>
            <a:r>
              <a:rPr lang="en-US" sz="2400" b="0" dirty="0">
                <a:latin typeface="Tahoma" pitchFamily="34" charset="0"/>
                <a:ea typeface="Tahoma" pitchFamily="34" charset="0"/>
                <a:cs typeface="Tahoma" pitchFamily="34" charset="0"/>
              </a:rPr>
              <a:t>Difficulties to find exact location.</a:t>
            </a:r>
          </a:p>
          <a:p>
            <a:r>
              <a:rPr lang="en-US" sz="2400" b="0" dirty="0">
                <a:latin typeface="Tahoma" pitchFamily="34" charset="0"/>
                <a:ea typeface="Tahoma" pitchFamily="34" charset="0"/>
                <a:cs typeface="Tahoma" pitchFamily="34" charset="0"/>
              </a:rPr>
              <a:t>Curiousness about the distance.</a:t>
            </a:r>
          </a:p>
          <a:p>
            <a:r>
              <a:rPr lang="en-US" sz="2400" b="0" dirty="0">
                <a:latin typeface="Tahoma" pitchFamily="34" charset="0"/>
                <a:ea typeface="Tahoma" pitchFamily="34" charset="0"/>
                <a:cs typeface="Tahoma" pitchFamily="34" charset="0"/>
              </a:rPr>
              <a:t>Difficulties in the fog,.</a:t>
            </a:r>
          </a:p>
          <a:p>
            <a:r>
              <a:rPr lang="en-US" sz="2400" b="0" dirty="0">
                <a:latin typeface="Tahoma" pitchFamily="34" charset="0"/>
                <a:ea typeface="Tahoma" pitchFamily="34" charset="0"/>
                <a:cs typeface="Tahoma" pitchFamily="34" charset="0"/>
              </a:rPr>
              <a:t>Time specification to reach the destination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ransition spd="slow" advTm="1000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u="sng" dirty="0"/>
              <a:t>Difficulties in the winter season</a:t>
            </a:r>
          </a:p>
        </p:txBody>
      </p:sp>
      <p:pic>
        <p:nvPicPr>
          <p:cNvPr id="1026" name="Picture 2" descr="C:\Users\ANKUR SINGH\Desktop\New folder (2)\download (3)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302000" y="1999456"/>
            <a:ext cx="2562225" cy="178117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09600" y="1371600"/>
            <a:ext cx="1392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FOG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Tm="1000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IN NIGHT</a:t>
            </a:r>
          </a:p>
        </p:txBody>
      </p:sp>
      <p:pic>
        <p:nvPicPr>
          <p:cNvPr id="1026" name="Picture 2" descr="C:\Users\ANKUR SINGH\Desktop\download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828800"/>
            <a:ext cx="5486400" cy="4191000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u="sng" dirty="0">
                <a:ea typeface="Tahoma" pitchFamily="34" charset="0"/>
                <a:cs typeface="Tahoma" pitchFamily="34" charset="0"/>
              </a:rPr>
              <a:t>Alternate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0" dirty="0">
                <a:latin typeface="Tahoma" pitchFamily="34" charset="0"/>
                <a:ea typeface="Tahoma" pitchFamily="34" charset="0"/>
                <a:cs typeface="Tahoma" pitchFamily="34" charset="0"/>
              </a:rPr>
              <a:t>Generally peoples are use GPS to find the exact location</a:t>
            </a:r>
            <a:r>
              <a:rPr lang="en-GB" sz="2000" b="0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7" descr="DSCN039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819400"/>
            <a:ext cx="2133600" cy="178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sta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648200"/>
            <a:ext cx="2133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2590800" y="4227511"/>
            <a:ext cx="1828800" cy="45719"/>
          </a:xfrm>
          <a:prstGeom prst="line">
            <a:avLst/>
          </a:prstGeom>
          <a:noFill/>
          <a:ln w="25400">
            <a:solidFill>
              <a:srgbClr val="FF9900"/>
            </a:solidFill>
            <a:prstDash val="lgDash"/>
            <a:round/>
            <a:headEnd/>
            <a:tailEnd type="triangle" w="med" len="lg"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 flipV="1">
            <a:off x="2590800" y="5181600"/>
            <a:ext cx="1803400" cy="36512"/>
          </a:xfrm>
          <a:prstGeom prst="line">
            <a:avLst/>
          </a:prstGeom>
          <a:noFill/>
          <a:ln w="25400">
            <a:solidFill>
              <a:srgbClr val="FF9900"/>
            </a:solidFill>
            <a:prstDash val="lgDash"/>
            <a:round/>
            <a:headEnd/>
            <a:tailEnd type="triangle" w="med" len="lg"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 flipV="1">
            <a:off x="2590800" y="4800600"/>
            <a:ext cx="1890712" cy="776287"/>
          </a:xfrm>
          <a:prstGeom prst="line">
            <a:avLst/>
          </a:prstGeom>
          <a:noFill/>
          <a:ln w="25400">
            <a:solidFill>
              <a:srgbClr val="FF9900"/>
            </a:solidFill>
            <a:prstDash val="lgDash"/>
            <a:round/>
            <a:headEnd/>
            <a:tailEnd type="triangle" w="med" len="lg"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14600" y="3733800"/>
            <a:ext cx="1933575" cy="747713"/>
          </a:xfrm>
          <a:prstGeom prst="line">
            <a:avLst/>
          </a:prstGeom>
          <a:noFill/>
          <a:ln w="25400">
            <a:solidFill>
              <a:srgbClr val="FF9900"/>
            </a:solidFill>
            <a:prstDash val="lgDash"/>
            <a:round/>
            <a:headEnd/>
            <a:tailEnd type="triangle" w="med" len="lg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572000" y="4267200"/>
            <a:ext cx="1454150" cy="703262"/>
          </a:xfrm>
          <a:prstGeom prst="cloudCallout">
            <a:avLst>
              <a:gd name="adj1" fmla="val 37444"/>
              <a:gd name="adj2" fmla="val -3623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56693" tIns="28346" rIns="56693" bIns="28346"/>
          <a:lstStyle/>
          <a:p>
            <a:pPr algn="ctr" eaLnBrk="0" hangingPunct="0">
              <a:defRPr/>
            </a:pPr>
            <a:r>
              <a:rPr lang="en-US" sz="1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Internet</a:t>
            </a:r>
            <a:endParaRPr lang="en-US" b="1" dirty="0">
              <a:latin typeface="Verdana" pitchFamily="34" charset="0"/>
            </a:endParaRPr>
          </a:p>
        </p:txBody>
      </p:sp>
      <p:sp>
        <p:nvSpPr>
          <p:cNvPr id="11" name="Line 40"/>
          <p:cNvSpPr>
            <a:spLocks noChangeShapeType="1"/>
          </p:cNvSpPr>
          <p:nvPr/>
        </p:nvSpPr>
        <p:spPr bwMode="auto">
          <a:xfrm flipH="1" flipV="1">
            <a:off x="6248400" y="4495800"/>
            <a:ext cx="838200" cy="45719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  <a:headEnd type="triangle" w="med" len="lg"/>
            <a:tailEnd type="triangle" w="med" len="lg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7239000" y="4343400"/>
            <a:ext cx="1476375" cy="376238"/>
          </a:xfrm>
          <a:prstGeom prst="rect">
            <a:avLst/>
          </a:prstGeom>
          <a:solidFill>
            <a:srgbClr val="FFCC99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Passengers</a:t>
            </a:r>
          </a:p>
        </p:txBody>
      </p:sp>
    </p:spTree>
  </p:cSld>
  <p:clrMapOvr>
    <a:masterClrMapping/>
  </p:clrMapOvr>
  <p:transition spd="slow" advTm="1000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PROBLEM IN GPS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863840" cy="4309572"/>
          </a:xfrm>
        </p:spPr>
        <p:txBody>
          <a:bodyPr>
            <a:noAutofit/>
          </a:bodyPr>
          <a:lstStyle/>
          <a:p>
            <a:r>
              <a:rPr lang="en-GB" sz="2400" b="0" dirty="0"/>
              <a:t>Due to improper network there is the problem to find the exact location by using GPS.</a:t>
            </a:r>
          </a:p>
          <a:p>
            <a:r>
              <a:rPr lang="en-GB" sz="2400" b="0" dirty="0"/>
              <a:t>There are some  passengers ,which have not a mobile phone so this is difficult task for these type of passengers</a:t>
            </a:r>
          </a:p>
          <a:p>
            <a:r>
              <a:rPr lang="en-GB" sz="2400" b="0" dirty="0"/>
              <a:t>With the use of station name indicator we can make the journey more comfortable</a:t>
            </a:r>
            <a:endParaRPr lang="en-US" sz="2400" b="0" dirty="0"/>
          </a:p>
        </p:txBody>
      </p:sp>
    </p:spTree>
  </p:cSld>
  <p:clrMapOvr>
    <a:masterClrMapping/>
  </p:clrMapOvr>
  <p:transition spd="slow" advTm="1000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1" u="sng" dirty="0">
                <a:ea typeface="Tahoma" pitchFamily="34" charset="0"/>
                <a:cs typeface="Tahoma" pitchFamily="34" charset="0"/>
              </a:rPr>
              <a:t>PROPOSED SOLUTION  </a:t>
            </a:r>
            <a:r>
              <a:rPr lang="en-GB" b="1" i="1" u="sng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  <a:p>
            <a:r>
              <a:rPr lang="en-GB" sz="2400" b="0" dirty="0"/>
              <a:t> </a:t>
            </a:r>
            <a:r>
              <a:rPr lang="en-US" sz="2400" b="0" dirty="0">
                <a:latin typeface="Tahoma" pitchFamily="34" charset="0"/>
                <a:ea typeface="Tahoma" pitchFamily="34" charset="0"/>
                <a:cs typeface="Tahoma" pitchFamily="34" charset="0"/>
              </a:rPr>
              <a:t>In our project the station indicate by mechanical and electronics devices </a:t>
            </a:r>
          </a:p>
          <a:p>
            <a:r>
              <a:rPr lang="en-GB" sz="2400" b="0" dirty="0">
                <a:latin typeface="Tahoma" pitchFamily="34" charset="0"/>
                <a:ea typeface="Tahoma" pitchFamily="34" charset="0"/>
                <a:cs typeface="Tahoma" pitchFamily="34" charset="0"/>
              </a:rPr>
              <a:t>The exact location with the help of distance measurement device.</a:t>
            </a:r>
          </a:p>
          <a:p>
            <a:r>
              <a:rPr lang="en-GB" sz="2400" b="0" dirty="0">
                <a:latin typeface="Tahoma" pitchFamily="34" charset="0"/>
                <a:ea typeface="Tahoma" pitchFamily="34" charset="0"/>
                <a:cs typeface="Tahoma" pitchFamily="34" charset="0"/>
              </a:rPr>
              <a:t>We can show the distance b/w two stations</a:t>
            </a:r>
          </a:p>
          <a:p>
            <a:pPr>
              <a:buNone/>
            </a:pPr>
            <a:r>
              <a:rPr lang="en-GB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</p:spTree>
  </p:cSld>
  <p:clrMapOvr>
    <a:masterClrMapping/>
  </p:clrMapOvr>
  <p:transition spd="slow" advTm="1000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1537</TotalTime>
  <Words>382</Words>
  <Application>Microsoft Office PowerPoint</Application>
  <PresentationFormat>On-screen Show (4:3)</PresentationFormat>
  <Paragraphs>86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Franklin Gothic Book</vt:lpstr>
      <vt:lpstr>Franklin Gothic Medium</vt:lpstr>
      <vt:lpstr>Impact</vt:lpstr>
      <vt:lpstr>Tahoma</vt:lpstr>
      <vt:lpstr>Times New Roman</vt:lpstr>
      <vt:lpstr>Tunga</vt:lpstr>
      <vt:lpstr>Verdana</vt:lpstr>
      <vt:lpstr>Wingdings</vt:lpstr>
      <vt:lpstr>Angles</vt:lpstr>
      <vt:lpstr>STATION NAME INDICATOR  IN TRAINCOACH FOR INDIAN RAILWAYS</vt:lpstr>
      <vt:lpstr>FLOW PROCESS CHART</vt:lpstr>
      <vt:lpstr>NECESSITY OF THE PROJECT        </vt:lpstr>
      <vt:lpstr>Problems identified </vt:lpstr>
      <vt:lpstr>Difficulties in the winter season</vt:lpstr>
      <vt:lpstr>IN NIGHT</vt:lpstr>
      <vt:lpstr>Alternate Solution</vt:lpstr>
      <vt:lpstr>PROBLEM IN GPS SYSTEM</vt:lpstr>
      <vt:lpstr>PROPOSED SOLUTION    </vt:lpstr>
      <vt:lpstr>Comparison b/w GPS &amp; Our System</vt:lpstr>
      <vt:lpstr>REQUIRED COMPONENTS </vt:lpstr>
      <vt:lpstr>MECHANICAL  ARRANGEMENT(RAILWAY WHEEL ARRANGEMENT)</vt:lpstr>
      <vt:lpstr>INDICATOR BOX</vt:lpstr>
      <vt:lpstr> CIRCUIT DIAGRAM </vt:lpstr>
      <vt:lpstr>For whom we are developing</vt:lpstr>
      <vt:lpstr>SAFTY MEASURE</vt:lpstr>
      <vt:lpstr>Work Completed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STATION NAME INDICATOR IN INDIAN RAILWAYS COACH</dc:title>
  <dc:creator>ANKUR SINGH</dc:creator>
  <cp:lastModifiedBy>Rocky Bhushan</cp:lastModifiedBy>
  <cp:revision>121</cp:revision>
  <dcterms:created xsi:type="dcterms:W3CDTF">2015-03-25T10:06:43Z</dcterms:created>
  <dcterms:modified xsi:type="dcterms:W3CDTF">2019-08-13T05:47:15Z</dcterms:modified>
</cp:coreProperties>
</file>