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195574" y="2067305"/>
            <a:ext cx="5800851" cy="508635"/>
          </a:xfrm>
          <a:prstGeom prst="rect">
            <a:avLst/>
          </a:prstGeom>
        </p:spPr>
        <p:txBody>
          <a:bodyPr vert="horz" wrap="square" lIns="0" tIns="16510" rIns="0" bIns="0" rtlCol="0">
            <a:spAutoFit/>
          </a:bodyPr>
          <a:lstStyle/>
          <a:p>
            <a:pPr marL="3213735">
              <a:lnSpc>
                <a:spcPct val="100000"/>
              </a:lnSpc>
              <a:spcBef>
                <a:spcPts val="130"/>
              </a:spcBef>
            </a:pPr>
            <a:r>
              <a:rPr lang="en-IN" spc="15" dirty="0"/>
              <a:t>RAGHUL R</a:t>
            </a:r>
            <a:endParaRPr lang="en-IN"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9154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Text Box 9"/>
          <p:cNvSpPr txBox="1"/>
          <p:nvPr/>
        </p:nvSpPr>
        <p:spPr>
          <a:xfrm>
            <a:off x="1913890" y="1447800"/>
            <a:ext cx="6672580" cy="3784600"/>
          </a:xfrm>
          <a:prstGeom prst="rect">
            <a:avLst/>
          </a:prstGeom>
          <a:noFill/>
        </p:spPr>
        <p:txBody>
          <a:bodyPr wrap="square" rtlCol="0">
            <a:spAutoFit/>
          </a:bodyPr>
          <a:p>
            <a:r>
              <a:rPr lang="en-US" sz="2400"/>
              <a:t>Evaluation Metrics: Our model achieves high accuracy, precision, and recall rates, indicating its effectiveness in predicting hospital readmissions.</a:t>
            </a:r>
            <a:endParaRPr lang="en-US" sz="2400"/>
          </a:p>
          <a:p>
            <a:r>
              <a:rPr lang="en-US" sz="2400"/>
              <a:t>Comparative Analysis: Comparing the performance of our Random Forest model with other baseline models to demonstrate its superiority.</a:t>
            </a:r>
            <a:endParaRPr lang="en-US" sz="2400"/>
          </a:p>
          <a:p>
            <a:r>
              <a:rPr lang="en-US" sz="2400"/>
              <a:t>Case Studies: Presenting real-life case studies showcasing how our predictive model has been successfully deployed in healthcare settings, leading to improved patient outcomes and cost savings</a:t>
            </a:r>
            <a:r>
              <a:rPr lang="en-US"/>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310"/>
            <a:ext cx="5434965" cy="2795270"/>
          </a:xfrm>
          <a:prstGeom prst="rect">
            <a:avLst/>
          </a:prstGeom>
        </p:spPr>
        <p:txBody>
          <a:bodyPr vert="horz" wrap="square" lIns="0" tIns="16510" rIns="0" bIns="0" rtlCol="0">
            <a:noAutofit/>
          </a:bodyPr>
          <a:lstStyle/>
          <a:p>
            <a:pPr marL="12700">
              <a:lnSpc>
                <a:spcPct val="100000"/>
              </a:lnSpc>
              <a:spcBef>
                <a:spcPts val="130"/>
              </a:spcBef>
            </a:pPr>
            <a:r>
              <a:rPr sz="4250"/>
              <a:t> Predicting Hospital Readmission Rates using Random Forest</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135"/>
            <a:ext cx="3213100" cy="75184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3124200" y="1813560"/>
            <a:ext cx="4367530" cy="3796665"/>
          </a:xfrm>
          <a:prstGeom prst="rect">
            <a:avLst/>
          </a:prstGeom>
          <a:noFill/>
        </p:spPr>
        <p:txBody>
          <a:bodyPr wrap="square" rtlCol="0">
            <a:noAutofit/>
          </a:bodyPr>
          <a:p>
            <a:r>
              <a:rPr lang="en-US" sz="2400"/>
              <a:t>Problem Statement</a:t>
            </a:r>
            <a:endParaRPr lang="en-US" sz="2400"/>
          </a:p>
          <a:p>
            <a:r>
              <a:rPr lang="en-US" sz="2400"/>
              <a:t>Project Overview</a:t>
            </a:r>
            <a:endParaRPr lang="en-US" sz="2400"/>
          </a:p>
          <a:p>
            <a:r>
              <a:rPr lang="en-IN" altLang="en-US" sz="2400"/>
              <a:t>Who are the </a:t>
            </a:r>
            <a:r>
              <a:rPr lang="en-US" sz="2400"/>
              <a:t>End Users</a:t>
            </a:r>
            <a:endParaRPr lang="en-US" sz="2400"/>
          </a:p>
          <a:p>
            <a:r>
              <a:rPr lang="en-IN" altLang="en-US" sz="2400"/>
              <a:t>Your </a:t>
            </a:r>
            <a:r>
              <a:rPr lang="en-US" sz="2400"/>
              <a:t>Solution and its Value Proposition</a:t>
            </a:r>
            <a:endParaRPr lang="en-US" sz="2400"/>
          </a:p>
          <a:p>
            <a:r>
              <a:rPr lang="en-US" sz="2400"/>
              <a:t>The Wow in Your Solution</a:t>
            </a:r>
            <a:endParaRPr lang="en-US" sz="2400"/>
          </a:p>
          <a:p>
            <a:r>
              <a:rPr lang="en-US" sz="2400"/>
              <a:t>Modelling</a:t>
            </a:r>
            <a:endParaRPr lang="en-US" sz="2400"/>
          </a:p>
          <a:p>
            <a:r>
              <a:rPr lang="en-US" sz="2400"/>
              <a:t>Results</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83820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833755" y="1524000"/>
            <a:ext cx="5893435" cy="3886835"/>
          </a:xfrm>
          <a:prstGeom prst="rect">
            <a:avLst/>
          </a:prstGeom>
          <a:noFill/>
        </p:spPr>
        <p:txBody>
          <a:bodyPr wrap="square" rtlCol="0">
            <a:noAutofit/>
          </a:bodyPr>
          <a:p>
            <a:r>
              <a:rPr lang="en-US" sz="2400"/>
              <a:t>Hospital readmissions pose a significant burden on healthcare systems worldwide. High readmission rates not only affect the quality of patient care but also contribute to increased healthcare costs. Identifying factors that contribute to readmissions and developing predictive models can aid in reducing readmission rates, thus improving patient outcomes and optimizing resource utilization.</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84582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457200" y="2133600"/>
            <a:ext cx="6096000" cy="3616325"/>
          </a:xfrm>
          <a:prstGeom prst="rect">
            <a:avLst/>
          </a:prstGeom>
          <a:noFill/>
        </p:spPr>
        <p:txBody>
          <a:bodyPr wrap="square" rtlCol="0" anchor="t">
            <a:noAutofit/>
          </a:bodyPr>
          <a:p>
            <a:r>
              <a:rPr lang="en-US" sz="2400"/>
              <a:t>Our project focuses on utilizing Random Forest, a powerful machine learning algorithm, to predict hospital readmission rates. By analyzing various patient attributes such as demographics, medical history, and treatment procedures, we aim to build a robust predictive model that can accurately identify patients at risk of readmission.</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86868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609600" y="1529715"/>
            <a:ext cx="7211060" cy="4185920"/>
          </a:xfrm>
          <a:prstGeom prst="rect">
            <a:avLst/>
          </a:prstGeom>
          <a:noFill/>
        </p:spPr>
        <p:txBody>
          <a:bodyPr wrap="square" rtlCol="0">
            <a:noAutofit/>
          </a:bodyPr>
          <a:p>
            <a:r>
              <a:rPr lang="en-US" sz="2400"/>
              <a:t>Healthcare Administrators: To optimize resource allocation and improve hospital management strategies.</a:t>
            </a:r>
            <a:endParaRPr lang="en-US" sz="2400"/>
          </a:p>
          <a:p>
            <a:r>
              <a:rPr lang="en-US" sz="2400"/>
              <a:t>Medical Practitioners: To enhance patient care by identifying high-risk patients and implementing preventive measures.</a:t>
            </a:r>
            <a:endParaRPr lang="en-US" sz="2400"/>
          </a:p>
          <a:p>
            <a:r>
              <a:rPr lang="en-US" sz="2400"/>
              <a:t>Health Insurance Companies: To assess risk profiles and develop tailored insurance plans.</a:t>
            </a:r>
            <a:endParaRPr lang="en-US" sz="2400"/>
          </a:p>
          <a:p>
            <a:r>
              <a:rPr lang="en-US" sz="2400"/>
              <a:t>Policy Makers: To formulate healthcare policies aimed at reducing readmission rates and improving healthcare outcomes at a broader level.</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505315" y="3048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609600" y="4572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2819400" y="1066800"/>
            <a:ext cx="6741160" cy="1446530"/>
          </a:xfrm>
          <a:prstGeom prst="rect">
            <a:avLst/>
          </a:prstGeom>
          <a:noFill/>
        </p:spPr>
        <p:txBody>
          <a:bodyPr wrap="square" rtlCol="0">
            <a:noAutofit/>
          </a:bodyPr>
          <a:p>
            <a:r>
              <a:rPr lang="en-US" sz="2400"/>
              <a:t>Our solution involves the development of a Random Forest model trained on a comprehensive dataset containing patient information, clinical variables, and readmission outcomes.</a:t>
            </a:r>
            <a:endParaRPr lang="en-US" sz="2400"/>
          </a:p>
        </p:txBody>
      </p:sp>
      <p:sp>
        <p:nvSpPr>
          <p:cNvPr id="11" name="Text Box 10"/>
          <p:cNvSpPr txBox="1"/>
          <p:nvPr/>
        </p:nvSpPr>
        <p:spPr>
          <a:xfrm>
            <a:off x="2819400" y="2880995"/>
            <a:ext cx="6327775" cy="3169285"/>
          </a:xfrm>
          <a:prstGeom prst="rect">
            <a:avLst/>
          </a:prstGeom>
          <a:noFill/>
        </p:spPr>
        <p:txBody>
          <a:bodyPr wrap="square" rtlCol="0">
            <a:noAutofit/>
          </a:bodyPr>
          <a:p>
            <a:r>
              <a:rPr lang="en-US" sz="2400"/>
              <a:t>Personalized Care Plans: Tailored interventions can be implemented based on individual patient profiles, improving the effectiveness of treatment and reducing the likelihood of readmission.</a:t>
            </a:r>
            <a:endParaRPr lang="en-US" sz="2400"/>
          </a:p>
          <a:p>
            <a:r>
              <a:rPr lang="en-US" sz="2400"/>
              <a:t>Resource Optimization: By prioritizing interventions for high-risk patients, healthcare facilities can optimize resource allocation and reduce the strain on healthcare systems.</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14400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 Box 8"/>
          <p:cNvSpPr txBox="1"/>
          <p:nvPr/>
        </p:nvSpPr>
        <p:spPr>
          <a:xfrm>
            <a:off x="2642235" y="1600200"/>
            <a:ext cx="6222365" cy="3994785"/>
          </a:xfrm>
          <a:prstGeom prst="rect">
            <a:avLst/>
          </a:prstGeom>
          <a:noFill/>
        </p:spPr>
        <p:txBody>
          <a:bodyPr wrap="square" rtlCol="0">
            <a:noAutofit/>
          </a:bodyPr>
          <a:p>
            <a:r>
              <a:rPr lang="en-US" sz="2400"/>
              <a:t>Real-time Prediction: Our model provides real-time predictions, allowing healthcare providers to make timely decisions and interventions.</a:t>
            </a:r>
            <a:endParaRPr lang="en-US" sz="2400"/>
          </a:p>
          <a:p>
            <a:r>
              <a:rPr lang="en-US" sz="2400"/>
              <a:t>Scalability: The solution is scalable and can be implemented across different healthcare settings and patient populations.</a:t>
            </a:r>
            <a:endParaRPr lang="en-US" sz="2400"/>
          </a:p>
          <a:p>
            <a:r>
              <a:rPr lang="en-US" sz="2400"/>
              <a:t>Interpretability: Despite its complexity, the Random Forest algorithm offers interpretability, enabling healthcare practitioners to understand the factors contributing to readmission risk.</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6106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1219200" y="1699895"/>
            <a:ext cx="7155180" cy="4195445"/>
          </a:xfrm>
          <a:prstGeom prst="rect">
            <a:avLst/>
          </a:prstGeom>
        </p:spPr>
        <p:txBody>
          <a:bodyPr vert="horz" wrap="square" lIns="0" tIns="12700" rIns="0" bIns="0" rtlCol="0">
            <a:noAutofit/>
          </a:bodyPr>
          <a:lstStyle/>
          <a:p>
            <a:pPr marL="12700">
              <a:lnSpc>
                <a:spcPct val="100000"/>
              </a:lnSpc>
              <a:spcBef>
                <a:spcPts val="100"/>
              </a:spcBef>
            </a:pPr>
            <a:r>
              <a:rPr sz="2400">
                <a:latin typeface="+mn-ea"/>
                <a:cs typeface="+mn-ea"/>
              </a:rPr>
              <a:t>Data Collection: Gathering comprehensive datasets containing patient demographics, medical history, clinical variables, and readmission outcomes.</a:t>
            </a:r>
            <a:endParaRPr sz="2400">
              <a:latin typeface="+mn-ea"/>
              <a:cs typeface="+mn-ea"/>
            </a:endParaRPr>
          </a:p>
          <a:p>
            <a:pPr marL="12700">
              <a:lnSpc>
                <a:spcPct val="100000"/>
              </a:lnSpc>
              <a:spcBef>
                <a:spcPts val="100"/>
              </a:spcBef>
            </a:pPr>
            <a:r>
              <a:rPr sz="2400">
                <a:latin typeface="+mn-ea"/>
                <a:cs typeface="+mn-ea"/>
              </a:rPr>
              <a:t>Data Preprocessing: Cleaning, transforming, and encoding the data to prepare it for modeling.</a:t>
            </a:r>
            <a:endParaRPr sz="2400">
              <a:latin typeface="+mn-ea"/>
              <a:cs typeface="+mn-ea"/>
            </a:endParaRPr>
          </a:p>
          <a:p>
            <a:pPr marL="12700">
              <a:lnSpc>
                <a:spcPct val="100000"/>
              </a:lnSpc>
              <a:spcBef>
                <a:spcPts val="100"/>
              </a:spcBef>
            </a:pPr>
            <a:r>
              <a:rPr sz="2400">
                <a:latin typeface="+mn-ea"/>
                <a:cs typeface="+mn-ea"/>
              </a:rPr>
              <a:t>Model Training: Utilizing Random Forest algorithm to train the predictive model on the prepared dataset.</a:t>
            </a:r>
            <a:endParaRPr sz="2400">
              <a:latin typeface="+mn-ea"/>
              <a:cs typeface="+mn-ea"/>
            </a:endParaRPr>
          </a:p>
          <a:p>
            <a:pPr marL="12700">
              <a:lnSpc>
                <a:spcPct val="100000"/>
              </a:lnSpc>
              <a:spcBef>
                <a:spcPts val="100"/>
              </a:spcBef>
            </a:pPr>
            <a:r>
              <a:rPr sz="2400">
                <a:latin typeface="+mn-ea"/>
                <a:cs typeface="+mn-ea"/>
              </a:rPr>
              <a:t>Model Evaluation: Assessing the performance of the model using relevant metrics such as accuracy, precision, recall, and area under the ROC curve.</a:t>
            </a:r>
            <a:endParaRPr sz="2400">
              <a:latin typeface="+mn-ea"/>
              <a:cs typeface="+mn-ea"/>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0830"/>
            <a:ext cx="4021455" cy="75184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3530</Words>
  <Application>WPS Presentation</Application>
  <PresentationFormat>On-screen Show (4:3)</PresentationFormat>
  <Paragraphs>81</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Trebuchet MS</vt:lpstr>
      <vt:lpstr>Calibri</vt:lpstr>
      <vt:lpstr>Microsoft YaHei</vt:lpstr>
      <vt:lpstr>Arial Unicode MS</vt:lpstr>
      <vt:lpstr>Office Theme</vt:lpstr>
      <vt:lpstr>RAGHUL R</vt:lpstr>
      <vt:lpstr> Predicting Hospital Readmission Rates using Random Forest</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RAGHUL R</dc:title>
  <dc:creator/>
  <cp:lastModifiedBy>rockr</cp:lastModifiedBy>
  <cp:revision>6</cp:revision>
  <dcterms:created xsi:type="dcterms:W3CDTF">2024-03-31T10:29:00Z</dcterms:created>
  <dcterms:modified xsi:type="dcterms:W3CDTF">2024-03-31T10:47:48Z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2024-03-31T22:00:00Z</vt:filetime>
  </property>
  <property fmtid="{D5CDD505-2E9C-101B-9397-08002B2CF9AE}" pid="4" name="ICV">
    <vt:lpwstr>B32C85BD1FCA49CEAB153F26A21CF1BE_13</vt:lpwstr>
  </property>
  <property fmtid="{D5CDD505-2E9C-101B-9397-08002B2CF9AE}" pid="5" name="KSOProductBuildVer">
    <vt:lpwstr>1033-12.2.0.13489</vt:lpwstr>
  </property>
</Properties>
</file>