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1"/>
  </p:notesMasterIdLst>
  <p:sldIdLst>
    <p:sldId id="256" r:id="rId2"/>
    <p:sldId id="326" r:id="rId3"/>
    <p:sldId id="258" r:id="rId4"/>
    <p:sldId id="327" r:id="rId5"/>
    <p:sldId id="259" r:id="rId6"/>
    <p:sldId id="260" r:id="rId7"/>
    <p:sldId id="302" r:id="rId8"/>
    <p:sldId id="261" r:id="rId9"/>
    <p:sldId id="263" r:id="rId10"/>
    <p:sldId id="262" r:id="rId11"/>
    <p:sldId id="303" r:id="rId12"/>
    <p:sldId id="304" r:id="rId13"/>
    <p:sldId id="328" r:id="rId14"/>
    <p:sldId id="329" r:id="rId15"/>
    <p:sldId id="266" r:id="rId16"/>
    <p:sldId id="305" r:id="rId17"/>
    <p:sldId id="314" r:id="rId18"/>
    <p:sldId id="330" r:id="rId19"/>
    <p:sldId id="315" r:id="rId20"/>
    <p:sldId id="331" r:id="rId21"/>
    <p:sldId id="316" r:id="rId22"/>
    <p:sldId id="273" r:id="rId23"/>
    <p:sldId id="325" r:id="rId24"/>
    <p:sldId id="336" r:id="rId25"/>
    <p:sldId id="337" r:id="rId26"/>
    <p:sldId id="332" r:id="rId27"/>
    <p:sldId id="317" r:id="rId28"/>
    <p:sldId id="318" r:id="rId29"/>
    <p:sldId id="333" r:id="rId30"/>
    <p:sldId id="334" r:id="rId31"/>
    <p:sldId id="335" r:id="rId32"/>
    <p:sldId id="338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64" r:id="rId42"/>
    <p:sldId id="319" r:id="rId43"/>
    <p:sldId id="320" r:id="rId44"/>
    <p:sldId id="321" r:id="rId45"/>
    <p:sldId id="339" r:id="rId46"/>
    <p:sldId id="277" r:id="rId47"/>
    <p:sldId id="270" r:id="rId48"/>
    <p:sldId id="272" r:id="rId49"/>
    <p:sldId id="279" r:id="rId5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52"/>
      <p:bold r:id="rId53"/>
    </p:embeddedFont>
    <p:embeddedFont>
      <p:font typeface="Bebas Neue" panose="020B0606020202050201" pitchFamily="34" charset="0"/>
      <p:regular r:id="rId54"/>
    </p:embeddedFont>
    <p:embeddedFont>
      <p:font typeface="Century Gothic" panose="020B0502020202020204" pitchFamily="34" charset="0"/>
      <p:regular r:id="rId55"/>
      <p:bold r:id="rId56"/>
      <p:italic r:id="rId57"/>
      <p:boldItalic r:id="rId58"/>
    </p:embeddedFont>
    <p:embeddedFont>
      <p:font typeface="Leelawadee UI" panose="020B0502040204020203" pitchFamily="34" charset="-34"/>
      <p:regular r:id="rId59"/>
      <p:bold r:id="rId60"/>
    </p:embeddedFont>
    <p:embeddedFont>
      <p:font typeface="Lexend Deca Light" panose="020B0604020202020204" charset="0"/>
      <p:regular r:id="rId61"/>
      <p:bold r:id="rId62"/>
    </p:embeddedFont>
    <p:embeddedFont>
      <p:font typeface="Montserrat" panose="00000500000000000000" pitchFamily="2" charset="0"/>
      <p:regular r:id="rId63"/>
      <p:bold r:id="rId64"/>
      <p:italic r:id="rId65"/>
      <p:boldItalic r:id="rId66"/>
    </p:embeddedFont>
    <p:embeddedFont>
      <p:font typeface="Mukta ExtraBold" panose="020B0604020202020204" charset="0"/>
      <p:bold r:id="rId67"/>
    </p:embeddedFont>
    <p:embeddedFont>
      <p:font typeface="Open Sans" panose="020B0606030504020204" pitchFamily="34" charset="0"/>
      <p:regular r:id="rId68"/>
      <p:bold r:id="rId69"/>
      <p:italic r:id="rId70"/>
      <p:boldItalic r:id="rId71"/>
    </p:embeddedFont>
    <p:embeddedFont>
      <p:font typeface="Roboto" panose="020000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535"/>
    <a:srgbClr val="FFC000"/>
    <a:srgbClr val="264478"/>
    <a:srgbClr val="70AD47"/>
    <a:srgbClr val="5B9BD5"/>
    <a:srgbClr val="A5A5A5"/>
    <a:srgbClr val="ED7D31"/>
    <a:srgbClr val="4472C4"/>
    <a:srgbClr val="888F90"/>
    <a:srgbClr val="ECB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E4ECB-1954-4FBB-BBC3-BEBFFD6C171A}">
  <a:tblStyle styleId="{9B5E4ECB-1954-4FBB-BBC3-BEBFFD6C1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ad hasan" userId="756bd0c28497c0c9" providerId="LiveId" clId="{4D4AF5D5-9876-48E6-B9DA-946B5E5BB15E}"/>
    <pc:docChg chg="undo redo custSel addSld modSld">
      <pc:chgData name="reyad hasan" userId="756bd0c28497c0c9" providerId="LiveId" clId="{4D4AF5D5-9876-48E6-B9DA-946B5E5BB15E}" dt="2023-04-29T08:11:53.806" v="955" actId="20577"/>
      <pc:docMkLst>
        <pc:docMk/>
      </pc:docMkLst>
      <pc:sldChg chg="modSp mod">
        <pc:chgData name="reyad hasan" userId="756bd0c28497c0c9" providerId="LiveId" clId="{4D4AF5D5-9876-48E6-B9DA-946B5E5BB15E}" dt="2023-04-29T06:43:36.916" v="42" actId="20577"/>
        <pc:sldMkLst>
          <pc:docMk/>
          <pc:sldMk cId="0" sldId="258"/>
        </pc:sldMkLst>
        <pc:spChg chg="mod">
          <ac:chgData name="reyad hasan" userId="756bd0c28497c0c9" providerId="LiveId" clId="{4D4AF5D5-9876-48E6-B9DA-946B5E5BB15E}" dt="2023-04-29T06:43:10.330" v="25" actId="20577"/>
          <ac:spMkLst>
            <pc:docMk/>
            <pc:sldMk cId="0" sldId="258"/>
            <ac:spMk id="373" creationId="{133385AA-E4F4-A2DA-7E46-F5A7DD5C0080}"/>
          </ac:spMkLst>
        </pc:spChg>
        <pc:spChg chg="mod">
          <ac:chgData name="reyad hasan" userId="756bd0c28497c0c9" providerId="LiveId" clId="{4D4AF5D5-9876-48E6-B9DA-946B5E5BB15E}" dt="2023-04-29T06:43:36.916" v="42" actId="20577"/>
          <ac:spMkLst>
            <pc:docMk/>
            <pc:sldMk cId="0" sldId="258"/>
            <ac:spMk id="382" creationId="{7C63F206-D6F1-48E9-E36B-6FB630131A55}"/>
          </ac:spMkLst>
        </pc:spChg>
      </pc:sldChg>
      <pc:sldChg chg="modSp mod">
        <pc:chgData name="reyad hasan" userId="756bd0c28497c0c9" providerId="LiveId" clId="{4D4AF5D5-9876-48E6-B9DA-946B5E5BB15E}" dt="2023-04-29T06:46:36.227" v="52" actId="2711"/>
        <pc:sldMkLst>
          <pc:docMk/>
          <pc:sldMk cId="0" sldId="259"/>
        </pc:sldMkLst>
        <pc:spChg chg="mod">
          <ac:chgData name="reyad hasan" userId="756bd0c28497c0c9" providerId="LiveId" clId="{4D4AF5D5-9876-48E6-B9DA-946B5E5BB15E}" dt="2023-04-29T06:46:36.227" v="52" actId="2711"/>
          <ac:spMkLst>
            <pc:docMk/>
            <pc:sldMk cId="0" sldId="259"/>
            <ac:spMk id="377" creationId="{00000000-0000-0000-0000-000000000000}"/>
          </ac:spMkLst>
        </pc:spChg>
      </pc:sldChg>
      <pc:sldChg chg="delSp mod">
        <pc:chgData name="reyad hasan" userId="756bd0c28497c0c9" providerId="LiveId" clId="{4D4AF5D5-9876-48E6-B9DA-946B5E5BB15E}" dt="2023-04-29T06:44:49.773" v="44" actId="478"/>
        <pc:sldMkLst>
          <pc:docMk/>
          <pc:sldMk cId="0" sldId="260"/>
        </pc:sldMkLst>
        <pc:picChg chg="del">
          <ac:chgData name="reyad hasan" userId="756bd0c28497c0c9" providerId="LiveId" clId="{4D4AF5D5-9876-48E6-B9DA-946B5E5BB15E}" dt="2023-04-29T06:44:49.773" v="44" actId="478"/>
          <ac:picMkLst>
            <pc:docMk/>
            <pc:sldMk cId="0" sldId="260"/>
            <ac:picMk id="389" creationId="{00000000-0000-0000-0000-000000000000}"/>
          </ac:picMkLst>
        </pc:picChg>
        <pc:picChg chg="del">
          <ac:chgData name="reyad hasan" userId="756bd0c28497c0c9" providerId="LiveId" clId="{4D4AF5D5-9876-48E6-B9DA-946B5E5BB15E}" dt="2023-04-29T06:44:45.091" v="43" actId="478"/>
          <ac:picMkLst>
            <pc:docMk/>
            <pc:sldMk cId="0" sldId="260"/>
            <ac:picMk id="390" creationId="{00000000-0000-0000-0000-000000000000}"/>
          </ac:picMkLst>
        </pc:picChg>
      </pc:sldChg>
      <pc:sldChg chg="modSp mod">
        <pc:chgData name="reyad hasan" userId="756bd0c28497c0c9" providerId="LiveId" clId="{4D4AF5D5-9876-48E6-B9DA-946B5E5BB15E}" dt="2023-04-29T07:33:19.930" v="554" actId="20577"/>
        <pc:sldMkLst>
          <pc:docMk/>
          <pc:sldMk cId="0" sldId="261"/>
        </pc:sldMkLst>
        <pc:spChg chg="mod">
          <ac:chgData name="reyad hasan" userId="756bd0c28497c0c9" providerId="LiveId" clId="{4D4AF5D5-9876-48E6-B9DA-946B5E5BB15E}" dt="2023-04-29T07:32:08.138" v="483" actId="20577"/>
          <ac:spMkLst>
            <pc:docMk/>
            <pc:sldMk cId="0" sldId="261"/>
            <ac:spMk id="10" creationId="{AA75D9CF-C1B4-2828-5447-FF083B711073}"/>
          </ac:spMkLst>
        </pc:spChg>
        <pc:spChg chg="mod">
          <ac:chgData name="reyad hasan" userId="756bd0c28497c0c9" providerId="LiveId" clId="{4D4AF5D5-9876-48E6-B9DA-946B5E5BB15E}" dt="2023-04-29T07:32:26.712" v="513" actId="20577"/>
          <ac:spMkLst>
            <pc:docMk/>
            <pc:sldMk cId="0" sldId="261"/>
            <ac:spMk id="15" creationId="{C42A58A0-E2F2-0FDC-8BEA-F7F8B47128F8}"/>
          </ac:spMkLst>
        </pc:spChg>
        <pc:spChg chg="mod">
          <ac:chgData name="reyad hasan" userId="756bd0c28497c0c9" providerId="LiveId" clId="{4D4AF5D5-9876-48E6-B9DA-946B5E5BB15E}" dt="2023-04-29T07:32:39.078" v="538" actId="20577"/>
          <ac:spMkLst>
            <pc:docMk/>
            <pc:sldMk cId="0" sldId="261"/>
            <ac:spMk id="20" creationId="{7FF2FC3C-E250-7C46-9B63-8CD9047E8BE3}"/>
          </ac:spMkLst>
        </pc:spChg>
        <pc:spChg chg="mod">
          <ac:chgData name="reyad hasan" userId="756bd0c28497c0c9" providerId="LiveId" clId="{4D4AF5D5-9876-48E6-B9DA-946B5E5BB15E}" dt="2023-04-29T07:33:19.930" v="554" actId="20577"/>
          <ac:spMkLst>
            <pc:docMk/>
            <pc:sldMk cId="0" sldId="261"/>
            <ac:spMk id="400" creationId="{00000000-0000-0000-0000-000000000000}"/>
          </ac:spMkLst>
        </pc:spChg>
        <pc:spChg chg="mod">
          <ac:chgData name="reyad hasan" userId="756bd0c28497c0c9" providerId="LiveId" clId="{4D4AF5D5-9876-48E6-B9DA-946B5E5BB15E}" dt="2023-04-29T07:31:26.034" v="419" actId="20577"/>
          <ac:spMkLst>
            <pc:docMk/>
            <pc:sldMk cId="0" sldId="261"/>
            <ac:spMk id="401" creationId="{00000000-0000-0000-0000-000000000000}"/>
          </ac:spMkLst>
        </pc:spChg>
        <pc:spChg chg="mod">
          <ac:chgData name="reyad hasan" userId="756bd0c28497c0c9" providerId="LiveId" clId="{4D4AF5D5-9876-48E6-B9DA-946B5E5BB15E}" dt="2023-04-29T07:31:45.904" v="437" actId="20577"/>
          <ac:spMkLst>
            <pc:docMk/>
            <pc:sldMk cId="0" sldId="261"/>
            <ac:spMk id="403" creationId="{00000000-0000-0000-0000-000000000000}"/>
          </ac:spMkLst>
        </pc:spChg>
        <pc:spChg chg="mod">
          <ac:chgData name="reyad hasan" userId="756bd0c28497c0c9" providerId="LiveId" clId="{4D4AF5D5-9876-48E6-B9DA-946B5E5BB15E}" dt="2023-04-29T07:32:00.605" v="467" actId="20577"/>
          <ac:spMkLst>
            <pc:docMk/>
            <pc:sldMk cId="0" sldId="261"/>
            <ac:spMk id="405" creationId="{00000000-0000-0000-0000-000000000000}"/>
          </ac:spMkLst>
        </pc:spChg>
      </pc:sldChg>
      <pc:sldChg chg="addSp delSp modSp mod">
        <pc:chgData name="reyad hasan" userId="756bd0c28497c0c9" providerId="LiveId" clId="{4D4AF5D5-9876-48E6-B9DA-946B5E5BB15E}" dt="2023-04-29T07:24:26.329" v="381" actId="1076"/>
        <pc:sldMkLst>
          <pc:docMk/>
          <pc:sldMk cId="3080685912" sldId="302"/>
        </pc:sldMkLst>
        <pc:spChg chg="mod">
          <ac:chgData name="reyad hasan" userId="756bd0c28497c0c9" providerId="LiveId" clId="{4D4AF5D5-9876-48E6-B9DA-946B5E5BB15E}" dt="2023-04-29T07:24:26.329" v="381" actId="1076"/>
          <ac:spMkLst>
            <pc:docMk/>
            <pc:sldMk cId="3080685912" sldId="302"/>
            <ac:spMk id="3" creationId="{9440C8DA-F8A7-2098-3313-7F057DBFDE91}"/>
          </ac:spMkLst>
        </pc:spChg>
        <pc:spChg chg="add del mod">
          <ac:chgData name="reyad hasan" userId="756bd0c28497c0c9" providerId="LiveId" clId="{4D4AF5D5-9876-48E6-B9DA-946B5E5BB15E}" dt="2023-04-29T07:11:52.490" v="150" actId="11529"/>
          <ac:spMkLst>
            <pc:docMk/>
            <pc:sldMk cId="3080685912" sldId="302"/>
            <ac:spMk id="4" creationId="{4473FD18-7BA8-B5DC-BB1E-B6F5A4BACFCF}"/>
          </ac:spMkLst>
        </pc:spChg>
        <pc:spChg chg="add del mod">
          <ac:chgData name="reyad hasan" userId="756bd0c28497c0c9" providerId="LiveId" clId="{4D4AF5D5-9876-48E6-B9DA-946B5E5BB15E}" dt="2023-04-29T07:11:51.554" v="148" actId="11529"/>
          <ac:spMkLst>
            <pc:docMk/>
            <pc:sldMk cId="3080685912" sldId="302"/>
            <ac:spMk id="5" creationId="{0EFF723C-B1E3-123E-8287-AFB5DD5DA875}"/>
          </ac:spMkLst>
        </pc:spChg>
        <pc:spChg chg="mod">
          <ac:chgData name="reyad hasan" userId="756bd0c28497c0c9" providerId="LiveId" clId="{4D4AF5D5-9876-48E6-B9DA-946B5E5BB15E}" dt="2023-04-29T07:24:26.329" v="381" actId="1076"/>
          <ac:spMkLst>
            <pc:docMk/>
            <pc:sldMk cId="3080685912" sldId="302"/>
            <ac:spMk id="7" creationId="{E5538607-F664-B036-29B6-1B6B2F9A39B8}"/>
          </ac:spMkLst>
        </pc:spChg>
        <pc:spChg chg="add del mod">
          <ac:chgData name="reyad hasan" userId="756bd0c28497c0c9" providerId="LiveId" clId="{4D4AF5D5-9876-48E6-B9DA-946B5E5BB15E}" dt="2023-04-29T07:11:48.519" v="140" actId="11529"/>
          <ac:spMkLst>
            <pc:docMk/>
            <pc:sldMk cId="3080685912" sldId="302"/>
            <ac:spMk id="8" creationId="{66151648-75D5-2416-DC94-873EFFD3C887}"/>
          </ac:spMkLst>
        </pc:spChg>
        <pc:picChg chg="del mod modCrop">
          <ac:chgData name="reyad hasan" userId="756bd0c28497c0c9" providerId="LiveId" clId="{4D4AF5D5-9876-48E6-B9DA-946B5E5BB15E}" dt="2023-04-29T07:22:55.532" v="364" actId="478"/>
          <ac:picMkLst>
            <pc:docMk/>
            <pc:sldMk cId="3080685912" sldId="302"/>
            <ac:picMk id="6" creationId="{65305A48-4091-21EF-E54D-D3F36AE701F7}"/>
          </ac:picMkLst>
        </pc:picChg>
        <pc:picChg chg="add mod modCrop">
          <ac:chgData name="reyad hasan" userId="756bd0c28497c0c9" providerId="LiveId" clId="{4D4AF5D5-9876-48E6-B9DA-946B5E5BB15E}" dt="2023-04-29T07:24:19.625" v="380" actId="1076"/>
          <ac:picMkLst>
            <pc:docMk/>
            <pc:sldMk cId="3080685912" sldId="302"/>
            <ac:picMk id="13" creationId="{0FDCEC84-28B0-69CE-F8EF-B053D4FFF0C8}"/>
          </ac:picMkLst>
        </pc:picChg>
      </pc:sldChg>
      <pc:sldChg chg="addSp delSp modSp mod">
        <pc:chgData name="reyad hasan" userId="756bd0c28497c0c9" providerId="LiveId" clId="{4D4AF5D5-9876-48E6-B9DA-946B5E5BB15E}" dt="2023-04-29T07:26:21.596" v="397" actId="115"/>
        <pc:sldMkLst>
          <pc:docMk/>
          <pc:sldMk cId="4058308672" sldId="316"/>
        </pc:sldMkLst>
        <pc:spChg chg="mod">
          <ac:chgData name="reyad hasan" userId="756bd0c28497c0c9" providerId="LiveId" clId="{4D4AF5D5-9876-48E6-B9DA-946B5E5BB15E}" dt="2023-04-29T07:26:21.596" v="397" actId="115"/>
          <ac:spMkLst>
            <pc:docMk/>
            <pc:sldMk cId="4058308672" sldId="316"/>
            <ac:spMk id="6" creationId="{833DF7A1-7BD7-B5AC-4B0B-36BADF01CAE7}"/>
          </ac:spMkLst>
        </pc:spChg>
        <pc:picChg chg="add del mod">
          <ac:chgData name="reyad hasan" userId="756bd0c28497c0c9" providerId="LiveId" clId="{4D4AF5D5-9876-48E6-B9DA-946B5E5BB15E}" dt="2023-04-29T07:25:22.686" v="386" actId="478"/>
          <ac:picMkLst>
            <pc:docMk/>
            <pc:sldMk cId="4058308672" sldId="316"/>
            <ac:picMk id="3" creationId="{4E6C7C9C-6BDC-44D0-C5F6-24FEDCFA9CC6}"/>
          </ac:picMkLst>
        </pc:picChg>
        <pc:picChg chg="add del mod">
          <ac:chgData name="reyad hasan" userId="756bd0c28497c0c9" providerId="LiveId" clId="{4D4AF5D5-9876-48E6-B9DA-946B5E5BB15E}" dt="2023-04-29T07:25:12.362" v="383"/>
          <ac:picMkLst>
            <pc:docMk/>
            <pc:sldMk cId="4058308672" sldId="316"/>
            <ac:picMk id="5" creationId="{0756CF42-08ED-5309-AF6A-B495AD728EF6}"/>
          </ac:picMkLst>
        </pc:picChg>
        <pc:picChg chg="add mod">
          <ac:chgData name="reyad hasan" userId="756bd0c28497c0c9" providerId="LiveId" clId="{4D4AF5D5-9876-48E6-B9DA-946B5E5BB15E}" dt="2023-04-29T07:25:38.065" v="388" actId="1076"/>
          <ac:picMkLst>
            <pc:docMk/>
            <pc:sldMk cId="4058308672" sldId="316"/>
            <ac:picMk id="8" creationId="{53835A7B-6B2F-8173-D0E7-4FBB1DF60601}"/>
          </ac:picMkLst>
        </pc:picChg>
      </pc:sldChg>
      <pc:sldChg chg="modSp mod">
        <pc:chgData name="reyad hasan" userId="756bd0c28497c0c9" providerId="LiveId" clId="{4D4AF5D5-9876-48E6-B9DA-946B5E5BB15E}" dt="2023-04-29T06:41:31.189" v="17" actId="255"/>
        <pc:sldMkLst>
          <pc:docMk/>
          <pc:sldMk cId="1163767360" sldId="326"/>
        </pc:sldMkLst>
        <pc:spChg chg="mod">
          <ac:chgData name="reyad hasan" userId="756bd0c28497c0c9" providerId="LiveId" clId="{4D4AF5D5-9876-48E6-B9DA-946B5E5BB15E}" dt="2023-04-29T06:41:31.189" v="17" actId="255"/>
          <ac:spMkLst>
            <pc:docMk/>
            <pc:sldMk cId="1163767360" sldId="326"/>
            <ac:spMk id="9" creationId="{7DAC192C-F4E2-EE1D-5996-CB102899A9C0}"/>
          </ac:spMkLst>
        </pc:spChg>
      </pc:sldChg>
      <pc:sldChg chg="modSp add mod">
        <pc:chgData name="reyad hasan" userId="756bd0c28497c0c9" providerId="LiveId" clId="{4D4AF5D5-9876-48E6-B9DA-946B5E5BB15E}" dt="2023-04-29T08:11:53.806" v="955" actId="20577"/>
        <pc:sldMkLst>
          <pc:docMk/>
          <pc:sldMk cId="762865544" sldId="339"/>
        </pc:sldMkLst>
        <pc:graphicFrameChg chg="modGraphic">
          <ac:chgData name="reyad hasan" userId="756bd0c28497c0c9" providerId="LiveId" clId="{4D4AF5D5-9876-48E6-B9DA-946B5E5BB15E}" dt="2023-04-29T08:11:53.806" v="955" actId="20577"/>
          <ac:graphicFrameMkLst>
            <pc:docMk/>
            <pc:sldMk cId="762865544" sldId="339"/>
            <ac:graphicFrameMk id="4" creationId="{CBED8C0E-7D2A-FD0C-562C-5D95324A924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06B-4830-BD23-68566BFE719C}"/>
              </c:ext>
            </c:extLst>
          </c:dPt>
          <c:dPt>
            <c:idx val="1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206B-4830-BD23-68566BFE719C}"/>
              </c:ext>
            </c:extLst>
          </c:dPt>
          <c:dPt>
            <c:idx val="2"/>
            <c:bubble3D val="0"/>
            <c:spPr>
              <a:solidFill>
                <a:srgbClr val="A5A5A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06B-4830-BD23-68566BFE719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206B-4830-BD23-68566BFE719C}"/>
              </c:ext>
            </c:extLst>
          </c:dPt>
          <c:dPt>
            <c:idx val="4"/>
            <c:bubble3D val="0"/>
            <c:explosion val="9"/>
            <c:spPr>
              <a:solidFill>
                <a:srgbClr val="5B9BD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06B-4830-BD23-68566BFE719C}"/>
              </c:ext>
            </c:extLst>
          </c:dPt>
          <c:dPt>
            <c:idx val="5"/>
            <c:bubble3D val="0"/>
            <c:spPr>
              <a:solidFill>
                <a:srgbClr val="70AD47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206B-4830-BD23-68566BFE719C}"/>
              </c:ext>
            </c:extLst>
          </c:dPt>
          <c:dPt>
            <c:idx val="6"/>
            <c:bubble3D val="0"/>
            <c:spPr>
              <a:solidFill>
                <a:srgbClr val="264478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206B-4830-BD23-68566BFE719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Planning</c:v>
                </c:pt>
                <c:pt idx="1">
                  <c:v>Analysis</c:v>
                </c:pt>
                <c:pt idx="2">
                  <c:v>Team Communication</c:v>
                </c:pt>
                <c:pt idx="3">
                  <c:v>Desiging</c:v>
                </c:pt>
                <c:pt idx="4">
                  <c:v>Coding</c:v>
                </c:pt>
                <c:pt idx="5">
                  <c:v>Testing</c:v>
                </c:pt>
                <c:pt idx="6">
                  <c:v>Implementation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22</c:v>
                </c:pt>
                <c:pt idx="2">
                  <c:v>9</c:v>
                </c:pt>
                <c:pt idx="3">
                  <c:v>24</c:v>
                </c:pt>
                <c:pt idx="4">
                  <c:v>26</c:v>
                </c:pt>
                <c:pt idx="5">
                  <c:v>7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B-4830-BD23-68566BFE719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(BDT)</c:v>
                </c:pt>
              </c:strCache>
            </c:strRef>
          </c:tx>
          <c:spPr>
            <a:solidFill>
              <a:srgbClr val="162535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1"/>
          <c:dLbls>
            <c:numFmt formatCode="[$BDT]\ 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Other</c:v>
                </c:pt>
                <c:pt idx="1">
                  <c:v>Hardware</c:v>
                </c:pt>
                <c:pt idx="2">
                  <c:v>Salary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6000</c:v>
                </c:pt>
                <c:pt idx="1">
                  <c:v>35000</c:v>
                </c:pt>
                <c:pt idx="2">
                  <c:v>90000</c:v>
                </c:pt>
              </c:numCache>
              <c:extLst/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lt1">
                        <a:alpha val="50000"/>
                      </a:schemeClr>
                    </a:contourClr>
                  </a:sp3d>
                </c14:spPr>
              </c14:invertSolidFillFmt>
            </c:ext>
            <c:ext xmlns:c16="http://schemas.microsoft.com/office/drawing/2014/chart" uri="{C3380CC4-5D6E-409C-BE32-E72D297353CC}">
              <c16:uniqueId val="{00000000-C780-4A50-BB7A-C261B6C5D0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4"/>
        <c:shape val="box"/>
        <c:axId val="602046640"/>
        <c:axId val="602043760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dk1">
                      <a:tint val="55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lt1">
                        <a:alpha val="5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Other</c:v>
                      </c:pt>
                      <c:pt idx="1">
                        <c:v>Hardware</c:v>
                      </c:pt>
                      <c:pt idx="2">
                        <c:v>Salary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780-4A50-BB7A-C261B6C5D04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dk1">
                      <a:tint val="75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lt1">
                        <a:alpha val="5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Other</c:v>
                      </c:pt>
                      <c:pt idx="1">
                        <c:v>Hardware</c:v>
                      </c:pt>
                      <c:pt idx="2">
                        <c:v>Salary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780-4A50-BB7A-C261B6C5D045}"/>
                  </c:ext>
                </c:extLst>
              </c15:ser>
            </c15:filteredBarSeries>
          </c:ext>
        </c:extLst>
      </c:bar3DChart>
      <c:catAx>
        <c:axId val="602046640"/>
        <c:scaling>
          <c:orientation val="minMax"/>
        </c:scaling>
        <c:delete val="0"/>
        <c:axPos val="l"/>
        <c:numFmt formatCode="[$BDT]\ #,##0.00" sourceLinked="0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Lexend Deca Light" panose="020B0604020202020204" charset="0"/>
                <a:ea typeface="+mn-ea"/>
                <a:cs typeface="+mn-cs"/>
              </a:defRPr>
            </a:pPr>
            <a:endParaRPr lang="en-US"/>
          </a:p>
        </c:txPr>
        <c:crossAx val="602043760"/>
        <c:crosses val="autoZero"/>
        <c:auto val="1"/>
        <c:lblAlgn val="ctr"/>
        <c:lblOffset val="100"/>
        <c:noMultiLvlLbl val="0"/>
      </c:catAx>
      <c:valAx>
        <c:axId val="6020437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60204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FDF13-F2DA-4512-9C4B-AD3B67F2D555}" type="doc">
      <dgm:prSet loTypeId="urn:microsoft.com/office/officeart/2005/8/layout/pyramid2" loCatId="pyramid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2C6047-BAD8-42EA-838B-2F5462A04D4C}">
      <dgm:prSet/>
      <dgm:spPr/>
      <dgm:t>
        <a:bodyPr/>
        <a:lstStyle/>
        <a:p>
          <a:r>
            <a:rPr lang="en-US" b="0" i="0"/>
            <a:t>Visual Studio Code</a:t>
          </a:r>
          <a:endParaRPr lang="en-US"/>
        </a:p>
      </dgm:t>
    </dgm:pt>
    <dgm:pt modelId="{9500933A-2E5D-4B32-8748-04D3930EF19E}" type="parTrans" cxnId="{92B7443C-6F69-4484-82B8-C034136FEA3C}">
      <dgm:prSet/>
      <dgm:spPr/>
      <dgm:t>
        <a:bodyPr/>
        <a:lstStyle/>
        <a:p>
          <a:endParaRPr lang="en-US"/>
        </a:p>
      </dgm:t>
    </dgm:pt>
    <dgm:pt modelId="{A148A0EC-BEE6-4EDF-96FB-97C5044DF673}" type="sibTrans" cxnId="{92B7443C-6F69-4484-82B8-C034136FEA3C}">
      <dgm:prSet/>
      <dgm:spPr/>
      <dgm:t>
        <a:bodyPr/>
        <a:lstStyle/>
        <a:p>
          <a:endParaRPr lang="en-US"/>
        </a:p>
      </dgm:t>
    </dgm:pt>
    <dgm:pt modelId="{929844EF-4238-4D74-97D4-F3007119851F}">
      <dgm:prSet/>
      <dgm:spPr/>
      <dgm:t>
        <a:bodyPr/>
        <a:lstStyle/>
        <a:p>
          <a:r>
            <a:rPr lang="en-US" b="0" i="0" dirty="0"/>
            <a:t>Figma and git </a:t>
          </a:r>
          <a:endParaRPr lang="en-US" dirty="0"/>
        </a:p>
      </dgm:t>
    </dgm:pt>
    <dgm:pt modelId="{F4A7356D-6D84-4E13-8F6E-AAB418688FD2}" type="parTrans" cxnId="{88F92791-0E32-433F-BD4F-3D7A6EB33D98}">
      <dgm:prSet/>
      <dgm:spPr/>
      <dgm:t>
        <a:bodyPr/>
        <a:lstStyle/>
        <a:p>
          <a:endParaRPr lang="en-US"/>
        </a:p>
      </dgm:t>
    </dgm:pt>
    <dgm:pt modelId="{266A9638-0061-4870-AA06-9B2BDAE60A56}" type="sibTrans" cxnId="{88F92791-0E32-433F-BD4F-3D7A6EB33D98}">
      <dgm:prSet/>
      <dgm:spPr/>
      <dgm:t>
        <a:bodyPr/>
        <a:lstStyle/>
        <a:p>
          <a:endParaRPr lang="en-US"/>
        </a:p>
      </dgm:t>
    </dgm:pt>
    <dgm:pt modelId="{6D9C775A-1E96-46C0-AECE-F80C70CBB46E}">
      <dgm:prSet/>
      <dgm:spPr/>
      <dgm:t>
        <a:bodyPr/>
        <a:lstStyle/>
        <a:p>
          <a:r>
            <a:rPr lang="en-US" b="0" i="0"/>
            <a:t>Nodejs environment</a:t>
          </a:r>
          <a:endParaRPr lang="en-US"/>
        </a:p>
      </dgm:t>
    </dgm:pt>
    <dgm:pt modelId="{DB243C30-6114-42AC-9C20-D48E03AD7F7F}" type="parTrans" cxnId="{EB2803F5-7EF7-49A7-AB50-29E52E69272E}">
      <dgm:prSet/>
      <dgm:spPr/>
      <dgm:t>
        <a:bodyPr/>
        <a:lstStyle/>
        <a:p>
          <a:endParaRPr lang="en-US"/>
        </a:p>
      </dgm:t>
    </dgm:pt>
    <dgm:pt modelId="{320A8292-5A63-4F8F-92ED-3FBE1B939070}" type="sibTrans" cxnId="{EB2803F5-7EF7-49A7-AB50-29E52E69272E}">
      <dgm:prSet/>
      <dgm:spPr/>
      <dgm:t>
        <a:bodyPr/>
        <a:lstStyle/>
        <a:p>
          <a:endParaRPr lang="en-US"/>
        </a:p>
      </dgm:t>
    </dgm:pt>
    <dgm:pt modelId="{1C0E6E36-0B90-4618-938B-C34EEED49EC5}">
      <dgm:prSet/>
      <dgm:spPr/>
      <dgm:t>
        <a:bodyPr/>
        <a:lstStyle/>
        <a:p>
          <a:r>
            <a:rPr lang="en-US" b="0" i="0"/>
            <a:t>Postman</a:t>
          </a:r>
          <a:endParaRPr lang="en-US"/>
        </a:p>
      </dgm:t>
    </dgm:pt>
    <dgm:pt modelId="{27CD7DB9-50C0-4D4C-8864-F38D83E60109}" type="parTrans" cxnId="{708C54F7-2990-4EB9-8252-E3DD105ABCBD}">
      <dgm:prSet/>
      <dgm:spPr/>
      <dgm:t>
        <a:bodyPr/>
        <a:lstStyle/>
        <a:p>
          <a:endParaRPr lang="en-US"/>
        </a:p>
      </dgm:t>
    </dgm:pt>
    <dgm:pt modelId="{184579CE-94B1-479B-96FD-28FDB369E578}" type="sibTrans" cxnId="{708C54F7-2990-4EB9-8252-E3DD105ABCBD}">
      <dgm:prSet/>
      <dgm:spPr/>
      <dgm:t>
        <a:bodyPr/>
        <a:lstStyle/>
        <a:p>
          <a:endParaRPr lang="en-US"/>
        </a:p>
      </dgm:t>
    </dgm:pt>
    <dgm:pt modelId="{22CAB3E1-7CC6-4DE7-B626-1189DE5A459D}">
      <dgm:prSet/>
      <dgm:spPr/>
      <dgm:t>
        <a:bodyPr/>
        <a:lstStyle/>
        <a:p>
          <a:r>
            <a:rPr lang="en-US" b="0" i="0"/>
            <a:t>Browser</a:t>
          </a:r>
          <a:endParaRPr lang="en-US"/>
        </a:p>
      </dgm:t>
    </dgm:pt>
    <dgm:pt modelId="{73FAF055-85AB-457C-AF12-D0FE155D12AC}" type="parTrans" cxnId="{7B596C4C-AB54-4803-86ED-0DA6ACDE32E6}">
      <dgm:prSet/>
      <dgm:spPr/>
      <dgm:t>
        <a:bodyPr/>
        <a:lstStyle/>
        <a:p>
          <a:endParaRPr lang="en-US"/>
        </a:p>
      </dgm:t>
    </dgm:pt>
    <dgm:pt modelId="{C1A47CE2-C42B-4F0E-949F-EF8D2A89497C}" type="sibTrans" cxnId="{7B596C4C-AB54-4803-86ED-0DA6ACDE32E6}">
      <dgm:prSet/>
      <dgm:spPr/>
      <dgm:t>
        <a:bodyPr/>
        <a:lstStyle/>
        <a:p>
          <a:endParaRPr lang="en-US"/>
        </a:p>
      </dgm:t>
    </dgm:pt>
    <dgm:pt modelId="{C9692FF1-D28A-4DF0-AE84-B98DEF78658F}" type="pres">
      <dgm:prSet presAssocID="{519FDF13-F2DA-4512-9C4B-AD3B67F2D555}" presName="compositeShape" presStyleCnt="0">
        <dgm:presLayoutVars>
          <dgm:dir/>
          <dgm:resizeHandles/>
        </dgm:presLayoutVars>
      </dgm:prSet>
      <dgm:spPr/>
    </dgm:pt>
    <dgm:pt modelId="{6B51911D-CAB0-4CA3-B258-2BA6CA05F710}" type="pres">
      <dgm:prSet presAssocID="{519FDF13-F2DA-4512-9C4B-AD3B67F2D555}" presName="pyramid" presStyleLbl="node1" presStyleIdx="0" presStyleCnt="1" custLinFactNeighborX="-6264"/>
      <dgm:spPr/>
    </dgm:pt>
    <dgm:pt modelId="{00D7D4E4-ECBE-4BCE-8A80-D5961F1D1B16}" type="pres">
      <dgm:prSet presAssocID="{519FDF13-F2DA-4512-9C4B-AD3B67F2D555}" presName="theList" presStyleCnt="0"/>
      <dgm:spPr/>
    </dgm:pt>
    <dgm:pt modelId="{D23DEFFE-3B6D-4F15-9CB2-CD794AD2FAF9}" type="pres">
      <dgm:prSet presAssocID="{6C2C6047-BAD8-42EA-838B-2F5462A04D4C}" presName="aNode" presStyleLbl="fgAcc1" presStyleIdx="0" presStyleCnt="5">
        <dgm:presLayoutVars>
          <dgm:bulletEnabled val="1"/>
        </dgm:presLayoutVars>
      </dgm:prSet>
      <dgm:spPr/>
    </dgm:pt>
    <dgm:pt modelId="{E6782E21-2866-45BE-870C-AEE8D3F05A2B}" type="pres">
      <dgm:prSet presAssocID="{6C2C6047-BAD8-42EA-838B-2F5462A04D4C}" presName="aSpace" presStyleCnt="0"/>
      <dgm:spPr/>
    </dgm:pt>
    <dgm:pt modelId="{CD96AA4A-37C7-4F3E-8C0E-81F878CB337F}" type="pres">
      <dgm:prSet presAssocID="{929844EF-4238-4D74-97D4-F3007119851F}" presName="aNode" presStyleLbl="fgAcc1" presStyleIdx="1" presStyleCnt="5">
        <dgm:presLayoutVars>
          <dgm:bulletEnabled val="1"/>
        </dgm:presLayoutVars>
      </dgm:prSet>
      <dgm:spPr/>
    </dgm:pt>
    <dgm:pt modelId="{B6F8F40A-6322-49F3-B5D0-B3DF409646E7}" type="pres">
      <dgm:prSet presAssocID="{929844EF-4238-4D74-97D4-F3007119851F}" presName="aSpace" presStyleCnt="0"/>
      <dgm:spPr/>
    </dgm:pt>
    <dgm:pt modelId="{8EDF9F7A-6E6E-43A1-AD1F-5A9431C709A2}" type="pres">
      <dgm:prSet presAssocID="{6D9C775A-1E96-46C0-AECE-F80C70CBB46E}" presName="aNode" presStyleLbl="fgAcc1" presStyleIdx="2" presStyleCnt="5">
        <dgm:presLayoutVars>
          <dgm:bulletEnabled val="1"/>
        </dgm:presLayoutVars>
      </dgm:prSet>
      <dgm:spPr/>
    </dgm:pt>
    <dgm:pt modelId="{85FFC872-0A6E-461D-9C53-C9E254DA8DC9}" type="pres">
      <dgm:prSet presAssocID="{6D9C775A-1E96-46C0-AECE-F80C70CBB46E}" presName="aSpace" presStyleCnt="0"/>
      <dgm:spPr/>
    </dgm:pt>
    <dgm:pt modelId="{9DB2C595-E08A-4144-BB62-3543E0B295E5}" type="pres">
      <dgm:prSet presAssocID="{1C0E6E36-0B90-4618-938B-C34EEED49EC5}" presName="aNode" presStyleLbl="fgAcc1" presStyleIdx="3" presStyleCnt="5">
        <dgm:presLayoutVars>
          <dgm:bulletEnabled val="1"/>
        </dgm:presLayoutVars>
      </dgm:prSet>
      <dgm:spPr/>
    </dgm:pt>
    <dgm:pt modelId="{2BE1C8E6-207A-4E83-B463-ED1FFD4E536C}" type="pres">
      <dgm:prSet presAssocID="{1C0E6E36-0B90-4618-938B-C34EEED49EC5}" presName="aSpace" presStyleCnt="0"/>
      <dgm:spPr/>
    </dgm:pt>
    <dgm:pt modelId="{7DF14748-903F-4BB7-AFC8-04B4998EFA36}" type="pres">
      <dgm:prSet presAssocID="{22CAB3E1-7CC6-4DE7-B626-1189DE5A459D}" presName="aNode" presStyleLbl="fgAcc1" presStyleIdx="4" presStyleCnt="5">
        <dgm:presLayoutVars>
          <dgm:bulletEnabled val="1"/>
        </dgm:presLayoutVars>
      </dgm:prSet>
      <dgm:spPr/>
    </dgm:pt>
    <dgm:pt modelId="{5C80B344-D1A9-4E32-9329-A1BF26863206}" type="pres">
      <dgm:prSet presAssocID="{22CAB3E1-7CC6-4DE7-B626-1189DE5A459D}" presName="aSpace" presStyleCnt="0"/>
      <dgm:spPr/>
    </dgm:pt>
  </dgm:ptLst>
  <dgm:cxnLst>
    <dgm:cxn modelId="{92B7443C-6F69-4484-82B8-C034136FEA3C}" srcId="{519FDF13-F2DA-4512-9C4B-AD3B67F2D555}" destId="{6C2C6047-BAD8-42EA-838B-2F5462A04D4C}" srcOrd="0" destOrd="0" parTransId="{9500933A-2E5D-4B32-8748-04D3930EF19E}" sibTransId="{A148A0EC-BEE6-4EDF-96FB-97C5044DF673}"/>
    <dgm:cxn modelId="{5CC75C63-FDE4-492F-BE75-E9D678F3423B}" type="presOf" srcId="{519FDF13-F2DA-4512-9C4B-AD3B67F2D555}" destId="{C9692FF1-D28A-4DF0-AE84-B98DEF78658F}" srcOrd="0" destOrd="0" presId="urn:microsoft.com/office/officeart/2005/8/layout/pyramid2"/>
    <dgm:cxn modelId="{7B596C4C-AB54-4803-86ED-0DA6ACDE32E6}" srcId="{519FDF13-F2DA-4512-9C4B-AD3B67F2D555}" destId="{22CAB3E1-7CC6-4DE7-B626-1189DE5A459D}" srcOrd="4" destOrd="0" parTransId="{73FAF055-85AB-457C-AF12-D0FE155D12AC}" sibTransId="{C1A47CE2-C42B-4F0E-949F-EF8D2A89497C}"/>
    <dgm:cxn modelId="{227B5189-4817-42C6-B1E3-ADFB2627AAA7}" type="presOf" srcId="{1C0E6E36-0B90-4618-938B-C34EEED49EC5}" destId="{9DB2C595-E08A-4144-BB62-3543E0B295E5}" srcOrd="0" destOrd="0" presId="urn:microsoft.com/office/officeart/2005/8/layout/pyramid2"/>
    <dgm:cxn modelId="{88F92791-0E32-433F-BD4F-3D7A6EB33D98}" srcId="{519FDF13-F2DA-4512-9C4B-AD3B67F2D555}" destId="{929844EF-4238-4D74-97D4-F3007119851F}" srcOrd="1" destOrd="0" parTransId="{F4A7356D-6D84-4E13-8F6E-AAB418688FD2}" sibTransId="{266A9638-0061-4870-AA06-9B2BDAE60A56}"/>
    <dgm:cxn modelId="{F3A09DA5-250F-4B72-AB72-607977AF51A5}" type="presOf" srcId="{6D9C775A-1E96-46C0-AECE-F80C70CBB46E}" destId="{8EDF9F7A-6E6E-43A1-AD1F-5A9431C709A2}" srcOrd="0" destOrd="0" presId="urn:microsoft.com/office/officeart/2005/8/layout/pyramid2"/>
    <dgm:cxn modelId="{7158CBD4-27E0-4C50-AB73-5E7005671471}" type="presOf" srcId="{929844EF-4238-4D74-97D4-F3007119851F}" destId="{CD96AA4A-37C7-4F3E-8C0E-81F878CB337F}" srcOrd="0" destOrd="0" presId="urn:microsoft.com/office/officeart/2005/8/layout/pyramid2"/>
    <dgm:cxn modelId="{56E409D6-9B03-47B7-AB16-D27E960A4454}" type="presOf" srcId="{22CAB3E1-7CC6-4DE7-B626-1189DE5A459D}" destId="{7DF14748-903F-4BB7-AFC8-04B4998EFA36}" srcOrd="0" destOrd="0" presId="urn:microsoft.com/office/officeart/2005/8/layout/pyramid2"/>
    <dgm:cxn modelId="{2A2155E8-764B-4D51-9FCD-F67A5352DEDD}" type="presOf" srcId="{6C2C6047-BAD8-42EA-838B-2F5462A04D4C}" destId="{D23DEFFE-3B6D-4F15-9CB2-CD794AD2FAF9}" srcOrd="0" destOrd="0" presId="urn:microsoft.com/office/officeart/2005/8/layout/pyramid2"/>
    <dgm:cxn modelId="{EB2803F5-7EF7-49A7-AB50-29E52E69272E}" srcId="{519FDF13-F2DA-4512-9C4B-AD3B67F2D555}" destId="{6D9C775A-1E96-46C0-AECE-F80C70CBB46E}" srcOrd="2" destOrd="0" parTransId="{DB243C30-6114-42AC-9C20-D48E03AD7F7F}" sibTransId="{320A8292-5A63-4F8F-92ED-3FBE1B939070}"/>
    <dgm:cxn modelId="{708C54F7-2990-4EB9-8252-E3DD105ABCBD}" srcId="{519FDF13-F2DA-4512-9C4B-AD3B67F2D555}" destId="{1C0E6E36-0B90-4618-938B-C34EEED49EC5}" srcOrd="3" destOrd="0" parTransId="{27CD7DB9-50C0-4D4C-8864-F38D83E60109}" sibTransId="{184579CE-94B1-479B-96FD-28FDB369E578}"/>
    <dgm:cxn modelId="{378BADAE-0666-4325-A44B-B632DCDF264E}" type="presParOf" srcId="{C9692FF1-D28A-4DF0-AE84-B98DEF78658F}" destId="{6B51911D-CAB0-4CA3-B258-2BA6CA05F710}" srcOrd="0" destOrd="0" presId="urn:microsoft.com/office/officeart/2005/8/layout/pyramid2"/>
    <dgm:cxn modelId="{35D08774-E523-43ED-B3E4-316853EBD1C9}" type="presParOf" srcId="{C9692FF1-D28A-4DF0-AE84-B98DEF78658F}" destId="{00D7D4E4-ECBE-4BCE-8A80-D5961F1D1B16}" srcOrd="1" destOrd="0" presId="urn:microsoft.com/office/officeart/2005/8/layout/pyramid2"/>
    <dgm:cxn modelId="{007E3A49-642E-4E9A-BD66-999B62D036C8}" type="presParOf" srcId="{00D7D4E4-ECBE-4BCE-8A80-D5961F1D1B16}" destId="{D23DEFFE-3B6D-4F15-9CB2-CD794AD2FAF9}" srcOrd="0" destOrd="0" presId="urn:microsoft.com/office/officeart/2005/8/layout/pyramid2"/>
    <dgm:cxn modelId="{9811E4B2-19B7-4DE8-9410-77EECB823CEA}" type="presParOf" srcId="{00D7D4E4-ECBE-4BCE-8A80-D5961F1D1B16}" destId="{E6782E21-2866-45BE-870C-AEE8D3F05A2B}" srcOrd="1" destOrd="0" presId="urn:microsoft.com/office/officeart/2005/8/layout/pyramid2"/>
    <dgm:cxn modelId="{C87C9D2F-EDF8-427D-98EC-BADB5ACAB42A}" type="presParOf" srcId="{00D7D4E4-ECBE-4BCE-8A80-D5961F1D1B16}" destId="{CD96AA4A-37C7-4F3E-8C0E-81F878CB337F}" srcOrd="2" destOrd="0" presId="urn:microsoft.com/office/officeart/2005/8/layout/pyramid2"/>
    <dgm:cxn modelId="{89C7BC6E-C6DF-46BE-8B09-EA4AC0C805E8}" type="presParOf" srcId="{00D7D4E4-ECBE-4BCE-8A80-D5961F1D1B16}" destId="{B6F8F40A-6322-49F3-B5D0-B3DF409646E7}" srcOrd="3" destOrd="0" presId="urn:microsoft.com/office/officeart/2005/8/layout/pyramid2"/>
    <dgm:cxn modelId="{A4E068AB-BC14-4B7E-B67F-A4B5345F1A65}" type="presParOf" srcId="{00D7D4E4-ECBE-4BCE-8A80-D5961F1D1B16}" destId="{8EDF9F7A-6E6E-43A1-AD1F-5A9431C709A2}" srcOrd="4" destOrd="0" presId="urn:microsoft.com/office/officeart/2005/8/layout/pyramid2"/>
    <dgm:cxn modelId="{A077BA90-4A66-415B-8E92-11F5BC902D3C}" type="presParOf" srcId="{00D7D4E4-ECBE-4BCE-8A80-D5961F1D1B16}" destId="{85FFC872-0A6E-461D-9C53-C9E254DA8DC9}" srcOrd="5" destOrd="0" presId="urn:microsoft.com/office/officeart/2005/8/layout/pyramid2"/>
    <dgm:cxn modelId="{5D794892-FBEB-4082-95AB-A8C6ED6E85A2}" type="presParOf" srcId="{00D7D4E4-ECBE-4BCE-8A80-D5961F1D1B16}" destId="{9DB2C595-E08A-4144-BB62-3543E0B295E5}" srcOrd="6" destOrd="0" presId="urn:microsoft.com/office/officeart/2005/8/layout/pyramid2"/>
    <dgm:cxn modelId="{28DB3EC4-CB89-44ED-9012-4A068E192621}" type="presParOf" srcId="{00D7D4E4-ECBE-4BCE-8A80-D5961F1D1B16}" destId="{2BE1C8E6-207A-4E83-B463-ED1FFD4E536C}" srcOrd="7" destOrd="0" presId="urn:microsoft.com/office/officeart/2005/8/layout/pyramid2"/>
    <dgm:cxn modelId="{03226DAC-7B5A-406B-B21D-7A6168F327FC}" type="presParOf" srcId="{00D7D4E4-ECBE-4BCE-8A80-D5961F1D1B16}" destId="{7DF14748-903F-4BB7-AFC8-04B4998EFA36}" srcOrd="8" destOrd="0" presId="urn:microsoft.com/office/officeart/2005/8/layout/pyramid2"/>
    <dgm:cxn modelId="{6CFCB92C-625E-4384-BF40-061E28EBFB45}" type="presParOf" srcId="{00D7D4E4-ECBE-4BCE-8A80-D5961F1D1B16}" destId="{5C80B344-D1A9-4E32-9329-A1BF2686320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1911D-CAB0-4CA3-B258-2BA6CA05F710}">
      <dsp:nvSpPr>
        <dsp:cNvPr id="0" name=""/>
        <dsp:cNvSpPr/>
      </dsp:nvSpPr>
      <dsp:spPr>
        <a:xfrm>
          <a:off x="0" y="0"/>
          <a:ext cx="3179066" cy="3328854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3DEFFE-3B6D-4F15-9CB2-CD794AD2FAF9}">
      <dsp:nvSpPr>
        <dsp:cNvPr id="0" name=""/>
        <dsp:cNvSpPr/>
      </dsp:nvSpPr>
      <dsp:spPr>
        <a:xfrm>
          <a:off x="1589533" y="333210"/>
          <a:ext cx="2066393" cy="47332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Visual Studio Code</a:t>
          </a:r>
          <a:endParaRPr lang="en-US" sz="1600" kern="1200"/>
        </a:p>
      </dsp:txBody>
      <dsp:txXfrm>
        <a:off x="1612639" y="356316"/>
        <a:ext cx="2020181" cy="427109"/>
      </dsp:txXfrm>
    </dsp:sp>
    <dsp:sp modelId="{CD96AA4A-37C7-4F3E-8C0E-81F878CB337F}">
      <dsp:nvSpPr>
        <dsp:cNvPr id="0" name=""/>
        <dsp:cNvSpPr/>
      </dsp:nvSpPr>
      <dsp:spPr>
        <a:xfrm>
          <a:off x="1589533" y="865697"/>
          <a:ext cx="2066393" cy="47332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Figma and git </a:t>
          </a:r>
          <a:endParaRPr lang="en-US" sz="1600" kern="1200" dirty="0"/>
        </a:p>
      </dsp:txBody>
      <dsp:txXfrm>
        <a:off x="1612639" y="888803"/>
        <a:ext cx="2020181" cy="427109"/>
      </dsp:txXfrm>
    </dsp:sp>
    <dsp:sp modelId="{8EDF9F7A-6E6E-43A1-AD1F-5A9431C709A2}">
      <dsp:nvSpPr>
        <dsp:cNvPr id="0" name=""/>
        <dsp:cNvSpPr/>
      </dsp:nvSpPr>
      <dsp:spPr>
        <a:xfrm>
          <a:off x="1589533" y="1398183"/>
          <a:ext cx="2066393" cy="47332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Nodejs environment</a:t>
          </a:r>
          <a:endParaRPr lang="en-US" sz="1600" kern="1200"/>
        </a:p>
      </dsp:txBody>
      <dsp:txXfrm>
        <a:off x="1612639" y="1421289"/>
        <a:ext cx="2020181" cy="427109"/>
      </dsp:txXfrm>
    </dsp:sp>
    <dsp:sp modelId="{9DB2C595-E08A-4144-BB62-3543E0B295E5}">
      <dsp:nvSpPr>
        <dsp:cNvPr id="0" name=""/>
        <dsp:cNvSpPr/>
      </dsp:nvSpPr>
      <dsp:spPr>
        <a:xfrm>
          <a:off x="1589533" y="1930670"/>
          <a:ext cx="2066393" cy="47332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Postman</a:t>
          </a:r>
          <a:endParaRPr lang="en-US" sz="1600" kern="1200"/>
        </a:p>
      </dsp:txBody>
      <dsp:txXfrm>
        <a:off x="1612639" y="1953776"/>
        <a:ext cx="2020181" cy="427109"/>
      </dsp:txXfrm>
    </dsp:sp>
    <dsp:sp modelId="{7DF14748-903F-4BB7-AFC8-04B4998EFA36}">
      <dsp:nvSpPr>
        <dsp:cNvPr id="0" name=""/>
        <dsp:cNvSpPr/>
      </dsp:nvSpPr>
      <dsp:spPr>
        <a:xfrm>
          <a:off x="1589533" y="2463156"/>
          <a:ext cx="2066393" cy="47332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Browser</a:t>
          </a:r>
          <a:endParaRPr lang="en-US" sz="1600" kern="1200"/>
        </a:p>
      </dsp:txBody>
      <dsp:txXfrm>
        <a:off x="1612639" y="2486262"/>
        <a:ext cx="2020181" cy="42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4c530ed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4c530ed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4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6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43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362d286f3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362d286f3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5e869060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5e869060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5e869060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5e869060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362d286f3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362d286f3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e869060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e869060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5e869060e_0_24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5e869060e_0_24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2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54c530ede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54c530ede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57107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861243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57107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1571075" y="2366409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861243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571075" y="2701183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478125" y="1444000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478125" y="111235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749399" y="1317256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78125" y="23664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749399" y="2583821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78125" y="2701187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57107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61243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57107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478125" y="3623600"/>
            <a:ext cx="283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49399" y="3829382"/>
            <a:ext cx="615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478125" y="3958375"/>
            <a:ext cx="28320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2"/>
          </p:nvPr>
        </p:nvSpPr>
        <p:spPr>
          <a:xfrm>
            <a:off x="14455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6183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445500" y="167160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/>
          </p:nvPr>
        </p:nvSpPr>
        <p:spPr>
          <a:xfrm>
            <a:off x="1445500" y="254708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5" hasCustomPrompt="1"/>
          </p:nvPr>
        </p:nvSpPr>
        <p:spPr>
          <a:xfrm>
            <a:off x="6183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1445500" y="2881860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5705200" y="1671589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8"/>
          </p:nvPr>
        </p:nvSpPr>
        <p:spPr>
          <a:xfrm>
            <a:off x="5705200" y="1339939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4878063" y="136302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/>
          </p:nvPr>
        </p:nvSpPr>
        <p:spPr>
          <a:xfrm>
            <a:off x="5705200" y="2547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878063" y="2552751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5"/>
          </p:nvPr>
        </p:nvSpPr>
        <p:spPr>
          <a:xfrm>
            <a:off x="5705200" y="2881863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6"/>
          </p:nvPr>
        </p:nvSpPr>
        <p:spPr>
          <a:xfrm>
            <a:off x="14455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17" hasCustomPrompt="1"/>
          </p:nvPr>
        </p:nvSpPr>
        <p:spPr>
          <a:xfrm>
            <a:off x="6183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8"/>
          </p:nvPr>
        </p:nvSpPr>
        <p:spPr>
          <a:xfrm>
            <a:off x="14455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9"/>
          </p:nvPr>
        </p:nvSpPr>
        <p:spPr>
          <a:xfrm>
            <a:off x="5705200" y="3728076"/>
            <a:ext cx="28320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8063" y="3742476"/>
            <a:ext cx="8757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21"/>
          </p:nvPr>
        </p:nvSpPr>
        <p:spPr>
          <a:xfrm>
            <a:off x="5705200" y="4062851"/>
            <a:ext cx="2832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58" name="Google Shape;158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61" name="Google Shape;161;p1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491400" y="1028100"/>
            <a:ext cx="62049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844113" y="3323998"/>
            <a:ext cx="3529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"/>
          </p:nvPr>
        </p:nvSpPr>
        <p:spPr>
          <a:xfrm>
            <a:off x="839794" y="1387235"/>
            <a:ext cx="5508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70" name="Google Shape;170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73" name="Google Shape;173;p1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9226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9225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3"/>
          </p:nvPr>
        </p:nvSpPr>
        <p:spPr>
          <a:xfrm>
            <a:off x="35092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"/>
          </p:nvPr>
        </p:nvSpPr>
        <p:spPr>
          <a:xfrm>
            <a:off x="6278051" y="2490400"/>
            <a:ext cx="173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5"/>
          </p:nvPr>
        </p:nvSpPr>
        <p:spPr>
          <a:xfrm>
            <a:off x="6278050" y="2947608"/>
            <a:ext cx="210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95" name="Google Shape;195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 rot="5400000">
            <a:off x="7377000" y="420668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10800000">
            <a:off x="-886037" y="27339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641062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1"/>
          </p:nvPr>
        </p:nvSpPr>
        <p:spPr>
          <a:xfrm>
            <a:off x="641057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2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3"/>
          </p:nvPr>
        </p:nvSpPr>
        <p:spPr>
          <a:xfrm>
            <a:off x="34426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"/>
          </p:nvPr>
        </p:nvSpPr>
        <p:spPr>
          <a:xfrm>
            <a:off x="34426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5"/>
          </p:nvPr>
        </p:nvSpPr>
        <p:spPr>
          <a:xfrm>
            <a:off x="6244368" y="1669388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6"/>
          </p:nvPr>
        </p:nvSpPr>
        <p:spPr>
          <a:xfrm>
            <a:off x="6244364" y="2087500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7"/>
          </p:nvPr>
        </p:nvSpPr>
        <p:spPr>
          <a:xfrm>
            <a:off x="641062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8"/>
          </p:nvPr>
        </p:nvSpPr>
        <p:spPr>
          <a:xfrm>
            <a:off x="641057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9"/>
          </p:nvPr>
        </p:nvSpPr>
        <p:spPr>
          <a:xfrm>
            <a:off x="34426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3"/>
          </p:nvPr>
        </p:nvSpPr>
        <p:spPr>
          <a:xfrm>
            <a:off x="34426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14"/>
          </p:nvPr>
        </p:nvSpPr>
        <p:spPr>
          <a:xfrm>
            <a:off x="6244368" y="3370813"/>
            <a:ext cx="168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15"/>
          </p:nvPr>
        </p:nvSpPr>
        <p:spPr>
          <a:xfrm>
            <a:off x="6244364" y="3788925"/>
            <a:ext cx="2427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50" name="Google Shape;250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53" name="Google Shape;253;p1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1029150" y="1908975"/>
            <a:ext cx="151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2"/>
          </p:nvPr>
        </p:nvSpPr>
        <p:spPr>
          <a:xfrm>
            <a:off x="5252800" y="1908975"/>
            <a:ext cx="1581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3"/>
          </p:nvPr>
        </p:nvSpPr>
        <p:spPr>
          <a:xfrm>
            <a:off x="102915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"/>
          </p:nvPr>
        </p:nvSpPr>
        <p:spPr>
          <a:xfrm>
            <a:off x="5252800" y="2299726"/>
            <a:ext cx="28803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8" name="Google Shape;288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291" name="Google Shape;291;p2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2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 rot="5400000">
            <a:off x="7376400" y="4225425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/>
          <p:nvPr/>
        </p:nvSpPr>
        <p:spPr>
          <a:xfrm flipH="1">
            <a:off x="339000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3"/>
          <p:cNvSpPr/>
          <p:nvPr/>
        </p:nvSpPr>
        <p:spPr>
          <a:xfrm flipH="1">
            <a:off x="5546200" y="902400"/>
            <a:ext cx="33009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3"/>
          <p:cNvSpPr txBox="1">
            <a:spLocks noGrp="1"/>
          </p:cNvSpPr>
          <p:nvPr>
            <p:ph type="ctrTitle"/>
          </p:nvPr>
        </p:nvSpPr>
        <p:spPr>
          <a:xfrm>
            <a:off x="711575" y="1169788"/>
            <a:ext cx="4690500" cy="118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711575" y="2322213"/>
            <a:ext cx="34737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1" name="Google Shape;301;p2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5874113" y="1274600"/>
            <a:ext cx="26451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Lexend Deca Light"/>
                <a:ea typeface="Lexend Deca Light"/>
                <a:cs typeface="Lexend Deca Light"/>
                <a:sym typeface="Lexend De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309" name="Google Shape;309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2" name="Google Shape;312;p2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902400"/>
            <a:ext cx="28731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737075" y="902400"/>
            <a:ext cx="5063100" cy="30234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7950" y="1155250"/>
            <a:ext cx="2317200" cy="8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12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259450" y="1490050"/>
            <a:ext cx="4008300" cy="10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19825" y="902400"/>
            <a:ext cx="2023200" cy="19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259450" y="2650850"/>
            <a:ext cx="27807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31" name="Google Shape;31;p3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948600" y="1787950"/>
            <a:ext cx="22971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270475" y="1787950"/>
            <a:ext cx="3363000" cy="19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48600" y="1213325"/>
            <a:ext cx="2500200" cy="42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4270475" y="1213325"/>
            <a:ext cx="36159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48" name="Google Shape;48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rot="5400000">
            <a:off x="117288" y="4221934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886037" y="32970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E8951-835D-F581-A242-35AF1B74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504875"/>
            <a:ext cx="7031100" cy="26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7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73" name="Google Shape;73;p7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720000" y="1028100"/>
            <a:ext cx="7722300" cy="30873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834892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8"/>
          <p:cNvSpPr/>
          <p:nvPr/>
        </p:nvSpPr>
        <p:spPr>
          <a:xfrm rot="-5400000">
            <a:off x="1275345" y="-960955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808525" y="1433700"/>
            <a:ext cx="5527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81" name="Google Shape;81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84" name="Google Shape;84;p8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328850" y="21430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92" name="Google Shape;92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95" name="Google Shape;95;p9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●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Char char="○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Light"/>
              <a:buChar char="■"/>
              <a:defRPr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1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2" r:id="rId12"/>
    <p:sldLayoutId id="2147483665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ctrTitle"/>
          </p:nvPr>
        </p:nvSpPr>
        <p:spPr>
          <a:xfrm>
            <a:off x="4088675" y="998510"/>
            <a:ext cx="4353600" cy="164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</a:t>
            </a:r>
            <a:br>
              <a:rPr lang="en" dirty="0"/>
            </a:br>
            <a:r>
              <a:rPr lang="en" dirty="0"/>
              <a:t>Service Portal</a:t>
            </a:r>
            <a:endParaRPr dirty="0"/>
          </a:p>
        </p:txBody>
      </p:sp>
      <p:sp>
        <p:nvSpPr>
          <p:cNvPr id="325" name="Google Shape;325;p28"/>
          <p:cNvSpPr txBox="1">
            <a:spLocks noGrp="1"/>
          </p:cNvSpPr>
          <p:nvPr>
            <p:ph type="subTitle" idx="1"/>
          </p:nvPr>
        </p:nvSpPr>
        <p:spPr>
          <a:xfrm>
            <a:off x="1014746" y="2348398"/>
            <a:ext cx="2317200" cy="85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-US" sz="2400" b="1" dirty="0"/>
              <a:t>digital service portal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for Ztrios Tech and Marketing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7" name="Google Shape;327;p28"/>
          <p:cNvSpPr txBox="1">
            <a:spLocks noGrp="1"/>
          </p:cNvSpPr>
          <p:nvPr>
            <p:ph type="subTitle" idx="1"/>
          </p:nvPr>
        </p:nvSpPr>
        <p:spPr>
          <a:xfrm>
            <a:off x="279150" y="4685558"/>
            <a:ext cx="1326000" cy="241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Digital service Portal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 rotWithShape="1">
          <a:blip r:embed="rId3"/>
          <a:srcRect t="7313" r="2020"/>
          <a:stretch/>
        </p:blipFill>
        <p:spPr>
          <a:xfrm rot="-1239607">
            <a:off x="5410277" y="3561552"/>
            <a:ext cx="4157397" cy="27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44114" y="737641"/>
            <a:ext cx="4731186" cy="63789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605989" y="1987887"/>
            <a:ext cx="4442261" cy="14547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b="1" dirty="0">
                <a:solidFill>
                  <a:schemeClr val="lt1"/>
                </a:solidFill>
              </a:rPr>
              <a:t>General Customer can registration and login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1.1 provide required info for registration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1.2 system check </a:t>
            </a:r>
            <a:r>
              <a:rPr lang="en-US" sz="1400" b="1" dirty="0">
                <a:solidFill>
                  <a:schemeClr val="accent3">
                    <a:lumMod val="85000"/>
                  </a:schemeClr>
                </a:solidFill>
              </a:rPr>
              <a:t>credential’s validity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1.3 it will notify with successful or error notification.</a:t>
            </a:r>
          </a:p>
          <a:p>
            <a:pPr marL="457200" lvl="1" indent="0" algn="l">
              <a:buClrTx/>
              <a:buSzPct val="100000"/>
            </a:pP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844114" y="737641"/>
            <a:ext cx="4731185" cy="5417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Requirement Engineering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06B46-8C4D-48C3-57FB-57DCED22A028}"/>
              </a:ext>
            </a:extLst>
          </p:cNvPr>
          <p:cNvGrpSpPr/>
          <p:nvPr/>
        </p:nvGrpSpPr>
        <p:grpSpPr>
          <a:xfrm>
            <a:off x="844114" y="1333466"/>
            <a:ext cx="2924175" cy="351621"/>
            <a:chOff x="844114" y="1333466"/>
            <a:chExt cx="2924175" cy="351621"/>
          </a:xfrm>
        </p:grpSpPr>
        <p:sp>
          <p:nvSpPr>
            <p:cNvPr id="2" name="Google Shape;424;p34">
              <a:extLst>
                <a:ext uri="{FF2B5EF4-FFF2-40B4-BE49-F238E27FC236}">
                  <a16:creationId xmlns:a16="http://schemas.microsoft.com/office/drawing/2014/main" id="{C5FA2DAB-118C-7FD7-CD45-161AD65BECFE}"/>
                </a:ext>
              </a:extLst>
            </p:cNvPr>
            <p:cNvSpPr/>
            <p:nvPr/>
          </p:nvSpPr>
          <p:spPr>
            <a:xfrm>
              <a:off x="844114" y="1333466"/>
              <a:ext cx="2924175" cy="351621"/>
            </a:xfrm>
            <a:prstGeom prst="roundRect">
              <a:avLst>
                <a:gd name="adj" fmla="val 50000"/>
              </a:avLst>
            </a:prstGeom>
            <a:solidFill>
              <a:srgbClr val="DBAB1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" name="Google Shape;426;p34">
              <a:extLst>
                <a:ext uri="{FF2B5EF4-FFF2-40B4-BE49-F238E27FC236}">
                  <a16:creationId xmlns:a16="http://schemas.microsoft.com/office/drawing/2014/main" id="{B487763E-FF87-3EB1-3052-636BD2873E63}"/>
                </a:ext>
              </a:extLst>
            </p:cNvPr>
            <p:cNvSpPr txBox="1">
              <a:spLocks/>
            </p:cNvSpPr>
            <p:nvPr/>
          </p:nvSpPr>
          <p:spPr>
            <a:xfrm>
              <a:off x="975876" y="1372849"/>
              <a:ext cx="2660649" cy="295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25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200" dirty="0"/>
                <a:t>User and System Requirements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4D3BD-041F-3C8E-7659-678B194F4AF6}"/>
              </a:ext>
            </a:extLst>
          </p:cNvPr>
          <p:cNvSpPr/>
          <p:nvPr/>
        </p:nvSpPr>
        <p:spPr>
          <a:xfrm>
            <a:off x="5208587" y="1279434"/>
            <a:ext cx="3811588" cy="37211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Google Shape;425;p34">
            <a:extLst>
              <a:ext uri="{FF2B5EF4-FFF2-40B4-BE49-F238E27FC236}">
                <a16:creationId xmlns:a16="http://schemas.microsoft.com/office/drawing/2014/main" id="{8CEFEF50-B382-7B31-B4D1-395F1ACF954D}"/>
              </a:ext>
            </a:extLst>
          </p:cNvPr>
          <p:cNvSpPr txBox="1">
            <a:spLocks/>
          </p:cNvSpPr>
          <p:nvPr/>
        </p:nvSpPr>
        <p:spPr>
          <a:xfrm>
            <a:off x="5372100" y="1333466"/>
            <a:ext cx="3648074" cy="366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1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indent="-457200">
              <a:buClrTx/>
              <a:buFont typeface="+mj-lt"/>
              <a:buAutoNum type="arabicPeriod" startAt="2"/>
            </a:pPr>
            <a:r>
              <a:rPr lang="en-US" b="1" dirty="0">
                <a:solidFill>
                  <a:srgbClr val="162535"/>
                </a:solidFill>
              </a:rPr>
              <a:t>Customers can see announcements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2.1 customers notified with offers and announcements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2.2 information to display </a:t>
            </a:r>
            <a:r>
              <a:rPr lang="en-US" sz="1390" b="1" dirty="0">
                <a:solidFill>
                  <a:srgbClr val="162535"/>
                </a:solidFill>
              </a:rPr>
              <a:t>relevant announcements</a:t>
            </a:r>
            <a:r>
              <a:rPr lang="en-US" sz="1390" dirty="0">
                <a:solidFill>
                  <a:srgbClr val="162535"/>
                </a:solidFill>
              </a:rPr>
              <a:t> and offers to customers.</a:t>
            </a:r>
          </a:p>
          <a:p>
            <a:pPr marL="457200" lvl="1" indent="0" algn="l">
              <a:buClrTx/>
              <a:buSzPct val="100000"/>
            </a:pPr>
            <a:endParaRPr lang="en-US" sz="1000" dirty="0">
              <a:solidFill>
                <a:srgbClr val="16253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44113" y="737641"/>
            <a:ext cx="5432861" cy="63789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605989" y="2140287"/>
            <a:ext cx="4442261" cy="14547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 startAt="3"/>
            </a:pPr>
            <a:r>
              <a:rPr lang="en-US" b="1" dirty="0"/>
              <a:t>user check offering services</a:t>
            </a:r>
            <a:endParaRPr lang="en-US" b="1" dirty="0">
              <a:solidFill>
                <a:schemeClr val="lt1"/>
              </a:solidFill>
            </a:endParaRP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3.1 clear and concise description of each service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3.2 filter and search services based on preference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975876" y="753016"/>
            <a:ext cx="4731185" cy="5417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Requirement Engineering </a:t>
            </a:r>
            <a:r>
              <a:rPr lang="en" sz="700" dirty="0">
                <a:solidFill>
                  <a:schemeClr val="lt1"/>
                </a:solidFill>
              </a:rPr>
              <a:t>cont…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06B46-8C4D-48C3-57FB-57DCED22A028}"/>
              </a:ext>
            </a:extLst>
          </p:cNvPr>
          <p:cNvGrpSpPr/>
          <p:nvPr/>
        </p:nvGrpSpPr>
        <p:grpSpPr>
          <a:xfrm>
            <a:off x="844114" y="1333466"/>
            <a:ext cx="2924175" cy="351621"/>
            <a:chOff x="844114" y="1333466"/>
            <a:chExt cx="2924175" cy="351621"/>
          </a:xfrm>
        </p:grpSpPr>
        <p:sp>
          <p:nvSpPr>
            <p:cNvPr id="2" name="Google Shape;424;p34">
              <a:extLst>
                <a:ext uri="{FF2B5EF4-FFF2-40B4-BE49-F238E27FC236}">
                  <a16:creationId xmlns:a16="http://schemas.microsoft.com/office/drawing/2014/main" id="{C5FA2DAB-118C-7FD7-CD45-161AD65BECFE}"/>
                </a:ext>
              </a:extLst>
            </p:cNvPr>
            <p:cNvSpPr/>
            <p:nvPr/>
          </p:nvSpPr>
          <p:spPr>
            <a:xfrm>
              <a:off x="844114" y="1333466"/>
              <a:ext cx="2924175" cy="351621"/>
            </a:xfrm>
            <a:prstGeom prst="roundRect">
              <a:avLst>
                <a:gd name="adj" fmla="val 50000"/>
              </a:avLst>
            </a:prstGeom>
            <a:solidFill>
              <a:srgbClr val="DBAB1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" name="Google Shape;426;p34">
              <a:extLst>
                <a:ext uri="{FF2B5EF4-FFF2-40B4-BE49-F238E27FC236}">
                  <a16:creationId xmlns:a16="http://schemas.microsoft.com/office/drawing/2014/main" id="{B487763E-FF87-3EB1-3052-636BD2873E63}"/>
                </a:ext>
              </a:extLst>
            </p:cNvPr>
            <p:cNvSpPr txBox="1">
              <a:spLocks/>
            </p:cNvSpPr>
            <p:nvPr/>
          </p:nvSpPr>
          <p:spPr>
            <a:xfrm>
              <a:off x="975876" y="1372849"/>
              <a:ext cx="2660649" cy="295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25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200" dirty="0"/>
                <a:t>User and System Requirements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4D3BD-041F-3C8E-7659-678B194F4AF6}"/>
              </a:ext>
            </a:extLst>
          </p:cNvPr>
          <p:cNvSpPr/>
          <p:nvPr/>
        </p:nvSpPr>
        <p:spPr>
          <a:xfrm>
            <a:off x="5208587" y="1414191"/>
            <a:ext cx="3811588" cy="35864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Google Shape;425;p34">
            <a:extLst>
              <a:ext uri="{FF2B5EF4-FFF2-40B4-BE49-F238E27FC236}">
                <a16:creationId xmlns:a16="http://schemas.microsoft.com/office/drawing/2014/main" id="{8CEFEF50-B382-7B31-B4D1-395F1ACF954D}"/>
              </a:ext>
            </a:extLst>
          </p:cNvPr>
          <p:cNvSpPr txBox="1">
            <a:spLocks/>
          </p:cNvSpPr>
          <p:nvPr/>
        </p:nvSpPr>
        <p:spPr>
          <a:xfrm>
            <a:off x="5372100" y="1333466"/>
            <a:ext cx="3648074" cy="366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1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indent="-457200">
              <a:buClrTx/>
              <a:buFont typeface="+mj-lt"/>
              <a:buAutoNum type="arabicPeriod" startAt="4"/>
            </a:pPr>
            <a:r>
              <a:rPr lang="en-US" b="1" dirty="0">
                <a:solidFill>
                  <a:srgbClr val="162535"/>
                </a:solidFill>
              </a:rPr>
              <a:t>Users can see statistics and reports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4.1 </a:t>
            </a:r>
            <a:r>
              <a:rPr lang="en-US" sz="2000" b="1" dirty="0">
                <a:solidFill>
                  <a:srgbClr val="162535"/>
                </a:solidFill>
              </a:rPr>
              <a:t>generate </a:t>
            </a:r>
            <a:r>
              <a:rPr lang="en-US" sz="1400" dirty="0">
                <a:solidFill>
                  <a:srgbClr val="162535"/>
                </a:solidFill>
              </a:rPr>
              <a:t>and</a:t>
            </a:r>
            <a:r>
              <a:rPr lang="en-US" sz="2000" dirty="0">
                <a:solidFill>
                  <a:srgbClr val="162535"/>
                </a:solidFill>
              </a:rPr>
              <a:t> </a:t>
            </a:r>
            <a:r>
              <a:rPr lang="en-US" sz="2000" b="1" dirty="0">
                <a:solidFill>
                  <a:srgbClr val="162535"/>
                </a:solidFill>
              </a:rPr>
              <a:t>display reports </a:t>
            </a:r>
            <a:r>
              <a:rPr lang="en-US" sz="1400" dirty="0">
                <a:solidFill>
                  <a:srgbClr val="162535"/>
                </a:solidFill>
              </a:rPr>
              <a:t>related to services and order</a:t>
            </a:r>
            <a:endParaRPr lang="en-US" sz="1390" dirty="0">
              <a:solidFill>
                <a:srgbClr val="162535"/>
              </a:solidFill>
            </a:endParaRP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4.2 east to understand graphical representation of data</a:t>
            </a:r>
          </a:p>
          <a:p>
            <a:pPr marL="457200" lvl="1" indent="0" algn="l">
              <a:buClrTx/>
              <a:buSzPct val="100000"/>
            </a:pPr>
            <a:endParaRPr lang="en-US" sz="1000" dirty="0">
              <a:solidFill>
                <a:srgbClr val="162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44113" y="737641"/>
            <a:ext cx="5432861" cy="63789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605989" y="2140287"/>
            <a:ext cx="4442261" cy="16276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 startAt="5"/>
            </a:pPr>
            <a:r>
              <a:rPr lang="en-US" b="1" dirty="0"/>
              <a:t>System allows users to view their purchase order</a:t>
            </a:r>
            <a:endParaRPr lang="en-US" b="1" dirty="0">
              <a:solidFill>
                <a:schemeClr val="lt1"/>
              </a:solidFill>
            </a:endParaRP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5.1 provide a detailed view of the order, including date-time, amount and status of the order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5.2 allow customers to track the status of the order.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endParaRPr lang="en-US" sz="1000"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975876" y="753016"/>
            <a:ext cx="4731185" cy="5417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Requirement Engineering </a:t>
            </a:r>
            <a:r>
              <a:rPr lang="en" sz="700" dirty="0">
                <a:solidFill>
                  <a:schemeClr val="lt1"/>
                </a:solidFill>
              </a:rPr>
              <a:t>cont…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06B46-8C4D-48C3-57FB-57DCED22A028}"/>
              </a:ext>
            </a:extLst>
          </p:cNvPr>
          <p:cNvGrpSpPr/>
          <p:nvPr/>
        </p:nvGrpSpPr>
        <p:grpSpPr>
          <a:xfrm>
            <a:off x="844114" y="1333466"/>
            <a:ext cx="2924175" cy="351621"/>
            <a:chOff x="844114" y="1333466"/>
            <a:chExt cx="2924175" cy="351621"/>
          </a:xfrm>
        </p:grpSpPr>
        <p:sp>
          <p:nvSpPr>
            <p:cNvPr id="2" name="Google Shape;424;p34">
              <a:extLst>
                <a:ext uri="{FF2B5EF4-FFF2-40B4-BE49-F238E27FC236}">
                  <a16:creationId xmlns:a16="http://schemas.microsoft.com/office/drawing/2014/main" id="{C5FA2DAB-118C-7FD7-CD45-161AD65BECFE}"/>
                </a:ext>
              </a:extLst>
            </p:cNvPr>
            <p:cNvSpPr/>
            <p:nvPr/>
          </p:nvSpPr>
          <p:spPr>
            <a:xfrm>
              <a:off x="844114" y="1333466"/>
              <a:ext cx="2924175" cy="351621"/>
            </a:xfrm>
            <a:prstGeom prst="roundRect">
              <a:avLst>
                <a:gd name="adj" fmla="val 50000"/>
              </a:avLst>
            </a:prstGeom>
            <a:solidFill>
              <a:srgbClr val="DBAB1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" name="Google Shape;426;p34">
              <a:extLst>
                <a:ext uri="{FF2B5EF4-FFF2-40B4-BE49-F238E27FC236}">
                  <a16:creationId xmlns:a16="http://schemas.microsoft.com/office/drawing/2014/main" id="{B487763E-FF87-3EB1-3052-636BD2873E63}"/>
                </a:ext>
              </a:extLst>
            </p:cNvPr>
            <p:cNvSpPr txBox="1">
              <a:spLocks/>
            </p:cNvSpPr>
            <p:nvPr/>
          </p:nvSpPr>
          <p:spPr>
            <a:xfrm>
              <a:off x="975876" y="1372849"/>
              <a:ext cx="2660649" cy="295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25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200" dirty="0"/>
                <a:t>User and System Requirements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4D3BD-041F-3C8E-7659-678B194F4AF6}"/>
              </a:ext>
            </a:extLst>
          </p:cNvPr>
          <p:cNvSpPr/>
          <p:nvPr/>
        </p:nvSpPr>
        <p:spPr>
          <a:xfrm>
            <a:off x="5208587" y="1414191"/>
            <a:ext cx="3811588" cy="35864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Google Shape;425;p34">
            <a:extLst>
              <a:ext uri="{FF2B5EF4-FFF2-40B4-BE49-F238E27FC236}">
                <a16:creationId xmlns:a16="http://schemas.microsoft.com/office/drawing/2014/main" id="{8CEFEF50-B382-7B31-B4D1-395F1ACF954D}"/>
              </a:ext>
            </a:extLst>
          </p:cNvPr>
          <p:cNvSpPr txBox="1">
            <a:spLocks/>
          </p:cNvSpPr>
          <p:nvPr/>
        </p:nvSpPr>
        <p:spPr>
          <a:xfrm>
            <a:off x="5372100" y="1333466"/>
            <a:ext cx="3648074" cy="366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1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indent="-457200">
              <a:buClrTx/>
              <a:buFont typeface="+mj-lt"/>
              <a:buAutoNum type="arabicPeriod" startAt="6"/>
            </a:pPr>
            <a:r>
              <a:rPr lang="en-US" b="1" dirty="0">
                <a:solidFill>
                  <a:srgbClr val="162535"/>
                </a:solidFill>
              </a:rPr>
              <a:t>Robust security measures to protect customers data and prevent fraud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6.1 system have </a:t>
            </a:r>
            <a:r>
              <a:rPr lang="en-US" sz="1600" b="1" dirty="0">
                <a:solidFill>
                  <a:srgbClr val="162535"/>
                </a:solidFill>
              </a:rPr>
              <a:t>authorization</a:t>
            </a:r>
            <a:r>
              <a:rPr lang="en-US" sz="1390" dirty="0">
                <a:solidFill>
                  <a:srgbClr val="162535"/>
                </a:solidFill>
              </a:rPr>
              <a:t> for role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6.2 System will change access permission followed by the designation accordingly.</a:t>
            </a:r>
            <a:endParaRPr lang="en-US" sz="1390" b="1" dirty="0">
              <a:solidFill>
                <a:srgbClr val="162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2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44113" y="737641"/>
            <a:ext cx="5432861" cy="63789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605989" y="2140287"/>
            <a:ext cx="4442261" cy="16276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 startAt="7"/>
            </a:pPr>
            <a:r>
              <a:rPr lang="en-US" b="1" dirty="0"/>
              <a:t>Allow Admin to manage orders</a:t>
            </a:r>
            <a:endParaRPr lang="en-US" b="1" dirty="0">
              <a:solidFill>
                <a:schemeClr val="lt1"/>
              </a:solidFill>
            </a:endParaRP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7.1 view , edit and cancel order as needed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</a:rPr>
              <a:t>7.2 real-time updates on the status of orders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endParaRPr lang="en-US" sz="1000"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975876" y="753016"/>
            <a:ext cx="4731185" cy="5417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Requirement Engineering </a:t>
            </a:r>
            <a:r>
              <a:rPr lang="en" sz="700" dirty="0">
                <a:solidFill>
                  <a:schemeClr val="lt1"/>
                </a:solidFill>
              </a:rPr>
              <a:t>cont…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06B46-8C4D-48C3-57FB-57DCED22A028}"/>
              </a:ext>
            </a:extLst>
          </p:cNvPr>
          <p:cNvGrpSpPr/>
          <p:nvPr/>
        </p:nvGrpSpPr>
        <p:grpSpPr>
          <a:xfrm>
            <a:off x="844114" y="1333466"/>
            <a:ext cx="2924175" cy="351621"/>
            <a:chOff x="844114" y="1333466"/>
            <a:chExt cx="2924175" cy="351621"/>
          </a:xfrm>
        </p:grpSpPr>
        <p:sp>
          <p:nvSpPr>
            <p:cNvPr id="2" name="Google Shape;424;p34">
              <a:extLst>
                <a:ext uri="{FF2B5EF4-FFF2-40B4-BE49-F238E27FC236}">
                  <a16:creationId xmlns:a16="http://schemas.microsoft.com/office/drawing/2014/main" id="{C5FA2DAB-118C-7FD7-CD45-161AD65BECFE}"/>
                </a:ext>
              </a:extLst>
            </p:cNvPr>
            <p:cNvSpPr/>
            <p:nvPr/>
          </p:nvSpPr>
          <p:spPr>
            <a:xfrm>
              <a:off x="844114" y="1333466"/>
              <a:ext cx="2924175" cy="351621"/>
            </a:xfrm>
            <a:prstGeom prst="roundRect">
              <a:avLst>
                <a:gd name="adj" fmla="val 50000"/>
              </a:avLst>
            </a:prstGeom>
            <a:solidFill>
              <a:srgbClr val="DBAB1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" name="Google Shape;426;p34">
              <a:extLst>
                <a:ext uri="{FF2B5EF4-FFF2-40B4-BE49-F238E27FC236}">
                  <a16:creationId xmlns:a16="http://schemas.microsoft.com/office/drawing/2014/main" id="{B487763E-FF87-3EB1-3052-636BD2873E63}"/>
                </a:ext>
              </a:extLst>
            </p:cNvPr>
            <p:cNvSpPr txBox="1">
              <a:spLocks/>
            </p:cNvSpPr>
            <p:nvPr/>
          </p:nvSpPr>
          <p:spPr>
            <a:xfrm>
              <a:off x="975876" y="1372849"/>
              <a:ext cx="2660649" cy="295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25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200" dirty="0"/>
                <a:t>User and System Requirements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4D3BD-041F-3C8E-7659-678B194F4AF6}"/>
              </a:ext>
            </a:extLst>
          </p:cNvPr>
          <p:cNvSpPr/>
          <p:nvPr/>
        </p:nvSpPr>
        <p:spPr>
          <a:xfrm>
            <a:off x="5208587" y="1414191"/>
            <a:ext cx="3811588" cy="35864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Google Shape;425;p34">
            <a:extLst>
              <a:ext uri="{FF2B5EF4-FFF2-40B4-BE49-F238E27FC236}">
                <a16:creationId xmlns:a16="http://schemas.microsoft.com/office/drawing/2014/main" id="{8CEFEF50-B382-7B31-B4D1-395F1ACF954D}"/>
              </a:ext>
            </a:extLst>
          </p:cNvPr>
          <p:cNvSpPr txBox="1">
            <a:spLocks/>
          </p:cNvSpPr>
          <p:nvPr/>
        </p:nvSpPr>
        <p:spPr>
          <a:xfrm>
            <a:off x="5372100" y="1333466"/>
            <a:ext cx="3648074" cy="366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1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 Light"/>
              <a:buNone/>
              <a:defRPr sz="25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indent="-457200">
              <a:buClrTx/>
              <a:buFont typeface="+mj-lt"/>
              <a:buAutoNum type="arabicPeriod" startAt="8"/>
            </a:pPr>
            <a:r>
              <a:rPr lang="en-US" b="1" dirty="0">
                <a:solidFill>
                  <a:srgbClr val="162535"/>
                </a:solidFill>
              </a:rPr>
              <a:t>Allow admin to list the services under main categories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8.1 provide a clear and concise description of each categories</a:t>
            </a:r>
          </a:p>
          <a:p>
            <a:pPr marL="457200" lvl="1" indent="0" algn="l">
              <a:lnSpc>
                <a:spcPct val="150000"/>
              </a:lnSpc>
              <a:buClrTx/>
              <a:buSzPct val="100000"/>
            </a:pPr>
            <a:r>
              <a:rPr lang="en-US" sz="1390" dirty="0">
                <a:solidFill>
                  <a:srgbClr val="162535"/>
                </a:solidFill>
              </a:rPr>
              <a:t>8.2 admin can add , edit and delete categories as needed</a:t>
            </a:r>
            <a:endParaRPr lang="en-US" sz="1390" b="1" dirty="0">
              <a:solidFill>
                <a:srgbClr val="162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4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844113" y="737641"/>
            <a:ext cx="5432861" cy="63789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1"/>
          </p:nvPr>
        </p:nvSpPr>
        <p:spPr>
          <a:xfrm>
            <a:off x="605989" y="2140287"/>
            <a:ext cx="4442261" cy="16276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/>
              <a:t>Allow Admin to view the services that are currently running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>
                <a:solidFill>
                  <a:schemeClr val="lt1"/>
                </a:solidFill>
              </a:rPr>
              <a:t>User-friendly interface for managing orders and services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/>
              <a:t>System shall allow users to amake partial payments for their orders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/>
              <a:t>Admin to create order for customers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/>
              <a:t>System shall allow admin to generate reports based on orders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r>
              <a:rPr lang="en-US" sz="1200" dirty="0"/>
              <a:t>The system shall allow admin to check all types of order</a:t>
            </a:r>
            <a:endParaRPr lang="en-US" sz="1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 startAt="9"/>
            </a:pP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975876" y="753016"/>
            <a:ext cx="4731185" cy="5417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Requirement Engineering </a:t>
            </a:r>
            <a:r>
              <a:rPr lang="en" sz="700" dirty="0">
                <a:solidFill>
                  <a:schemeClr val="lt1"/>
                </a:solidFill>
              </a:rPr>
              <a:t>cont…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06B46-8C4D-48C3-57FB-57DCED22A028}"/>
              </a:ext>
            </a:extLst>
          </p:cNvPr>
          <p:cNvGrpSpPr/>
          <p:nvPr/>
        </p:nvGrpSpPr>
        <p:grpSpPr>
          <a:xfrm>
            <a:off x="844114" y="1333466"/>
            <a:ext cx="2924175" cy="351621"/>
            <a:chOff x="844114" y="1333466"/>
            <a:chExt cx="2924175" cy="351621"/>
          </a:xfrm>
        </p:grpSpPr>
        <p:sp>
          <p:nvSpPr>
            <p:cNvPr id="2" name="Google Shape;424;p34">
              <a:extLst>
                <a:ext uri="{FF2B5EF4-FFF2-40B4-BE49-F238E27FC236}">
                  <a16:creationId xmlns:a16="http://schemas.microsoft.com/office/drawing/2014/main" id="{C5FA2DAB-118C-7FD7-CD45-161AD65BECFE}"/>
                </a:ext>
              </a:extLst>
            </p:cNvPr>
            <p:cNvSpPr/>
            <p:nvPr/>
          </p:nvSpPr>
          <p:spPr>
            <a:xfrm>
              <a:off x="844114" y="1333466"/>
              <a:ext cx="2924175" cy="351621"/>
            </a:xfrm>
            <a:prstGeom prst="roundRect">
              <a:avLst>
                <a:gd name="adj" fmla="val 50000"/>
              </a:avLst>
            </a:prstGeom>
            <a:solidFill>
              <a:srgbClr val="DBAB1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chemeClr val="lt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" name="Google Shape;426;p34">
              <a:extLst>
                <a:ext uri="{FF2B5EF4-FFF2-40B4-BE49-F238E27FC236}">
                  <a16:creationId xmlns:a16="http://schemas.microsoft.com/office/drawing/2014/main" id="{B487763E-FF87-3EB1-3052-636BD2873E63}"/>
                </a:ext>
              </a:extLst>
            </p:cNvPr>
            <p:cNvSpPr txBox="1">
              <a:spLocks/>
            </p:cNvSpPr>
            <p:nvPr/>
          </p:nvSpPr>
          <p:spPr>
            <a:xfrm>
              <a:off x="975876" y="1372849"/>
              <a:ext cx="2660649" cy="295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25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US" sz="1200" dirty="0"/>
                <a:t>More User Requirements…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4810D0-E52D-17F8-AE9B-A7E598068D6D}"/>
              </a:ext>
            </a:extLst>
          </p:cNvPr>
          <p:cNvSpPr txBox="1"/>
          <p:nvPr/>
        </p:nvSpPr>
        <p:spPr>
          <a:xfrm>
            <a:off x="5707061" y="3767967"/>
            <a:ext cx="80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</a:rPr>
              <a:t>So on…</a:t>
            </a:r>
          </a:p>
        </p:txBody>
      </p:sp>
    </p:spTree>
    <p:extLst>
      <p:ext uri="{BB962C8B-B14F-4D97-AF65-F5344CB8AC3E}">
        <p14:creationId xmlns:p14="http://schemas.microsoft.com/office/powerpoint/2010/main" val="179013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214899" y="1438656"/>
            <a:ext cx="4116083" cy="340156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4584575" y="1438656"/>
            <a:ext cx="3847200" cy="3401568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Funtional &amp; Non-Functional requirements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72" name="Google Shape;472;p38"/>
          <p:cNvSpPr txBox="1">
            <a:spLocks noGrp="1"/>
          </p:cNvSpPr>
          <p:nvPr>
            <p:ph type="subTitle" idx="1"/>
          </p:nvPr>
        </p:nvSpPr>
        <p:spPr>
          <a:xfrm>
            <a:off x="5068024" y="1747388"/>
            <a:ext cx="2475775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</a:t>
            </a:r>
            <a:endParaRPr dirty="0"/>
          </a:p>
        </p:txBody>
      </p:sp>
      <p:sp>
        <p:nvSpPr>
          <p:cNvPr id="473" name="Google Shape;473;p38"/>
          <p:cNvSpPr txBox="1">
            <a:spLocks noGrp="1"/>
          </p:cNvSpPr>
          <p:nvPr>
            <p:ph type="subTitle" idx="2"/>
          </p:nvPr>
        </p:nvSpPr>
        <p:spPr>
          <a:xfrm>
            <a:off x="691640" y="1586820"/>
            <a:ext cx="15813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Functional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4" name="Google Shape;474;p38"/>
          <p:cNvSpPr txBox="1">
            <a:spLocks noGrp="1"/>
          </p:cNvSpPr>
          <p:nvPr>
            <p:ph type="subTitle" idx="3"/>
          </p:nvPr>
        </p:nvSpPr>
        <p:spPr>
          <a:xfrm>
            <a:off x="4775478" y="2172733"/>
            <a:ext cx="3359202" cy="2590946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user-friendly interface.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Fast and reliable with minimal downtime or errors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handle </a:t>
            </a:r>
            <a:r>
              <a:rPr lang="en-US" sz="1500" b="1" dirty="0"/>
              <a:t>growing numbers of users</a:t>
            </a:r>
            <a:r>
              <a:rPr lang="en-US" sz="1200" b="1" dirty="0"/>
              <a:t> </a:t>
            </a:r>
            <a:r>
              <a:rPr lang="en-US" sz="1200" dirty="0"/>
              <a:t>without compromising </a:t>
            </a:r>
            <a:r>
              <a:rPr lang="en-US" sz="1500" b="1" dirty="0"/>
              <a:t>performance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Compatible with different browsers</a:t>
            </a:r>
          </a:p>
        </p:txBody>
      </p:sp>
      <p:sp>
        <p:nvSpPr>
          <p:cNvPr id="475" name="Google Shape;475;p38"/>
          <p:cNvSpPr txBox="1">
            <a:spLocks noGrp="1"/>
          </p:cNvSpPr>
          <p:nvPr>
            <p:ph type="subTitle" idx="4"/>
          </p:nvPr>
        </p:nvSpPr>
        <p:spPr>
          <a:xfrm>
            <a:off x="396366" y="1845394"/>
            <a:ext cx="3821684" cy="263836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Allow users to register with providing their personal details and </a:t>
            </a:r>
            <a:r>
              <a:rPr lang="en-US" sz="1500" b="1" dirty="0">
                <a:solidFill>
                  <a:schemeClr val="lt1"/>
                </a:solidFill>
              </a:rPr>
              <a:t>creating unique login</a:t>
            </a:r>
            <a:r>
              <a:rPr lang="en-US" sz="1200" b="1" dirty="0">
                <a:solidFill>
                  <a:schemeClr val="lt1"/>
                </a:solidFill>
              </a:rPr>
              <a:t> ID </a:t>
            </a:r>
            <a:r>
              <a:rPr lang="en-US" sz="1200" dirty="0">
                <a:solidFill>
                  <a:schemeClr val="lt1"/>
                </a:solidFill>
              </a:rPr>
              <a:t>and password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Enable admins to list various services provided by businesses under the main category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Provide customers with </a:t>
            </a:r>
            <a:r>
              <a:rPr lang="en-US" sz="1500" b="1" dirty="0">
                <a:solidFill>
                  <a:schemeClr val="lt1"/>
                </a:solidFill>
              </a:rPr>
              <a:t>a range of payment options </a:t>
            </a:r>
            <a:r>
              <a:rPr lang="en-US" sz="1200" dirty="0">
                <a:solidFill>
                  <a:schemeClr val="lt1"/>
                </a:solidFill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lt1"/>
                </a:solidFill>
              </a:rPr>
              <a:t>Generates reports</a:t>
            </a:r>
            <a:r>
              <a:rPr lang="en-US" sz="1200" b="1" dirty="0">
                <a:solidFill>
                  <a:schemeClr val="lt1"/>
                </a:solidFill>
              </a:rPr>
              <a:t> </a:t>
            </a:r>
            <a:r>
              <a:rPr lang="en-US" sz="1200" dirty="0">
                <a:solidFill>
                  <a:schemeClr val="lt1"/>
                </a:solidFill>
              </a:rPr>
              <a:t>for admins and customers</a:t>
            </a:r>
            <a:endParaRPr sz="1200" dirty="0">
              <a:solidFill>
                <a:schemeClr val="lt1"/>
              </a:solidFill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7797392" y="1955076"/>
            <a:ext cx="375919" cy="330316"/>
            <a:chOff x="716040" y="3265213"/>
            <a:chExt cx="375919" cy="330316"/>
          </a:xfrm>
        </p:grpSpPr>
        <p:sp>
          <p:nvSpPr>
            <p:cNvPr id="477" name="Google Shape;477;p38"/>
            <p:cNvSpPr/>
            <p:nvPr/>
          </p:nvSpPr>
          <p:spPr>
            <a:xfrm>
              <a:off x="892579" y="3485154"/>
              <a:ext cx="21992" cy="21992"/>
            </a:xfrm>
            <a:custGeom>
              <a:avLst/>
              <a:gdLst/>
              <a:ahLst/>
              <a:cxnLst/>
              <a:rect l="l" t="t" r="r" b="b"/>
              <a:pathLst>
                <a:path w="13575" h="13575" extrusionOk="0">
                  <a:moveTo>
                    <a:pt x="6788" y="0"/>
                  </a:moveTo>
                  <a:cubicBezTo>
                    <a:pt x="3049" y="0"/>
                    <a:pt x="1" y="3048"/>
                    <a:pt x="1" y="6787"/>
                  </a:cubicBezTo>
                  <a:cubicBezTo>
                    <a:pt x="1" y="10526"/>
                    <a:pt x="3049" y="13574"/>
                    <a:pt x="6788" y="13574"/>
                  </a:cubicBezTo>
                  <a:cubicBezTo>
                    <a:pt x="10550" y="13574"/>
                    <a:pt x="13575" y="10526"/>
                    <a:pt x="13575" y="6787"/>
                  </a:cubicBezTo>
                  <a:cubicBezTo>
                    <a:pt x="13575" y="3048"/>
                    <a:pt x="10550" y="0"/>
                    <a:pt x="6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825412" y="3441482"/>
              <a:ext cx="156403" cy="110145"/>
            </a:xfrm>
            <a:custGeom>
              <a:avLst/>
              <a:gdLst/>
              <a:ahLst/>
              <a:cxnLst/>
              <a:rect l="l" t="t" r="r" b="b"/>
              <a:pathLst>
                <a:path w="96545" h="67991" extrusionOk="0">
                  <a:moveTo>
                    <a:pt x="61537" y="13598"/>
                  </a:moveTo>
                  <a:cubicBezTo>
                    <a:pt x="72158" y="13598"/>
                    <a:pt x="81660" y="22243"/>
                    <a:pt x="82232" y="32864"/>
                  </a:cubicBezTo>
                  <a:cubicBezTo>
                    <a:pt x="82875" y="44604"/>
                    <a:pt x="73492" y="54368"/>
                    <a:pt x="61871" y="54368"/>
                  </a:cubicBezTo>
                  <a:lnTo>
                    <a:pt x="35008" y="54368"/>
                  </a:lnTo>
                  <a:cubicBezTo>
                    <a:pt x="24387" y="54368"/>
                    <a:pt x="14885" y="45724"/>
                    <a:pt x="14313" y="35126"/>
                  </a:cubicBezTo>
                  <a:cubicBezTo>
                    <a:pt x="13694" y="23362"/>
                    <a:pt x="23077" y="13598"/>
                    <a:pt x="34674" y="13598"/>
                  </a:cubicBezTo>
                  <a:close/>
                  <a:moveTo>
                    <a:pt x="35103" y="0"/>
                  </a:moveTo>
                  <a:cubicBezTo>
                    <a:pt x="16742" y="0"/>
                    <a:pt x="1382" y="14360"/>
                    <a:pt x="715" y="32745"/>
                  </a:cubicBezTo>
                  <a:cubicBezTo>
                    <a:pt x="1" y="52058"/>
                    <a:pt x="15551" y="67990"/>
                    <a:pt x="34698" y="67990"/>
                  </a:cubicBezTo>
                  <a:lnTo>
                    <a:pt x="61442" y="67990"/>
                  </a:lnTo>
                  <a:cubicBezTo>
                    <a:pt x="79803" y="67990"/>
                    <a:pt x="95187" y="53606"/>
                    <a:pt x="95830" y="35245"/>
                  </a:cubicBezTo>
                  <a:cubicBezTo>
                    <a:pt x="96544" y="15908"/>
                    <a:pt x="81041" y="0"/>
                    <a:pt x="6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59017" y="3485501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0"/>
                  </a:moveTo>
                  <a:cubicBezTo>
                    <a:pt x="3906" y="0"/>
                    <a:pt x="834" y="2548"/>
                    <a:pt x="453" y="6002"/>
                  </a:cubicBezTo>
                  <a:cubicBezTo>
                    <a:pt x="1" y="10121"/>
                    <a:pt x="3192" y="13575"/>
                    <a:pt x="7193" y="13575"/>
                  </a:cubicBezTo>
                  <a:lnTo>
                    <a:pt x="20624" y="13575"/>
                  </a:lnTo>
                  <a:cubicBezTo>
                    <a:pt x="24101" y="13575"/>
                    <a:pt x="27173" y="11003"/>
                    <a:pt x="27554" y="7550"/>
                  </a:cubicBezTo>
                  <a:cubicBezTo>
                    <a:pt x="28007" y="3477"/>
                    <a:pt x="24816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1002840" y="3485501"/>
              <a:ext cx="45370" cy="21992"/>
            </a:xfrm>
            <a:custGeom>
              <a:avLst/>
              <a:gdLst/>
              <a:ahLst/>
              <a:cxnLst/>
              <a:rect l="l" t="t" r="r" b="b"/>
              <a:pathLst>
                <a:path w="28006" h="13575" extrusionOk="0">
                  <a:moveTo>
                    <a:pt x="7192" y="0"/>
                  </a:moveTo>
                  <a:cubicBezTo>
                    <a:pt x="3192" y="0"/>
                    <a:pt x="0" y="3477"/>
                    <a:pt x="453" y="7550"/>
                  </a:cubicBezTo>
                  <a:cubicBezTo>
                    <a:pt x="834" y="11050"/>
                    <a:pt x="3906" y="13575"/>
                    <a:pt x="7383" y="13575"/>
                  </a:cubicBezTo>
                  <a:lnTo>
                    <a:pt x="20624" y="13575"/>
                  </a:lnTo>
                  <a:cubicBezTo>
                    <a:pt x="24101" y="13575"/>
                    <a:pt x="27173" y="11003"/>
                    <a:pt x="27554" y="7550"/>
                  </a:cubicBezTo>
                  <a:cubicBezTo>
                    <a:pt x="28006" y="3453"/>
                    <a:pt x="24815" y="0"/>
                    <a:pt x="20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16040" y="3265213"/>
              <a:ext cx="375919" cy="330316"/>
            </a:xfrm>
            <a:custGeom>
              <a:avLst/>
              <a:gdLst/>
              <a:ahLst/>
              <a:cxnLst/>
              <a:rect l="l" t="t" r="r" b="b"/>
              <a:pathLst>
                <a:path w="232049" h="203899" extrusionOk="0">
                  <a:moveTo>
                    <a:pt x="218451" y="13598"/>
                  </a:moveTo>
                  <a:lnTo>
                    <a:pt x="218451" y="27196"/>
                  </a:lnTo>
                  <a:lnTo>
                    <a:pt x="204829" y="27196"/>
                  </a:lnTo>
                  <a:lnTo>
                    <a:pt x="204829" y="13598"/>
                  </a:lnTo>
                  <a:close/>
                  <a:moveTo>
                    <a:pt x="191255" y="40818"/>
                  </a:moveTo>
                  <a:lnTo>
                    <a:pt x="191255" y="54416"/>
                  </a:lnTo>
                  <a:lnTo>
                    <a:pt x="177657" y="54416"/>
                  </a:lnTo>
                  <a:lnTo>
                    <a:pt x="177657" y="40818"/>
                  </a:lnTo>
                  <a:close/>
                  <a:moveTo>
                    <a:pt x="218451" y="67990"/>
                  </a:moveTo>
                  <a:lnTo>
                    <a:pt x="218451" y="81588"/>
                  </a:lnTo>
                  <a:lnTo>
                    <a:pt x="204829" y="81588"/>
                  </a:lnTo>
                  <a:lnTo>
                    <a:pt x="204829" y="67990"/>
                  </a:lnTo>
                  <a:close/>
                  <a:moveTo>
                    <a:pt x="25982" y="95186"/>
                  </a:moveTo>
                  <a:cubicBezTo>
                    <a:pt x="23934" y="100973"/>
                    <a:pt x="19362" y="105593"/>
                    <a:pt x="13551" y="107641"/>
                  </a:cubicBezTo>
                  <a:lnTo>
                    <a:pt x="13551" y="95186"/>
                  </a:lnTo>
                  <a:close/>
                  <a:moveTo>
                    <a:pt x="191231" y="95163"/>
                  </a:moveTo>
                  <a:lnTo>
                    <a:pt x="191231" y="115548"/>
                  </a:lnTo>
                  <a:cubicBezTo>
                    <a:pt x="191231" y="119310"/>
                    <a:pt x="194279" y="122335"/>
                    <a:pt x="198018" y="122335"/>
                  </a:cubicBezTo>
                  <a:lnTo>
                    <a:pt x="218451" y="122382"/>
                  </a:lnTo>
                  <a:lnTo>
                    <a:pt x="218451" y="163843"/>
                  </a:lnTo>
                  <a:cubicBezTo>
                    <a:pt x="205138" y="166558"/>
                    <a:pt x="194636" y="177060"/>
                    <a:pt x="191921" y="190372"/>
                  </a:cubicBezTo>
                  <a:lnTo>
                    <a:pt x="40080" y="190372"/>
                  </a:lnTo>
                  <a:cubicBezTo>
                    <a:pt x="37365" y="177060"/>
                    <a:pt x="26863" y="166558"/>
                    <a:pt x="13551" y="163843"/>
                  </a:cubicBezTo>
                  <a:lnTo>
                    <a:pt x="13551" y="121692"/>
                  </a:lnTo>
                  <a:cubicBezTo>
                    <a:pt x="26863" y="118977"/>
                    <a:pt x="37365" y="108475"/>
                    <a:pt x="40080" y="95163"/>
                  </a:cubicBezTo>
                  <a:close/>
                  <a:moveTo>
                    <a:pt x="218475" y="177917"/>
                  </a:moveTo>
                  <a:lnTo>
                    <a:pt x="218475" y="190372"/>
                  </a:lnTo>
                  <a:lnTo>
                    <a:pt x="206020" y="190372"/>
                  </a:lnTo>
                  <a:cubicBezTo>
                    <a:pt x="208091" y="184585"/>
                    <a:pt x="212664" y="179965"/>
                    <a:pt x="218475" y="177917"/>
                  </a:cubicBezTo>
                  <a:close/>
                  <a:moveTo>
                    <a:pt x="13575" y="177941"/>
                  </a:moveTo>
                  <a:cubicBezTo>
                    <a:pt x="19362" y="180013"/>
                    <a:pt x="23958" y="184585"/>
                    <a:pt x="26030" y="190396"/>
                  </a:cubicBezTo>
                  <a:lnTo>
                    <a:pt x="13575" y="190396"/>
                  </a:lnTo>
                  <a:lnTo>
                    <a:pt x="13575" y="177941"/>
                  </a:lnTo>
                  <a:close/>
                  <a:moveTo>
                    <a:pt x="198042" y="0"/>
                  </a:moveTo>
                  <a:cubicBezTo>
                    <a:pt x="194303" y="0"/>
                    <a:pt x="191255" y="3025"/>
                    <a:pt x="191255" y="6787"/>
                  </a:cubicBezTo>
                  <a:lnTo>
                    <a:pt x="191255" y="27173"/>
                  </a:lnTo>
                  <a:lnTo>
                    <a:pt x="170869" y="27173"/>
                  </a:lnTo>
                  <a:cubicBezTo>
                    <a:pt x="167131" y="27173"/>
                    <a:pt x="164082" y="30221"/>
                    <a:pt x="164082" y="33960"/>
                  </a:cubicBezTo>
                  <a:lnTo>
                    <a:pt x="164082" y="61179"/>
                  </a:lnTo>
                  <a:cubicBezTo>
                    <a:pt x="164082" y="64918"/>
                    <a:pt x="167131" y="67967"/>
                    <a:pt x="170869" y="67967"/>
                  </a:cubicBezTo>
                  <a:lnTo>
                    <a:pt x="191255" y="67967"/>
                  </a:lnTo>
                  <a:lnTo>
                    <a:pt x="191255" y="81565"/>
                  </a:lnTo>
                  <a:lnTo>
                    <a:pt x="6788" y="81565"/>
                  </a:lnTo>
                  <a:cubicBezTo>
                    <a:pt x="3049" y="81565"/>
                    <a:pt x="1" y="84589"/>
                    <a:pt x="1" y="88352"/>
                  </a:cubicBezTo>
                  <a:lnTo>
                    <a:pt x="1" y="197112"/>
                  </a:lnTo>
                  <a:cubicBezTo>
                    <a:pt x="1" y="200875"/>
                    <a:pt x="3049" y="203899"/>
                    <a:pt x="6788" y="203899"/>
                  </a:cubicBezTo>
                  <a:lnTo>
                    <a:pt x="225262" y="203899"/>
                  </a:lnTo>
                  <a:cubicBezTo>
                    <a:pt x="229001" y="203899"/>
                    <a:pt x="232049" y="200875"/>
                    <a:pt x="232049" y="197112"/>
                  </a:cubicBezTo>
                  <a:lnTo>
                    <a:pt x="232049" y="115524"/>
                  </a:lnTo>
                  <a:cubicBezTo>
                    <a:pt x="232049" y="111785"/>
                    <a:pt x="229001" y="108737"/>
                    <a:pt x="225262" y="108737"/>
                  </a:cubicBezTo>
                  <a:lnTo>
                    <a:pt x="204877" y="108737"/>
                  </a:lnTo>
                  <a:lnTo>
                    <a:pt x="204877" y="95139"/>
                  </a:lnTo>
                  <a:lnTo>
                    <a:pt x="225262" y="95139"/>
                  </a:lnTo>
                  <a:cubicBezTo>
                    <a:pt x="229001" y="95139"/>
                    <a:pt x="232049" y="92090"/>
                    <a:pt x="232049" y="88352"/>
                  </a:cubicBezTo>
                  <a:lnTo>
                    <a:pt x="232049" y="61132"/>
                  </a:lnTo>
                  <a:cubicBezTo>
                    <a:pt x="232049" y="57393"/>
                    <a:pt x="229001" y="54345"/>
                    <a:pt x="225262" y="54345"/>
                  </a:cubicBezTo>
                  <a:lnTo>
                    <a:pt x="204877" y="54345"/>
                  </a:lnTo>
                  <a:lnTo>
                    <a:pt x="204877" y="40818"/>
                  </a:lnTo>
                  <a:lnTo>
                    <a:pt x="225262" y="40818"/>
                  </a:lnTo>
                  <a:cubicBezTo>
                    <a:pt x="229001" y="40818"/>
                    <a:pt x="232049" y="37770"/>
                    <a:pt x="232049" y="34031"/>
                  </a:cubicBezTo>
                  <a:lnTo>
                    <a:pt x="232049" y="6811"/>
                  </a:lnTo>
                  <a:cubicBezTo>
                    <a:pt x="232049" y="3025"/>
                    <a:pt x="229001" y="0"/>
                    <a:pt x="225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3947755" y="1626829"/>
            <a:ext cx="326761" cy="371777"/>
            <a:chOff x="1553214" y="2643508"/>
            <a:chExt cx="330435" cy="375957"/>
          </a:xfrm>
        </p:grpSpPr>
        <p:sp>
          <p:nvSpPr>
            <p:cNvPr id="483" name="Google Shape;483;p38"/>
            <p:cNvSpPr/>
            <p:nvPr/>
          </p:nvSpPr>
          <p:spPr>
            <a:xfrm>
              <a:off x="1553214" y="2643508"/>
              <a:ext cx="330435" cy="375957"/>
            </a:xfrm>
            <a:custGeom>
              <a:avLst/>
              <a:gdLst/>
              <a:ahLst/>
              <a:cxnLst/>
              <a:rect l="l" t="t" r="r" b="b"/>
              <a:pathLst>
                <a:path w="203972" h="232072" extrusionOk="0">
                  <a:moveTo>
                    <a:pt x="190398" y="82041"/>
                  </a:moveTo>
                  <a:lnTo>
                    <a:pt x="190398" y="95639"/>
                  </a:lnTo>
                  <a:lnTo>
                    <a:pt x="68015" y="95639"/>
                  </a:lnTo>
                  <a:lnTo>
                    <a:pt x="68015" y="82041"/>
                  </a:lnTo>
                  <a:close/>
                  <a:moveTo>
                    <a:pt x="190374" y="109237"/>
                  </a:moveTo>
                  <a:lnTo>
                    <a:pt x="190374" y="150031"/>
                  </a:lnTo>
                  <a:lnTo>
                    <a:pt x="67991" y="150031"/>
                  </a:lnTo>
                  <a:lnTo>
                    <a:pt x="67991" y="109237"/>
                  </a:lnTo>
                  <a:close/>
                  <a:moveTo>
                    <a:pt x="115620" y="13599"/>
                  </a:moveTo>
                  <a:cubicBezTo>
                    <a:pt x="119383" y="13599"/>
                    <a:pt x="122407" y="16623"/>
                    <a:pt x="122407" y="20386"/>
                  </a:cubicBezTo>
                  <a:lnTo>
                    <a:pt x="122407" y="68420"/>
                  </a:lnTo>
                  <a:lnTo>
                    <a:pt x="61204" y="68420"/>
                  </a:lnTo>
                  <a:cubicBezTo>
                    <a:pt x="57465" y="68420"/>
                    <a:pt x="54417" y="71468"/>
                    <a:pt x="54417" y="75207"/>
                  </a:cubicBezTo>
                  <a:lnTo>
                    <a:pt x="54417" y="156819"/>
                  </a:lnTo>
                  <a:cubicBezTo>
                    <a:pt x="54417" y="160557"/>
                    <a:pt x="57465" y="163606"/>
                    <a:pt x="61204" y="163606"/>
                  </a:cubicBezTo>
                  <a:lnTo>
                    <a:pt x="122407" y="163606"/>
                  </a:lnTo>
                  <a:lnTo>
                    <a:pt x="122407" y="211687"/>
                  </a:lnTo>
                  <a:cubicBezTo>
                    <a:pt x="122407" y="215426"/>
                    <a:pt x="119383" y="218474"/>
                    <a:pt x="115620" y="218474"/>
                  </a:cubicBezTo>
                  <a:lnTo>
                    <a:pt x="20434" y="218474"/>
                  </a:lnTo>
                  <a:cubicBezTo>
                    <a:pt x="16671" y="218474"/>
                    <a:pt x="13646" y="215426"/>
                    <a:pt x="13646" y="211687"/>
                  </a:cubicBezTo>
                  <a:lnTo>
                    <a:pt x="13646" y="20386"/>
                  </a:lnTo>
                  <a:cubicBezTo>
                    <a:pt x="13646" y="16623"/>
                    <a:pt x="16671" y="13599"/>
                    <a:pt x="20434" y="13599"/>
                  </a:cubicBezTo>
                  <a:close/>
                  <a:moveTo>
                    <a:pt x="20386" y="1"/>
                  </a:moveTo>
                  <a:cubicBezTo>
                    <a:pt x="9146" y="1"/>
                    <a:pt x="1" y="9122"/>
                    <a:pt x="1" y="20386"/>
                  </a:cubicBezTo>
                  <a:lnTo>
                    <a:pt x="1" y="211687"/>
                  </a:lnTo>
                  <a:cubicBezTo>
                    <a:pt x="1" y="222927"/>
                    <a:pt x="9146" y="232072"/>
                    <a:pt x="20386" y="232072"/>
                  </a:cubicBezTo>
                  <a:lnTo>
                    <a:pt x="115596" y="232072"/>
                  </a:lnTo>
                  <a:cubicBezTo>
                    <a:pt x="126837" y="232072"/>
                    <a:pt x="135981" y="222927"/>
                    <a:pt x="135981" y="211663"/>
                  </a:cubicBezTo>
                  <a:lnTo>
                    <a:pt x="135981" y="163629"/>
                  </a:lnTo>
                  <a:lnTo>
                    <a:pt x="197185" y="163629"/>
                  </a:lnTo>
                  <a:cubicBezTo>
                    <a:pt x="200947" y="163629"/>
                    <a:pt x="203972" y="160605"/>
                    <a:pt x="203972" y="156842"/>
                  </a:cubicBezTo>
                  <a:lnTo>
                    <a:pt x="203972" y="75254"/>
                  </a:lnTo>
                  <a:cubicBezTo>
                    <a:pt x="203972" y="71492"/>
                    <a:pt x="200947" y="68467"/>
                    <a:pt x="197185" y="68467"/>
                  </a:cubicBezTo>
                  <a:lnTo>
                    <a:pt x="135981" y="68467"/>
                  </a:lnTo>
                  <a:lnTo>
                    <a:pt x="135981" y="20410"/>
                  </a:lnTo>
                  <a:cubicBezTo>
                    <a:pt x="136005" y="9122"/>
                    <a:pt x="126884" y="1"/>
                    <a:pt x="115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1629331" y="2953454"/>
              <a:ext cx="67400" cy="21992"/>
            </a:xfrm>
            <a:custGeom>
              <a:avLst/>
              <a:gdLst/>
              <a:ahLst/>
              <a:cxnLst/>
              <a:rect l="l" t="t" r="r" b="b"/>
              <a:pathLst>
                <a:path w="41605" h="13575" extrusionOk="0">
                  <a:moveTo>
                    <a:pt x="7193" y="1"/>
                  </a:moveTo>
                  <a:cubicBezTo>
                    <a:pt x="3192" y="1"/>
                    <a:pt x="1" y="3477"/>
                    <a:pt x="453" y="7550"/>
                  </a:cubicBezTo>
                  <a:cubicBezTo>
                    <a:pt x="834" y="11003"/>
                    <a:pt x="3883" y="13575"/>
                    <a:pt x="7383" y="13575"/>
                  </a:cubicBezTo>
                  <a:lnTo>
                    <a:pt x="34222" y="13575"/>
                  </a:lnTo>
                  <a:cubicBezTo>
                    <a:pt x="37699" y="13575"/>
                    <a:pt x="40771" y="11003"/>
                    <a:pt x="41152" y="7550"/>
                  </a:cubicBezTo>
                  <a:cubicBezTo>
                    <a:pt x="41605" y="3454"/>
                    <a:pt x="38414" y="1"/>
                    <a:pt x="3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629331" y="2687604"/>
              <a:ext cx="67400" cy="21992"/>
            </a:xfrm>
            <a:custGeom>
              <a:avLst/>
              <a:gdLst/>
              <a:ahLst/>
              <a:cxnLst/>
              <a:rect l="l" t="t" r="r" b="b"/>
              <a:pathLst>
                <a:path w="41605" h="13575" extrusionOk="0">
                  <a:moveTo>
                    <a:pt x="7383" y="1"/>
                  </a:moveTo>
                  <a:cubicBezTo>
                    <a:pt x="3883" y="1"/>
                    <a:pt x="834" y="2573"/>
                    <a:pt x="429" y="6026"/>
                  </a:cubicBezTo>
                  <a:cubicBezTo>
                    <a:pt x="1" y="10098"/>
                    <a:pt x="3168" y="13575"/>
                    <a:pt x="7193" y="13575"/>
                  </a:cubicBezTo>
                  <a:lnTo>
                    <a:pt x="34222" y="13575"/>
                  </a:lnTo>
                  <a:cubicBezTo>
                    <a:pt x="37699" y="13575"/>
                    <a:pt x="40771" y="11027"/>
                    <a:pt x="41152" y="7574"/>
                  </a:cubicBezTo>
                  <a:cubicBezTo>
                    <a:pt x="41605" y="3454"/>
                    <a:pt x="38414" y="1"/>
                    <a:pt x="3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794529" y="2842539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0"/>
                  </a:moveTo>
                  <a:cubicBezTo>
                    <a:pt x="3906" y="0"/>
                    <a:pt x="834" y="2548"/>
                    <a:pt x="453" y="6001"/>
                  </a:cubicBezTo>
                  <a:cubicBezTo>
                    <a:pt x="0" y="10121"/>
                    <a:pt x="3192" y="13574"/>
                    <a:pt x="7216" y="13574"/>
                  </a:cubicBezTo>
                  <a:lnTo>
                    <a:pt x="20624" y="13574"/>
                  </a:lnTo>
                  <a:cubicBezTo>
                    <a:pt x="24124" y="13574"/>
                    <a:pt x="27173" y="11002"/>
                    <a:pt x="27578" y="7549"/>
                  </a:cubicBezTo>
                  <a:cubicBezTo>
                    <a:pt x="28006" y="3453"/>
                    <a:pt x="24839" y="0"/>
                    <a:pt x="20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Software &amp; Hardware requirements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73" name="Google Shape;473;p38"/>
          <p:cNvSpPr txBox="1">
            <a:spLocks noGrp="1"/>
          </p:cNvSpPr>
          <p:nvPr>
            <p:ph type="subTitle" idx="2"/>
          </p:nvPr>
        </p:nvSpPr>
        <p:spPr>
          <a:xfrm rot="21289495">
            <a:off x="1686679" y="4603696"/>
            <a:ext cx="1569874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62535"/>
                </a:solidFill>
              </a:rPr>
              <a:t>DEVELOPER</a:t>
            </a:r>
            <a:endParaRPr lang="en-US" sz="3200" dirty="0">
              <a:solidFill>
                <a:srgbClr val="162535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639AAFC-3071-1FEF-C9A5-D73A36D06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214077"/>
              </p:ext>
            </p:extLst>
          </p:nvPr>
        </p:nvGraphicFramePr>
        <p:xfrm>
          <a:off x="643654" y="1411942"/>
          <a:ext cx="3655927" cy="332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F41EA8-8B1E-D828-82E3-33A7072F3F52}"/>
              </a:ext>
            </a:extLst>
          </p:cNvPr>
          <p:cNvSpPr txBox="1"/>
          <p:nvPr/>
        </p:nvSpPr>
        <p:spPr>
          <a:xfrm>
            <a:off x="4138217" y="2175258"/>
            <a:ext cx="4839651" cy="923330"/>
          </a:xfrm>
          <a:custGeom>
            <a:avLst/>
            <a:gdLst>
              <a:gd name="connsiteX0" fmla="*/ 0 w 4790883"/>
              <a:gd name="connsiteY0" fmla="*/ 0 h 923330"/>
              <a:gd name="connsiteX1" fmla="*/ 4790883 w 4790883"/>
              <a:gd name="connsiteY1" fmla="*/ 0 h 923330"/>
              <a:gd name="connsiteX2" fmla="*/ 4790883 w 4790883"/>
              <a:gd name="connsiteY2" fmla="*/ 923330 h 923330"/>
              <a:gd name="connsiteX3" fmla="*/ 0 w 4790883"/>
              <a:gd name="connsiteY3" fmla="*/ 923330 h 923330"/>
              <a:gd name="connsiteX4" fmla="*/ 0 w 4790883"/>
              <a:gd name="connsiteY4" fmla="*/ 0 h 923330"/>
              <a:gd name="connsiteX0" fmla="*/ 353568 w 4790883"/>
              <a:gd name="connsiteY0" fmla="*/ 0 h 935522"/>
              <a:gd name="connsiteX1" fmla="*/ 4790883 w 4790883"/>
              <a:gd name="connsiteY1" fmla="*/ 12192 h 935522"/>
              <a:gd name="connsiteX2" fmla="*/ 4790883 w 4790883"/>
              <a:gd name="connsiteY2" fmla="*/ 935522 h 935522"/>
              <a:gd name="connsiteX3" fmla="*/ 0 w 4790883"/>
              <a:gd name="connsiteY3" fmla="*/ 935522 h 935522"/>
              <a:gd name="connsiteX4" fmla="*/ 353568 w 4790883"/>
              <a:gd name="connsiteY4" fmla="*/ 0 h 935522"/>
              <a:gd name="connsiteX0" fmla="*/ 353568 w 4790883"/>
              <a:gd name="connsiteY0" fmla="*/ 0 h 1301282"/>
              <a:gd name="connsiteX1" fmla="*/ 4790883 w 4790883"/>
              <a:gd name="connsiteY1" fmla="*/ 12192 h 1301282"/>
              <a:gd name="connsiteX2" fmla="*/ 4351971 w 4790883"/>
              <a:gd name="connsiteY2" fmla="*/ 1301282 h 1301282"/>
              <a:gd name="connsiteX3" fmla="*/ 0 w 4790883"/>
              <a:gd name="connsiteY3" fmla="*/ 935522 h 1301282"/>
              <a:gd name="connsiteX4" fmla="*/ 353568 w 4790883"/>
              <a:gd name="connsiteY4" fmla="*/ 0 h 1301282"/>
              <a:gd name="connsiteX0" fmla="*/ 353568 w 4839651"/>
              <a:gd name="connsiteY0" fmla="*/ 231648 h 1532930"/>
              <a:gd name="connsiteX1" fmla="*/ 4839651 w 4839651"/>
              <a:gd name="connsiteY1" fmla="*/ 0 h 1532930"/>
              <a:gd name="connsiteX2" fmla="*/ 4351971 w 4839651"/>
              <a:gd name="connsiteY2" fmla="*/ 1532930 h 1532930"/>
              <a:gd name="connsiteX3" fmla="*/ 0 w 4839651"/>
              <a:gd name="connsiteY3" fmla="*/ 1167170 h 1532930"/>
              <a:gd name="connsiteX4" fmla="*/ 353568 w 4839651"/>
              <a:gd name="connsiteY4" fmla="*/ 231648 h 153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9651" h="1532930">
                <a:moveTo>
                  <a:pt x="353568" y="231648"/>
                </a:moveTo>
                <a:lnTo>
                  <a:pt x="4839651" y="0"/>
                </a:lnTo>
                <a:lnTo>
                  <a:pt x="4351971" y="1532930"/>
                </a:lnTo>
                <a:lnTo>
                  <a:pt x="0" y="1167170"/>
                </a:lnTo>
                <a:lnTo>
                  <a:pt x="353568" y="231648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162535"/>
                </a:solidFill>
                <a:effectLst/>
                <a:latin typeface="Lexend Deca Light" panose="020B0604020202020204" charset="0"/>
              </a:rPr>
              <a:t>only With a browser </a:t>
            </a: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Lexend Deca Light" panose="020B0604020202020204" charset="0"/>
              </a:rPr>
              <a:t>user can easily navigate this software</a:t>
            </a:r>
            <a:endParaRPr lang="en-US" sz="1800" dirty="0">
              <a:latin typeface="Lexend Deca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6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BFD603-2B3F-1589-E288-FEC4D0C5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86A26-4B1F-5502-0B36-1526EFB4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1154" y="996497"/>
            <a:ext cx="4281691" cy="40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A59B3-898F-2BEF-F30F-22FD5C3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16170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for </a:t>
            </a:r>
            <a:r>
              <a:rPr lang="en-US" dirty="0">
                <a:solidFill>
                  <a:srgbClr val="ECBD2A"/>
                </a:solidFill>
              </a:rPr>
              <a:t>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0858" y="1097350"/>
            <a:ext cx="3394934" cy="385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7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BED8B-2AC1-F744-3EE0-0DAC05311A7C}"/>
              </a:ext>
            </a:extLst>
          </p:cNvPr>
          <p:cNvGrpSpPr/>
          <p:nvPr/>
        </p:nvGrpSpPr>
        <p:grpSpPr>
          <a:xfrm>
            <a:off x="1202721" y="99350"/>
            <a:ext cx="6738558" cy="307777"/>
            <a:chOff x="1539931" y="99350"/>
            <a:chExt cx="6738558" cy="307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3C6521-D9F5-CA5A-79B2-DA923EEB44F5}"/>
                </a:ext>
              </a:extLst>
            </p:cNvPr>
            <p:cNvSpPr txBox="1"/>
            <p:nvPr/>
          </p:nvSpPr>
          <p:spPr>
            <a:xfrm>
              <a:off x="1943100" y="99350"/>
              <a:ext cx="633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exend Deca Light" panose="020B0604020202020204" charset="0"/>
                </a:rPr>
                <a:t>IUBAT— International University of Business Agriculture and Technology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DF0E02-344E-FA63-5655-74C2EC63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931" y="99350"/>
              <a:ext cx="322488" cy="28313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0E7A52-6A02-76A6-0AF7-F4AAAAC3660E}"/>
              </a:ext>
            </a:extLst>
          </p:cNvPr>
          <p:cNvGrpSpPr/>
          <p:nvPr/>
        </p:nvGrpSpPr>
        <p:grpSpPr>
          <a:xfrm>
            <a:off x="391965" y="897040"/>
            <a:ext cx="8360070" cy="4013997"/>
            <a:chOff x="391965" y="897040"/>
            <a:chExt cx="8360070" cy="4013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AC192C-F4E2-EE1D-5996-CB102899A9C0}"/>
                </a:ext>
              </a:extLst>
            </p:cNvPr>
            <p:cNvSpPr txBox="1"/>
            <p:nvPr/>
          </p:nvSpPr>
          <p:spPr>
            <a:xfrm>
              <a:off x="1369044" y="897040"/>
              <a:ext cx="64059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162535"/>
                  </a:solidFill>
                  <a:latin typeface="Lexend Deca Light" panose="020B0604020202020204" charset="0"/>
                </a:rPr>
                <a:t>Development of</a:t>
              </a:r>
              <a:r>
                <a:rPr lang="en-US" sz="2800" b="1" dirty="0">
                  <a:solidFill>
                    <a:srgbClr val="ECBD2A"/>
                  </a:solidFill>
                  <a:latin typeface="Lexend Deca Light" panose="020B0604020202020204" charset="0"/>
                </a:rPr>
                <a:t> Digital</a:t>
              </a:r>
            </a:p>
            <a:p>
              <a:r>
                <a:rPr lang="en-US" sz="2800" b="1" dirty="0">
                  <a:solidFill>
                    <a:srgbClr val="ECBD2A"/>
                  </a:solidFill>
                  <a:latin typeface="Lexend Deca Light" panose="020B0604020202020204" charset="0"/>
                </a:rPr>
                <a:t>Service portal </a:t>
              </a:r>
              <a:r>
                <a:rPr lang="en-US" sz="2000" b="1" dirty="0">
                  <a:solidFill>
                    <a:srgbClr val="162535"/>
                  </a:solidFill>
                  <a:latin typeface="Lexend Deca Light" panose="020B0604020202020204" charset="0"/>
                </a:rPr>
                <a:t>for Ztrios Tech and Marketing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41021-1751-5A96-28FB-A59845119E6D}"/>
                </a:ext>
              </a:extLst>
            </p:cNvPr>
            <p:cNvSpPr txBox="1"/>
            <p:nvPr/>
          </p:nvSpPr>
          <p:spPr>
            <a:xfrm>
              <a:off x="2346069" y="2103160"/>
              <a:ext cx="4451860" cy="937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u="sng" dirty="0">
                  <a:latin typeface="Lexend Deca Light" panose="020B0604020202020204" charset="0"/>
                </a:rPr>
                <a:t>Prepared for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Lexend Deca Light" panose="020B0604020202020204" charset="0"/>
                </a:rPr>
                <a:t>Practicum Defense Committee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Lexend Deca Light" panose="020B0604020202020204" charset="0"/>
                </a:rPr>
                <a:t>Department of Computer Science and Engineering , IUBAT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0B2227-5A13-80D3-E14A-0B6A5C3A8FFF}"/>
                </a:ext>
              </a:extLst>
            </p:cNvPr>
            <p:cNvGrpSpPr/>
            <p:nvPr/>
          </p:nvGrpSpPr>
          <p:grpSpPr>
            <a:xfrm>
              <a:off x="391965" y="3696857"/>
              <a:ext cx="8360070" cy="1214180"/>
              <a:chOff x="391965" y="3696857"/>
              <a:chExt cx="8360070" cy="121418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EFA2B-DBBD-9C19-1E52-2F579D28FBDB}"/>
                  </a:ext>
                </a:extLst>
              </p:cNvPr>
              <p:cNvSpPr txBox="1"/>
              <p:nvPr/>
            </p:nvSpPr>
            <p:spPr>
              <a:xfrm>
                <a:off x="391965" y="3696858"/>
                <a:ext cx="3361818" cy="1214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>
                    <a:latin typeface="Lexend Deca Light" panose="020B0604020202020204" charset="0"/>
                  </a:rPr>
                  <a:t>Supervised By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Krishna Das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Assistant Professor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Dept. of Computer Science and Engineering</a:t>
                </a:r>
                <a:endParaRPr lang="en-US" sz="1100" dirty="0">
                  <a:latin typeface="Lexend Deca Light" panose="020B060402020202020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BB5D92-4322-9AD3-4731-127FEBC828C1}"/>
                  </a:ext>
                </a:extLst>
              </p:cNvPr>
              <p:cNvSpPr txBox="1"/>
              <p:nvPr/>
            </p:nvSpPr>
            <p:spPr>
              <a:xfrm>
                <a:off x="5390217" y="3696857"/>
                <a:ext cx="3361818" cy="1214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b="1" u="sng" dirty="0">
                    <a:latin typeface="Lexend Deca Light" panose="020B0604020202020204" charset="0"/>
                  </a:rPr>
                  <a:t>Prepared By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Md. Mahamud Hasan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ID : 19203022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200" dirty="0">
                    <a:latin typeface="Lexend Deca Light" panose="020B0604020202020204" charset="0"/>
                  </a:rPr>
                  <a:t>Dept. of Computer Science and Engineering</a:t>
                </a:r>
                <a:endParaRPr lang="en-US" sz="1100" dirty="0">
                  <a:latin typeface="Lexend Deca Light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76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for </a:t>
            </a:r>
            <a:r>
              <a:rPr lang="en-US" dirty="0">
                <a:solidFill>
                  <a:srgbClr val="ECBD2A"/>
                </a:solidFill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25896" y="1097350"/>
            <a:ext cx="4044858" cy="3851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32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06" y="1999650"/>
            <a:ext cx="2561082" cy="572100"/>
          </a:xfrm>
        </p:spPr>
        <p:txBody>
          <a:bodyPr/>
          <a:lstStyle/>
          <a:p>
            <a:r>
              <a:rPr lang="en-US" dirty="0"/>
              <a:t>Entity</a:t>
            </a:r>
            <a:br>
              <a:rPr lang="en-US" dirty="0"/>
            </a:br>
            <a:r>
              <a:rPr lang="en-US" dirty="0"/>
              <a:t>Relationship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35A7B-6B2F-8173-D0E7-4FBB1DF6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18" y="101668"/>
            <a:ext cx="61414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482125" y="1382125"/>
            <a:ext cx="8217000" cy="30234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Montserrat" panose="00000500000000000000" pitchFamily="2" charset="0"/>
              </a:rPr>
              <a:t>This activities of software project planning have followed in this project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lt1"/>
              </a:solidFill>
              <a:latin typeface="Montserrat" panose="000005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lt1"/>
                </a:solidFill>
                <a:latin typeface="Montserrat" panose="00000500000000000000" pitchFamily="2" charset="0"/>
              </a:rPr>
              <a:t>Function point estimation</a:t>
            </a:r>
            <a:r>
              <a:rPr lang="en-US" sz="1600" dirty="0">
                <a:solidFill>
                  <a:schemeClr val="lt1"/>
                </a:solidFill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chemeClr val="lt1"/>
                </a:solidFill>
                <a:latin typeface="Montserrat" panose="00000500000000000000" pitchFamily="2" charset="0"/>
              </a:rPr>
              <a:t>of the project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lt1"/>
                </a:solidFill>
                <a:latin typeface="Montserrat" panose="00000500000000000000" pitchFamily="2" charset="0"/>
              </a:rPr>
              <a:t>Hardware </a:t>
            </a:r>
            <a:r>
              <a:rPr lang="en-US" sz="1600" b="1" dirty="0">
                <a:solidFill>
                  <a:schemeClr val="lt1"/>
                </a:solidFill>
                <a:latin typeface="Montserrat" panose="00000500000000000000" pitchFamily="2" charset="0"/>
              </a:rPr>
              <a:t>cost</a:t>
            </a:r>
            <a:r>
              <a:rPr lang="en-US" sz="1600" dirty="0">
                <a:solidFill>
                  <a:schemeClr val="lt1"/>
                </a:solidFill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chemeClr val="lt1"/>
                </a:solidFill>
                <a:latin typeface="Montserrat" panose="00000500000000000000" pitchFamily="2" charset="0"/>
              </a:rPr>
              <a:t>for running this software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lt1"/>
                </a:solidFill>
                <a:latin typeface="Montserrat" panose="00000500000000000000" pitchFamily="2" charset="0"/>
              </a:rPr>
              <a:t>Estimation of the </a:t>
            </a:r>
            <a:r>
              <a:rPr lang="en-US" sz="1600" b="1" dirty="0">
                <a:solidFill>
                  <a:schemeClr val="lt1"/>
                </a:solidFill>
                <a:latin typeface="Montserrat" panose="00000500000000000000" pitchFamily="2" charset="0"/>
              </a:rPr>
              <a:t>software cost</a:t>
            </a:r>
            <a:endParaRPr b="1" dirty="0">
              <a:solidFill>
                <a:schemeClr val="lt1"/>
              </a:solidFill>
              <a:latin typeface="Montserrat" panose="00000500000000000000" pitchFamily="2" charset="0"/>
            </a:endParaRPr>
          </a:p>
        </p:txBody>
      </p:sp>
      <p:sp>
        <p:nvSpPr>
          <p:cNvPr id="621" name="Google Shape;621;p45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System Planning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77792D-4524-B9E1-D6BE-C4B98D3BD137}"/>
              </a:ext>
            </a:extLst>
          </p:cNvPr>
          <p:cNvSpPr/>
          <p:nvPr/>
        </p:nvSpPr>
        <p:spPr>
          <a:xfrm>
            <a:off x="403860" y="1280160"/>
            <a:ext cx="8336280" cy="32842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9918-40F4-A27A-C433-38A341FA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/>
              <a:t>Function Point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61217-80CD-4CA0-D3F3-A99709E89907}"/>
              </a:ext>
            </a:extLst>
          </p:cNvPr>
          <p:cNvSpPr txBox="1"/>
          <p:nvPr/>
        </p:nvSpPr>
        <p:spPr>
          <a:xfrm>
            <a:off x="720000" y="1455420"/>
            <a:ext cx="79232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Value Adjustment Factor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(VAF)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(0.65 + (0.01*TDI))= (0.65 + (0.01*34)) = </a:t>
            </a:r>
            <a:r>
              <a:rPr lang="en-US" sz="18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0.99</a:t>
            </a:r>
            <a:endParaRPr lang="en-US" b="1" dirty="0">
              <a:solidFill>
                <a:schemeClr val="bg1"/>
              </a:solidFill>
              <a:latin typeface="Lexend Deca Light" panose="020B0604020202020204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Lexend Deca Light" panose="020B0604020202020204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UFP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UFP (Data function) + UFP (Transaction function)= 26 + 100 = </a:t>
            </a:r>
            <a:r>
              <a:rPr lang="en-US" sz="20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126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Lexend Deca Light" panose="020B0604020202020204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AFP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= UFP * VAF = 126 * 0.99 = </a:t>
            </a:r>
            <a:r>
              <a:rPr lang="en-US" sz="20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124.74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Approx.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Total </a:t>
            </a:r>
            <a:r>
              <a:rPr lang="en-US" sz="1600" b="1" dirty="0">
                <a:solidFill>
                  <a:schemeClr val="tx2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time calculation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frame = 124.74 * 15.5 =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1934.04 person-hours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                                                                      = 1934.04 person-hours / 8 hours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                                                                      =241.76 person-days Approx </a:t>
            </a:r>
            <a:r>
              <a:rPr lang="en-US" sz="1200" dirty="0">
                <a:solidFill>
                  <a:schemeClr val="tx2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/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 person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				= </a:t>
            </a:r>
            <a:r>
              <a:rPr lang="en-US" sz="1800" b="1" dirty="0">
                <a:solidFill>
                  <a:schemeClr val="bg1"/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81 days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Lexend Deca Light" panose="020B0604020202020204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[Approx]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Lexend Deca Light" panose="020B0604020202020204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94930-11A3-BF69-0808-2BDFB38467F7}"/>
              </a:ext>
            </a:extLst>
          </p:cNvPr>
          <p:cNvSpPr txBox="1"/>
          <p:nvPr/>
        </p:nvSpPr>
        <p:spPr>
          <a:xfrm>
            <a:off x="1965585" y="3863340"/>
            <a:ext cx="521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CBD2A"/>
                </a:solidFill>
                <a:latin typeface="Montserrat" panose="00000500000000000000" pitchFamily="2" charset="0"/>
              </a:rPr>
              <a:t>2 </a:t>
            </a:r>
            <a:r>
              <a:rPr lang="en-US" sz="2000" b="1" dirty="0">
                <a:solidFill>
                  <a:srgbClr val="ECBD2A"/>
                </a:solidFill>
                <a:latin typeface="Montserrat" panose="00000500000000000000" pitchFamily="2" charset="0"/>
              </a:rPr>
              <a:t>months</a:t>
            </a:r>
            <a:r>
              <a:rPr lang="en-US" sz="2800" b="1" dirty="0">
                <a:solidFill>
                  <a:srgbClr val="ECBD2A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>
                <a:solidFill>
                  <a:srgbClr val="888F90"/>
                </a:solidFill>
                <a:latin typeface="Montserrat" panose="00000500000000000000" pitchFamily="2" charset="0"/>
              </a:rPr>
              <a:t>and</a:t>
            </a:r>
            <a:r>
              <a:rPr lang="en-US" sz="3600" b="1" dirty="0">
                <a:solidFill>
                  <a:srgbClr val="ECBD2A"/>
                </a:solidFill>
                <a:latin typeface="Montserrat" panose="00000500000000000000" pitchFamily="2" charset="0"/>
              </a:rPr>
              <a:t> 10 </a:t>
            </a:r>
            <a:r>
              <a:rPr lang="en-US" sz="2000" b="1" dirty="0">
                <a:solidFill>
                  <a:srgbClr val="ECBD2A"/>
                </a:solidFill>
                <a:latin typeface="Montserrat" panose="00000500000000000000" pitchFamily="2" charset="0"/>
              </a:rPr>
              <a:t>days</a:t>
            </a:r>
            <a:endParaRPr lang="en-US" sz="3600" b="1" dirty="0">
              <a:solidFill>
                <a:srgbClr val="ECBD2A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F401C-3B44-3CDB-4B79-27825013CCD6}"/>
              </a:ext>
            </a:extLst>
          </p:cNvPr>
          <p:cNvSpPr txBox="1"/>
          <p:nvPr/>
        </p:nvSpPr>
        <p:spPr>
          <a:xfrm>
            <a:off x="894228" y="4618250"/>
            <a:ext cx="3677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88F9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888F90"/>
                </a:solidFill>
                <a:latin typeface="Lexend Deca Light" panose="020B0604020202020204" charset="0"/>
              </a:rPr>
              <a:t>UFP	: Unadjusted function point</a:t>
            </a:r>
          </a:p>
          <a:p>
            <a:pPr marL="285750" indent="-285750">
              <a:buClr>
                <a:srgbClr val="888F9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888F90"/>
                </a:solidFill>
                <a:latin typeface="Lexend Deca Light" panose="020B0604020202020204" charset="0"/>
              </a:rPr>
              <a:t>AFP	: Adjusted function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79F4B-DF7F-6F6F-5FFA-0C0B4C25192D}"/>
              </a:ext>
            </a:extLst>
          </p:cNvPr>
          <p:cNvSpPr txBox="1"/>
          <p:nvPr/>
        </p:nvSpPr>
        <p:spPr>
          <a:xfrm>
            <a:off x="6259603" y="4078783"/>
            <a:ext cx="1190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888F90"/>
                </a:solidFill>
                <a:latin typeface="Lexend Deca Light" panose="020B0604020202020204" charset="0"/>
              </a:rPr>
              <a:t>*excluding weekend</a:t>
            </a:r>
          </a:p>
        </p:txBody>
      </p:sp>
    </p:spTree>
    <p:extLst>
      <p:ext uri="{BB962C8B-B14F-4D97-AF65-F5344CB8AC3E}">
        <p14:creationId xmlns:p14="http://schemas.microsoft.com/office/powerpoint/2010/main" val="162264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C93-F4FF-763B-581A-11EE35F3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Based Estimation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291C80-2C6F-09A1-ED8A-B3EA40970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861242"/>
              </p:ext>
            </p:extLst>
          </p:nvPr>
        </p:nvGraphicFramePr>
        <p:xfrm>
          <a:off x="1253836" y="969234"/>
          <a:ext cx="6636327" cy="442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337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065-CB0B-0DA9-6A90-2C3DBEEB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1EFE5A-CBB7-5418-CDEA-C975223B7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221622"/>
              </p:ext>
            </p:extLst>
          </p:nvPr>
        </p:nvGraphicFramePr>
        <p:xfrm>
          <a:off x="900545" y="10177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86CE6B-1F9C-3E39-C592-D48DC23C04E8}"/>
              </a:ext>
            </a:extLst>
          </p:cNvPr>
          <p:cNvSpPr txBox="1"/>
          <p:nvPr/>
        </p:nvSpPr>
        <p:spPr>
          <a:xfrm>
            <a:off x="6718552" y="2606337"/>
            <a:ext cx="19834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Montserrat" panose="00000500000000000000" pitchFamily="2" charset="0"/>
              </a:rPr>
              <a:t>Total</a:t>
            </a:r>
          </a:p>
          <a:p>
            <a:r>
              <a:rPr lang="en-US" sz="3200" b="1" dirty="0">
                <a:latin typeface="Montserrat" panose="00000500000000000000" pitchFamily="2" charset="0"/>
              </a:rPr>
              <a:t>1</a:t>
            </a:r>
            <a:r>
              <a:rPr lang="en-US" sz="2800" dirty="0">
                <a:latin typeface="Montserrat" panose="00000500000000000000" pitchFamily="2" charset="0"/>
              </a:rPr>
              <a:t>,</a:t>
            </a:r>
            <a:r>
              <a:rPr lang="en-US" sz="3200" b="1" dirty="0">
                <a:latin typeface="Montserrat" panose="00000500000000000000" pitchFamily="2" charset="0"/>
              </a:rPr>
              <a:t>31000</a:t>
            </a:r>
            <a:r>
              <a:rPr lang="as-IN" sz="3200" b="1" dirty="0">
                <a:latin typeface="Montserrat" panose="00000500000000000000" pitchFamily="2" charset="0"/>
              </a:rPr>
              <a:t>৳</a:t>
            </a:r>
            <a:endParaRPr lang="en-US" sz="32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48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A59B3-898F-2BEF-F30F-22FD5C3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63458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9359" y="1783489"/>
            <a:ext cx="6405282" cy="241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3282A1-5C52-0246-A343-0B74C1EC5FA8}"/>
              </a:ext>
            </a:extLst>
          </p:cNvPr>
          <p:cNvSpPr/>
          <p:nvPr/>
        </p:nvSpPr>
        <p:spPr>
          <a:xfrm>
            <a:off x="720000" y="1097350"/>
            <a:ext cx="2559648" cy="439350"/>
          </a:xfrm>
          <a:prstGeom prst="roundRect">
            <a:avLst/>
          </a:prstGeom>
          <a:solidFill>
            <a:srgbClr val="ECBD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2035694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	</a:t>
            </a:r>
            <a:r>
              <a:rPr lang="en-US" sz="1600" dirty="0"/>
              <a:t>cont…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7532" y="1319656"/>
            <a:ext cx="5479886" cy="3761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8173EF-D2C7-E68B-896D-BF1F86050089}"/>
              </a:ext>
            </a:extLst>
          </p:cNvPr>
          <p:cNvSpPr/>
          <p:nvPr/>
        </p:nvSpPr>
        <p:spPr>
          <a:xfrm>
            <a:off x="720000" y="1097350"/>
            <a:ext cx="2061300" cy="439350"/>
          </a:xfrm>
          <a:prstGeom prst="roundRect">
            <a:avLst/>
          </a:prstGeom>
          <a:solidFill>
            <a:srgbClr val="ECBD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Level : 1</a:t>
            </a:r>
          </a:p>
        </p:txBody>
      </p:sp>
    </p:spTree>
    <p:extLst>
      <p:ext uri="{BB962C8B-B14F-4D97-AF65-F5344CB8AC3E}">
        <p14:creationId xmlns:p14="http://schemas.microsoft.com/office/powerpoint/2010/main" val="210831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	</a:t>
            </a:r>
            <a:r>
              <a:rPr lang="en-US" sz="1600" dirty="0"/>
              <a:t>cont…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4528" y="1097350"/>
            <a:ext cx="7162890" cy="3845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8173EF-D2C7-E68B-896D-BF1F86050089}"/>
              </a:ext>
            </a:extLst>
          </p:cNvPr>
          <p:cNvSpPr/>
          <p:nvPr/>
        </p:nvSpPr>
        <p:spPr>
          <a:xfrm>
            <a:off x="720000" y="1097350"/>
            <a:ext cx="2061300" cy="439350"/>
          </a:xfrm>
          <a:prstGeom prst="roundRect">
            <a:avLst/>
          </a:prstGeom>
          <a:solidFill>
            <a:srgbClr val="ECBD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Level : 2</a:t>
            </a:r>
          </a:p>
        </p:txBody>
      </p:sp>
    </p:spTree>
    <p:extLst>
      <p:ext uri="{BB962C8B-B14F-4D97-AF65-F5344CB8AC3E}">
        <p14:creationId xmlns:p14="http://schemas.microsoft.com/office/powerpoint/2010/main" val="25561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42399" y="1485450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 idx="2"/>
          </p:nvPr>
        </p:nvSpPr>
        <p:spPr>
          <a:xfrm>
            <a:off x="755948" y="1481252"/>
            <a:ext cx="2218450" cy="62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Organization</a:t>
            </a:r>
            <a:br>
              <a:rPr lang="en" sz="1400" dirty="0">
                <a:solidFill>
                  <a:schemeClr val="lt1"/>
                </a:solidFill>
              </a:rPr>
            </a:br>
            <a:r>
              <a:rPr lang="en" sz="1400" dirty="0">
                <a:solidFill>
                  <a:schemeClr val="lt1"/>
                </a:solidFill>
              </a:rPr>
              <a:t>Overview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 idx="3"/>
          </p:nvPr>
        </p:nvSpPr>
        <p:spPr>
          <a:xfrm>
            <a:off x="288163" y="1540754"/>
            <a:ext cx="496261" cy="471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01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331" name="Google Shape;349;p30">
            <a:extLst>
              <a:ext uri="{FF2B5EF4-FFF2-40B4-BE49-F238E27FC236}">
                <a16:creationId xmlns:a16="http://schemas.microsoft.com/office/drawing/2014/main" id="{E746D9A0-2988-AC51-BFF9-4196AA3D58C1}"/>
              </a:ext>
            </a:extLst>
          </p:cNvPr>
          <p:cNvSpPr/>
          <p:nvPr/>
        </p:nvSpPr>
        <p:spPr>
          <a:xfrm>
            <a:off x="142399" y="222420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51;p30">
            <a:extLst>
              <a:ext uri="{FF2B5EF4-FFF2-40B4-BE49-F238E27FC236}">
                <a16:creationId xmlns:a16="http://schemas.microsoft.com/office/drawing/2014/main" id="{9C643BAE-8329-C6CF-8C8C-01CCA4212C89}"/>
              </a:ext>
            </a:extLst>
          </p:cNvPr>
          <p:cNvSpPr txBox="1">
            <a:spLocks/>
          </p:cNvSpPr>
          <p:nvPr/>
        </p:nvSpPr>
        <p:spPr>
          <a:xfrm>
            <a:off x="755948" y="222000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Project</a:t>
            </a:r>
            <a:br>
              <a:rPr lang="en-US" sz="1400" dirty="0">
                <a:solidFill>
                  <a:schemeClr val="lt1"/>
                </a:solidFill>
              </a:rPr>
            </a:br>
            <a:r>
              <a:rPr lang="en-US" sz="1400" dirty="0">
                <a:solidFill>
                  <a:schemeClr val="lt1"/>
                </a:solidFill>
              </a:rPr>
              <a:t>Overview</a:t>
            </a:r>
          </a:p>
        </p:txBody>
      </p:sp>
      <p:sp>
        <p:nvSpPr>
          <p:cNvPr id="333" name="Google Shape;352;p30">
            <a:extLst>
              <a:ext uri="{FF2B5EF4-FFF2-40B4-BE49-F238E27FC236}">
                <a16:creationId xmlns:a16="http://schemas.microsoft.com/office/drawing/2014/main" id="{39F14295-733B-3FDB-6DE8-B4134B4E2F33}"/>
              </a:ext>
            </a:extLst>
          </p:cNvPr>
          <p:cNvSpPr txBox="1">
            <a:spLocks/>
          </p:cNvSpPr>
          <p:nvPr/>
        </p:nvSpPr>
        <p:spPr>
          <a:xfrm>
            <a:off x="288163" y="227950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02</a:t>
            </a:r>
          </a:p>
        </p:txBody>
      </p:sp>
      <p:sp>
        <p:nvSpPr>
          <p:cNvPr id="334" name="Google Shape;349;p30">
            <a:extLst>
              <a:ext uri="{FF2B5EF4-FFF2-40B4-BE49-F238E27FC236}">
                <a16:creationId xmlns:a16="http://schemas.microsoft.com/office/drawing/2014/main" id="{BF8D1226-96BE-69E0-04ED-3183D04DE1F4}"/>
              </a:ext>
            </a:extLst>
          </p:cNvPr>
          <p:cNvSpPr/>
          <p:nvPr/>
        </p:nvSpPr>
        <p:spPr>
          <a:xfrm>
            <a:off x="142399" y="2962954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51;p30">
            <a:extLst>
              <a:ext uri="{FF2B5EF4-FFF2-40B4-BE49-F238E27FC236}">
                <a16:creationId xmlns:a16="http://schemas.microsoft.com/office/drawing/2014/main" id="{E9CD48CA-BF4A-7B35-5363-004B5D71B9B0}"/>
              </a:ext>
            </a:extLst>
          </p:cNvPr>
          <p:cNvSpPr txBox="1">
            <a:spLocks/>
          </p:cNvSpPr>
          <p:nvPr/>
        </p:nvSpPr>
        <p:spPr>
          <a:xfrm>
            <a:off x="755948" y="2958756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Process</a:t>
            </a:r>
            <a:br>
              <a:rPr lang="en-US" sz="1400" dirty="0">
                <a:solidFill>
                  <a:schemeClr val="lt1"/>
                </a:solidFill>
              </a:rPr>
            </a:br>
            <a:r>
              <a:rPr lang="en-US" sz="1400" dirty="0">
                <a:solidFill>
                  <a:schemeClr val="lt1"/>
                </a:solidFill>
              </a:rPr>
              <a:t>Model</a:t>
            </a:r>
          </a:p>
        </p:txBody>
      </p:sp>
      <p:sp>
        <p:nvSpPr>
          <p:cNvPr id="336" name="Google Shape;352;p30">
            <a:extLst>
              <a:ext uri="{FF2B5EF4-FFF2-40B4-BE49-F238E27FC236}">
                <a16:creationId xmlns:a16="http://schemas.microsoft.com/office/drawing/2014/main" id="{556AFA22-F0D2-090B-79D0-D58DE1E67F19}"/>
              </a:ext>
            </a:extLst>
          </p:cNvPr>
          <p:cNvSpPr txBox="1">
            <a:spLocks/>
          </p:cNvSpPr>
          <p:nvPr/>
        </p:nvSpPr>
        <p:spPr>
          <a:xfrm>
            <a:off x="288163" y="3018258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337" name="Google Shape;349;p30">
            <a:extLst>
              <a:ext uri="{FF2B5EF4-FFF2-40B4-BE49-F238E27FC236}">
                <a16:creationId xmlns:a16="http://schemas.microsoft.com/office/drawing/2014/main" id="{848C4EF3-CCB5-8E27-F757-96822A9B91E1}"/>
              </a:ext>
            </a:extLst>
          </p:cNvPr>
          <p:cNvSpPr/>
          <p:nvPr/>
        </p:nvSpPr>
        <p:spPr>
          <a:xfrm>
            <a:off x="142399" y="370226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51;p30">
            <a:extLst>
              <a:ext uri="{FF2B5EF4-FFF2-40B4-BE49-F238E27FC236}">
                <a16:creationId xmlns:a16="http://schemas.microsoft.com/office/drawing/2014/main" id="{94B431A9-EF21-2195-94C1-7DD4C74C3219}"/>
              </a:ext>
            </a:extLst>
          </p:cNvPr>
          <p:cNvSpPr txBox="1">
            <a:spLocks/>
          </p:cNvSpPr>
          <p:nvPr/>
        </p:nvSpPr>
        <p:spPr>
          <a:xfrm>
            <a:off x="755948" y="369806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Feasibility</a:t>
            </a:r>
            <a:br>
              <a:rPr lang="en-US" sz="1400" dirty="0">
                <a:solidFill>
                  <a:schemeClr val="lt1"/>
                </a:solidFill>
              </a:rPr>
            </a:br>
            <a:r>
              <a:rPr lang="en-US" sz="1400" dirty="0">
                <a:solidFill>
                  <a:schemeClr val="lt1"/>
                </a:solidFill>
              </a:rPr>
              <a:t>Study</a:t>
            </a:r>
          </a:p>
        </p:txBody>
      </p:sp>
      <p:sp>
        <p:nvSpPr>
          <p:cNvPr id="339" name="Google Shape;352;p30">
            <a:extLst>
              <a:ext uri="{FF2B5EF4-FFF2-40B4-BE49-F238E27FC236}">
                <a16:creationId xmlns:a16="http://schemas.microsoft.com/office/drawing/2014/main" id="{CB08DAFC-0421-C5A1-52C7-C3F208FD3029}"/>
              </a:ext>
            </a:extLst>
          </p:cNvPr>
          <p:cNvSpPr txBox="1">
            <a:spLocks/>
          </p:cNvSpPr>
          <p:nvPr/>
        </p:nvSpPr>
        <p:spPr>
          <a:xfrm>
            <a:off x="288163" y="375756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340" name="Google Shape;349;p30">
            <a:extLst>
              <a:ext uri="{FF2B5EF4-FFF2-40B4-BE49-F238E27FC236}">
                <a16:creationId xmlns:a16="http://schemas.microsoft.com/office/drawing/2014/main" id="{D7663F28-8202-C4A2-03B3-9130B808CB5D}"/>
              </a:ext>
            </a:extLst>
          </p:cNvPr>
          <p:cNvSpPr/>
          <p:nvPr/>
        </p:nvSpPr>
        <p:spPr>
          <a:xfrm>
            <a:off x="3120162" y="1485450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51;p30">
            <a:extLst>
              <a:ext uri="{FF2B5EF4-FFF2-40B4-BE49-F238E27FC236}">
                <a16:creationId xmlns:a16="http://schemas.microsoft.com/office/drawing/2014/main" id="{001E4AD9-527D-D291-007A-AB35FF47B305}"/>
              </a:ext>
            </a:extLst>
          </p:cNvPr>
          <p:cNvSpPr txBox="1">
            <a:spLocks/>
          </p:cNvSpPr>
          <p:nvPr/>
        </p:nvSpPr>
        <p:spPr>
          <a:xfrm>
            <a:off x="3733711" y="1481252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Requirement</a:t>
            </a:r>
            <a:br>
              <a:rPr lang="en-US" sz="1400" dirty="0">
                <a:solidFill>
                  <a:schemeClr val="lt1"/>
                </a:solidFill>
              </a:rPr>
            </a:br>
            <a:r>
              <a:rPr lang="en-US" sz="1400" dirty="0">
                <a:solidFill>
                  <a:schemeClr val="lt1"/>
                </a:solidFill>
              </a:rPr>
              <a:t>Engineering</a:t>
            </a:r>
          </a:p>
        </p:txBody>
      </p:sp>
      <p:sp>
        <p:nvSpPr>
          <p:cNvPr id="342" name="Google Shape;352;p30">
            <a:extLst>
              <a:ext uri="{FF2B5EF4-FFF2-40B4-BE49-F238E27FC236}">
                <a16:creationId xmlns:a16="http://schemas.microsoft.com/office/drawing/2014/main" id="{C4361F89-B7C4-FCB7-FB8C-3781585FC8F8}"/>
              </a:ext>
            </a:extLst>
          </p:cNvPr>
          <p:cNvSpPr txBox="1">
            <a:spLocks/>
          </p:cNvSpPr>
          <p:nvPr/>
        </p:nvSpPr>
        <p:spPr>
          <a:xfrm>
            <a:off x="3265926" y="1540754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05</a:t>
            </a:r>
          </a:p>
        </p:txBody>
      </p:sp>
      <p:sp>
        <p:nvSpPr>
          <p:cNvPr id="369" name="Google Shape;349;p30">
            <a:extLst>
              <a:ext uri="{FF2B5EF4-FFF2-40B4-BE49-F238E27FC236}">
                <a16:creationId xmlns:a16="http://schemas.microsoft.com/office/drawing/2014/main" id="{24A41DFD-816E-9A3B-2E39-4910F3FCBE52}"/>
              </a:ext>
            </a:extLst>
          </p:cNvPr>
          <p:cNvSpPr/>
          <p:nvPr/>
        </p:nvSpPr>
        <p:spPr>
          <a:xfrm>
            <a:off x="3120162" y="222420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51;p30">
            <a:extLst>
              <a:ext uri="{FF2B5EF4-FFF2-40B4-BE49-F238E27FC236}">
                <a16:creationId xmlns:a16="http://schemas.microsoft.com/office/drawing/2014/main" id="{CD746630-F5E1-981C-1050-C1AC51451968}"/>
              </a:ext>
            </a:extLst>
          </p:cNvPr>
          <p:cNvSpPr txBox="1">
            <a:spLocks/>
          </p:cNvSpPr>
          <p:nvPr/>
        </p:nvSpPr>
        <p:spPr>
          <a:xfrm>
            <a:off x="3733711" y="222000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System</a:t>
            </a:r>
          </a:p>
          <a:p>
            <a:r>
              <a:rPr lang="en-US" sz="1400" dirty="0">
                <a:solidFill>
                  <a:schemeClr val="lt1"/>
                </a:solidFill>
              </a:rPr>
              <a:t>Planning</a:t>
            </a:r>
          </a:p>
        </p:txBody>
      </p:sp>
      <p:sp>
        <p:nvSpPr>
          <p:cNvPr id="371" name="Google Shape;352;p30">
            <a:extLst>
              <a:ext uri="{FF2B5EF4-FFF2-40B4-BE49-F238E27FC236}">
                <a16:creationId xmlns:a16="http://schemas.microsoft.com/office/drawing/2014/main" id="{D6E179E3-058D-8E80-3C51-4B9A43D6E9D7}"/>
              </a:ext>
            </a:extLst>
          </p:cNvPr>
          <p:cNvSpPr txBox="1">
            <a:spLocks/>
          </p:cNvSpPr>
          <p:nvPr/>
        </p:nvSpPr>
        <p:spPr>
          <a:xfrm>
            <a:off x="3265926" y="227950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06</a:t>
            </a:r>
          </a:p>
        </p:txBody>
      </p:sp>
      <p:sp>
        <p:nvSpPr>
          <p:cNvPr id="372" name="Google Shape;349;p30">
            <a:extLst>
              <a:ext uri="{FF2B5EF4-FFF2-40B4-BE49-F238E27FC236}">
                <a16:creationId xmlns:a16="http://schemas.microsoft.com/office/drawing/2014/main" id="{BB5A589E-3BEF-6068-6FD4-23BEF9EECA9A}"/>
              </a:ext>
            </a:extLst>
          </p:cNvPr>
          <p:cNvSpPr/>
          <p:nvPr/>
        </p:nvSpPr>
        <p:spPr>
          <a:xfrm>
            <a:off x="3120162" y="2962954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51;p30">
            <a:extLst>
              <a:ext uri="{FF2B5EF4-FFF2-40B4-BE49-F238E27FC236}">
                <a16:creationId xmlns:a16="http://schemas.microsoft.com/office/drawing/2014/main" id="{133385AA-E4F4-A2DA-7E46-F5A7DD5C0080}"/>
              </a:ext>
            </a:extLst>
          </p:cNvPr>
          <p:cNvSpPr txBox="1">
            <a:spLocks/>
          </p:cNvSpPr>
          <p:nvPr/>
        </p:nvSpPr>
        <p:spPr>
          <a:xfrm>
            <a:off x="3733711" y="2958756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Function Point</a:t>
            </a:r>
          </a:p>
          <a:p>
            <a:r>
              <a:rPr lang="en-US" sz="1400" dirty="0">
                <a:solidFill>
                  <a:schemeClr val="lt1"/>
                </a:solidFill>
              </a:rPr>
              <a:t>Estimation</a:t>
            </a:r>
          </a:p>
        </p:txBody>
      </p:sp>
      <p:sp>
        <p:nvSpPr>
          <p:cNvPr id="374" name="Google Shape;352;p30">
            <a:extLst>
              <a:ext uri="{FF2B5EF4-FFF2-40B4-BE49-F238E27FC236}">
                <a16:creationId xmlns:a16="http://schemas.microsoft.com/office/drawing/2014/main" id="{C13270A5-C964-88DC-CAEF-CBE8E37BD427}"/>
              </a:ext>
            </a:extLst>
          </p:cNvPr>
          <p:cNvSpPr txBox="1">
            <a:spLocks/>
          </p:cNvSpPr>
          <p:nvPr/>
        </p:nvSpPr>
        <p:spPr>
          <a:xfrm>
            <a:off x="3265926" y="3018258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07</a:t>
            </a:r>
          </a:p>
        </p:txBody>
      </p:sp>
      <p:sp>
        <p:nvSpPr>
          <p:cNvPr id="375" name="Google Shape;349;p30">
            <a:extLst>
              <a:ext uri="{FF2B5EF4-FFF2-40B4-BE49-F238E27FC236}">
                <a16:creationId xmlns:a16="http://schemas.microsoft.com/office/drawing/2014/main" id="{B70F682E-A439-DF8A-31DD-743D51A08EB8}"/>
              </a:ext>
            </a:extLst>
          </p:cNvPr>
          <p:cNvSpPr/>
          <p:nvPr/>
        </p:nvSpPr>
        <p:spPr>
          <a:xfrm>
            <a:off x="3120162" y="370226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51;p30">
            <a:extLst>
              <a:ext uri="{FF2B5EF4-FFF2-40B4-BE49-F238E27FC236}">
                <a16:creationId xmlns:a16="http://schemas.microsoft.com/office/drawing/2014/main" id="{813B07B9-9595-3C25-1881-2E8D3BE819D7}"/>
              </a:ext>
            </a:extLst>
          </p:cNvPr>
          <p:cNvSpPr txBox="1">
            <a:spLocks/>
          </p:cNvSpPr>
          <p:nvPr/>
        </p:nvSpPr>
        <p:spPr>
          <a:xfrm>
            <a:off x="3733711" y="369806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Cost</a:t>
            </a:r>
          </a:p>
          <a:p>
            <a:r>
              <a:rPr lang="en-US" sz="1400" dirty="0">
                <a:solidFill>
                  <a:schemeClr val="lt1"/>
                </a:solidFill>
              </a:rPr>
              <a:t>Estimation</a:t>
            </a:r>
          </a:p>
        </p:txBody>
      </p:sp>
      <p:sp>
        <p:nvSpPr>
          <p:cNvPr id="377" name="Google Shape;352;p30">
            <a:extLst>
              <a:ext uri="{FF2B5EF4-FFF2-40B4-BE49-F238E27FC236}">
                <a16:creationId xmlns:a16="http://schemas.microsoft.com/office/drawing/2014/main" id="{C31AE51D-471A-46F0-A8D6-82CE06BEAF30}"/>
              </a:ext>
            </a:extLst>
          </p:cNvPr>
          <p:cNvSpPr txBox="1">
            <a:spLocks/>
          </p:cNvSpPr>
          <p:nvPr/>
        </p:nvSpPr>
        <p:spPr>
          <a:xfrm>
            <a:off x="3265926" y="375756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08</a:t>
            </a:r>
          </a:p>
        </p:txBody>
      </p:sp>
      <p:sp>
        <p:nvSpPr>
          <p:cNvPr id="378" name="Google Shape;349;p30">
            <a:extLst>
              <a:ext uri="{FF2B5EF4-FFF2-40B4-BE49-F238E27FC236}">
                <a16:creationId xmlns:a16="http://schemas.microsoft.com/office/drawing/2014/main" id="{43581840-AEBD-B053-FEC9-7DDAD12F8E02}"/>
              </a:ext>
            </a:extLst>
          </p:cNvPr>
          <p:cNvSpPr/>
          <p:nvPr/>
        </p:nvSpPr>
        <p:spPr>
          <a:xfrm>
            <a:off x="6097925" y="1485450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51;p30">
            <a:extLst>
              <a:ext uri="{FF2B5EF4-FFF2-40B4-BE49-F238E27FC236}">
                <a16:creationId xmlns:a16="http://schemas.microsoft.com/office/drawing/2014/main" id="{7B786519-D731-904B-4901-6531DF2BAF74}"/>
              </a:ext>
            </a:extLst>
          </p:cNvPr>
          <p:cNvSpPr txBox="1">
            <a:spLocks/>
          </p:cNvSpPr>
          <p:nvPr/>
        </p:nvSpPr>
        <p:spPr>
          <a:xfrm>
            <a:off x="6711474" y="1481252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Use Case</a:t>
            </a:r>
          </a:p>
          <a:p>
            <a:r>
              <a:rPr lang="en-US" sz="1400" dirty="0">
                <a:solidFill>
                  <a:schemeClr val="lt1"/>
                </a:solidFill>
              </a:rPr>
              <a:t>Diagrams</a:t>
            </a:r>
          </a:p>
        </p:txBody>
      </p:sp>
      <p:sp>
        <p:nvSpPr>
          <p:cNvPr id="380" name="Google Shape;352;p30">
            <a:extLst>
              <a:ext uri="{FF2B5EF4-FFF2-40B4-BE49-F238E27FC236}">
                <a16:creationId xmlns:a16="http://schemas.microsoft.com/office/drawing/2014/main" id="{90E11998-099C-01A8-5224-E805712413FA}"/>
              </a:ext>
            </a:extLst>
          </p:cNvPr>
          <p:cNvSpPr txBox="1">
            <a:spLocks/>
          </p:cNvSpPr>
          <p:nvPr/>
        </p:nvSpPr>
        <p:spPr>
          <a:xfrm>
            <a:off x="6243689" y="1540754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09</a:t>
            </a:r>
          </a:p>
        </p:txBody>
      </p:sp>
      <p:sp>
        <p:nvSpPr>
          <p:cNvPr id="381" name="Google Shape;349;p30">
            <a:extLst>
              <a:ext uri="{FF2B5EF4-FFF2-40B4-BE49-F238E27FC236}">
                <a16:creationId xmlns:a16="http://schemas.microsoft.com/office/drawing/2014/main" id="{C6B8EB28-C629-99A7-58AD-D853633400B2}"/>
              </a:ext>
            </a:extLst>
          </p:cNvPr>
          <p:cNvSpPr/>
          <p:nvPr/>
        </p:nvSpPr>
        <p:spPr>
          <a:xfrm>
            <a:off x="6097925" y="222420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51;p30">
            <a:extLst>
              <a:ext uri="{FF2B5EF4-FFF2-40B4-BE49-F238E27FC236}">
                <a16:creationId xmlns:a16="http://schemas.microsoft.com/office/drawing/2014/main" id="{7C63F206-D6F1-48E9-E36B-6FB630131A55}"/>
              </a:ext>
            </a:extLst>
          </p:cNvPr>
          <p:cNvSpPr txBox="1">
            <a:spLocks/>
          </p:cNvSpPr>
          <p:nvPr/>
        </p:nvSpPr>
        <p:spPr>
          <a:xfrm>
            <a:off x="6711474" y="222000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Analysis</a:t>
            </a:r>
          </a:p>
          <a:p>
            <a:r>
              <a:rPr lang="en-US" sz="1400" dirty="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383" name="Google Shape;352;p30">
            <a:extLst>
              <a:ext uri="{FF2B5EF4-FFF2-40B4-BE49-F238E27FC236}">
                <a16:creationId xmlns:a16="http://schemas.microsoft.com/office/drawing/2014/main" id="{13778878-8C8F-B78E-3F35-20519646A2DA}"/>
              </a:ext>
            </a:extLst>
          </p:cNvPr>
          <p:cNvSpPr txBox="1">
            <a:spLocks/>
          </p:cNvSpPr>
          <p:nvPr/>
        </p:nvSpPr>
        <p:spPr>
          <a:xfrm>
            <a:off x="6243689" y="227950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384" name="Google Shape;349;p30">
            <a:extLst>
              <a:ext uri="{FF2B5EF4-FFF2-40B4-BE49-F238E27FC236}">
                <a16:creationId xmlns:a16="http://schemas.microsoft.com/office/drawing/2014/main" id="{CAD94F75-71B5-0CDA-9A67-BADD803897E0}"/>
              </a:ext>
            </a:extLst>
          </p:cNvPr>
          <p:cNvSpPr/>
          <p:nvPr/>
        </p:nvSpPr>
        <p:spPr>
          <a:xfrm>
            <a:off x="6097925" y="2962954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51;p30">
            <a:extLst>
              <a:ext uri="{FF2B5EF4-FFF2-40B4-BE49-F238E27FC236}">
                <a16:creationId xmlns:a16="http://schemas.microsoft.com/office/drawing/2014/main" id="{C68C725A-08BF-598C-A763-CF97FB6E3CB3}"/>
              </a:ext>
            </a:extLst>
          </p:cNvPr>
          <p:cNvSpPr txBox="1">
            <a:spLocks/>
          </p:cNvSpPr>
          <p:nvPr/>
        </p:nvSpPr>
        <p:spPr>
          <a:xfrm>
            <a:off x="6711474" y="2958756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Risk</a:t>
            </a:r>
          </a:p>
          <a:p>
            <a:r>
              <a:rPr lang="en-US" sz="1400" dirty="0">
                <a:solidFill>
                  <a:schemeClr val="lt1"/>
                </a:solidFill>
              </a:rPr>
              <a:t>Management</a:t>
            </a:r>
          </a:p>
        </p:txBody>
      </p:sp>
      <p:sp>
        <p:nvSpPr>
          <p:cNvPr id="386" name="Google Shape;352;p30">
            <a:extLst>
              <a:ext uri="{FF2B5EF4-FFF2-40B4-BE49-F238E27FC236}">
                <a16:creationId xmlns:a16="http://schemas.microsoft.com/office/drawing/2014/main" id="{261EFBA0-63F2-20E7-9EFE-0669867122D1}"/>
              </a:ext>
            </a:extLst>
          </p:cNvPr>
          <p:cNvSpPr txBox="1">
            <a:spLocks/>
          </p:cNvSpPr>
          <p:nvPr/>
        </p:nvSpPr>
        <p:spPr>
          <a:xfrm>
            <a:off x="6243689" y="3018258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387" name="Google Shape;349;p30">
            <a:extLst>
              <a:ext uri="{FF2B5EF4-FFF2-40B4-BE49-F238E27FC236}">
                <a16:creationId xmlns:a16="http://schemas.microsoft.com/office/drawing/2014/main" id="{BA59B78C-B162-F5B7-2111-C65D2AE7AA4A}"/>
              </a:ext>
            </a:extLst>
          </p:cNvPr>
          <p:cNvSpPr/>
          <p:nvPr/>
        </p:nvSpPr>
        <p:spPr>
          <a:xfrm>
            <a:off x="6097925" y="370226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51;p30">
            <a:extLst>
              <a:ext uri="{FF2B5EF4-FFF2-40B4-BE49-F238E27FC236}">
                <a16:creationId xmlns:a16="http://schemas.microsoft.com/office/drawing/2014/main" id="{B95F54C9-D0A5-41DF-8CA6-1047537EE028}"/>
              </a:ext>
            </a:extLst>
          </p:cNvPr>
          <p:cNvSpPr txBox="1">
            <a:spLocks/>
          </p:cNvSpPr>
          <p:nvPr/>
        </p:nvSpPr>
        <p:spPr>
          <a:xfrm>
            <a:off x="6711474" y="369806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Testing &amp;</a:t>
            </a:r>
          </a:p>
          <a:p>
            <a:r>
              <a:rPr lang="en-US" sz="1400" dirty="0">
                <a:solidFill>
                  <a:schemeClr val="lt1"/>
                </a:solidFill>
              </a:rPr>
              <a:t>Limitation</a:t>
            </a:r>
          </a:p>
        </p:txBody>
      </p:sp>
      <p:sp>
        <p:nvSpPr>
          <p:cNvPr id="389" name="Google Shape;352;p30">
            <a:extLst>
              <a:ext uri="{FF2B5EF4-FFF2-40B4-BE49-F238E27FC236}">
                <a16:creationId xmlns:a16="http://schemas.microsoft.com/office/drawing/2014/main" id="{8E458A42-01F5-6ED1-6071-B78CA3A405B4}"/>
              </a:ext>
            </a:extLst>
          </p:cNvPr>
          <p:cNvSpPr txBox="1">
            <a:spLocks/>
          </p:cNvSpPr>
          <p:nvPr/>
        </p:nvSpPr>
        <p:spPr>
          <a:xfrm>
            <a:off x="6243689" y="375756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12</a:t>
            </a:r>
          </a:p>
        </p:txBody>
      </p:sp>
      <p:sp>
        <p:nvSpPr>
          <p:cNvPr id="390" name="Google Shape;349;p30">
            <a:extLst>
              <a:ext uri="{FF2B5EF4-FFF2-40B4-BE49-F238E27FC236}">
                <a16:creationId xmlns:a16="http://schemas.microsoft.com/office/drawing/2014/main" id="{CCC5F5D8-5E4D-E136-D374-BE2EB98B6E6E}"/>
              </a:ext>
            </a:extLst>
          </p:cNvPr>
          <p:cNvSpPr/>
          <p:nvPr/>
        </p:nvSpPr>
        <p:spPr>
          <a:xfrm>
            <a:off x="1740001" y="443498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51;p30">
            <a:extLst>
              <a:ext uri="{FF2B5EF4-FFF2-40B4-BE49-F238E27FC236}">
                <a16:creationId xmlns:a16="http://schemas.microsoft.com/office/drawing/2014/main" id="{16A6163F-CAA0-71C3-8D05-2EB4C40C23D3}"/>
              </a:ext>
            </a:extLst>
          </p:cNvPr>
          <p:cNvSpPr txBox="1">
            <a:spLocks/>
          </p:cNvSpPr>
          <p:nvPr/>
        </p:nvSpPr>
        <p:spPr>
          <a:xfrm>
            <a:off x="2353550" y="443078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Future</a:t>
            </a:r>
          </a:p>
          <a:p>
            <a:r>
              <a:rPr lang="en-US" sz="1400" dirty="0">
                <a:solidFill>
                  <a:schemeClr val="lt1"/>
                </a:solidFill>
              </a:rPr>
              <a:t>Plan</a:t>
            </a:r>
          </a:p>
        </p:txBody>
      </p:sp>
      <p:sp>
        <p:nvSpPr>
          <p:cNvPr id="392" name="Google Shape;352;p30">
            <a:extLst>
              <a:ext uri="{FF2B5EF4-FFF2-40B4-BE49-F238E27FC236}">
                <a16:creationId xmlns:a16="http://schemas.microsoft.com/office/drawing/2014/main" id="{F5D389CB-D8EF-6682-BAFE-F857ECE0E0D8}"/>
              </a:ext>
            </a:extLst>
          </p:cNvPr>
          <p:cNvSpPr txBox="1">
            <a:spLocks/>
          </p:cNvSpPr>
          <p:nvPr/>
        </p:nvSpPr>
        <p:spPr>
          <a:xfrm>
            <a:off x="1885765" y="449028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13</a:t>
            </a:r>
          </a:p>
        </p:txBody>
      </p:sp>
      <p:sp>
        <p:nvSpPr>
          <p:cNvPr id="393" name="Google Shape;349;p30">
            <a:extLst>
              <a:ext uri="{FF2B5EF4-FFF2-40B4-BE49-F238E27FC236}">
                <a16:creationId xmlns:a16="http://schemas.microsoft.com/office/drawing/2014/main" id="{5C5D54A4-79F2-1122-40C9-2863537617D7}"/>
              </a:ext>
            </a:extLst>
          </p:cNvPr>
          <p:cNvSpPr/>
          <p:nvPr/>
        </p:nvSpPr>
        <p:spPr>
          <a:xfrm>
            <a:off x="4889601" y="4434982"/>
            <a:ext cx="2831999" cy="62104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51;p30">
            <a:extLst>
              <a:ext uri="{FF2B5EF4-FFF2-40B4-BE49-F238E27FC236}">
                <a16:creationId xmlns:a16="http://schemas.microsoft.com/office/drawing/2014/main" id="{D5F8E1EA-9482-5F27-CDA2-398158CC28FC}"/>
              </a:ext>
            </a:extLst>
          </p:cNvPr>
          <p:cNvSpPr txBox="1">
            <a:spLocks/>
          </p:cNvSpPr>
          <p:nvPr/>
        </p:nvSpPr>
        <p:spPr>
          <a:xfrm>
            <a:off x="5503150" y="4430784"/>
            <a:ext cx="2218450" cy="62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lt1"/>
                </a:solidFill>
              </a:rPr>
              <a:t>Reveal &amp;</a:t>
            </a:r>
          </a:p>
          <a:p>
            <a:r>
              <a:rPr lang="en-US" sz="1400" dirty="0">
                <a:solidFill>
                  <a:schemeClr val="lt1"/>
                </a:solidFill>
              </a:rPr>
              <a:t>Conclusion</a:t>
            </a:r>
          </a:p>
        </p:txBody>
      </p:sp>
      <p:sp>
        <p:nvSpPr>
          <p:cNvPr id="395" name="Google Shape;352;p30">
            <a:extLst>
              <a:ext uri="{FF2B5EF4-FFF2-40B4-BE49-F238E27FC236}">
                <a16:creationId xmlns:a16="http://schemas.microsoft.com/office/drawing/2014/main" id="{58A83DC1-7AA8-5A27-9220-AA70059C7C2F}"/>
              </a:ext>
            </a:extLst>
          </p:cNvPr>
          <p:cNvSpPr txBox="1">
            <a:spLocks/>
          </p:cNvSpPr>
          <p:nvPr/>
        </p:nvSpPr>
        <p:spPr>
          <a:xfrm>
            <a:off x="5035365" y="4490286"/>
            <a:ext cx="496261" cy="47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	</a:t>
            </a:r>
            <a:r>
              <a:rPr lang="en-US" sz="1600" dirty="0"/>
              <a:t>cont…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0555" y="1536700"/>
            <a:ext cx="7162890" cy="3392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8173EF-D2C7-E68B-896D-BF1F86050089}"/>
              </a:ext>
            </a:extLst>
          </p:cNvPr>
          <p:cNvSpPr/>
          <p:nvPr/>
        </p:nvSpPr>
        <p:spPr>
          <a:xfrm>
            <a:off x="720000" y="1097350"/>
            <a:ext cx="3730080" cy="439350"/>
          </a:xfrm>
          <a:prstGeom prst="roundRect">
            <a:avLst/>
          </a:prstGeom>
          <a:solidFill>
            <a:srgbClr val="ECBD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Level : 2 | Process : 3</a:t>
            </a:r>
          </a:p>
        </p:txBody>
      </p:sp>
    </p:spTree>
    <p:extLst>
      <p:ext uri="{BB962C8B-B14F-4D97-AF65-F5344CB8AC3E}">
        <p14:creationId xmlns:p14="http://schemas.microsoft.com/office/powerpoint/2010/main" val="2088938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DF7A1-7BD7-B5AC-4B0B-36BADF01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	</a:t>
            </a:r>
            <a:r>
              <a:rPr lang="en-US" sz="1600" dirty="0"/>
              <a:t>cont…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4D5B8-7E9D-6A81-F4CB-B5F63B5A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1686" y="951138"/>
            <a:ext cx="6392691" cy="4431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8173EF-D2C7-E68B-896D-BF1F86050089}"/>
              </a:ext>
            </a:extLst>
          </p:cNvPr>
          <p:cNvSpPr/>
          <p:nvPr/>
        </p:nvSpPr>
        <p:spPr>
          <a:xfrm>
            <a:off x="5913792" y="3705606"/>
            <a:ext cx="3230208" cy="572100"/>
          </a:xfrm>
          <a:prstGeom prst="roundRect">
            <a:avLst/>
          </a:prstGeom>
          <a:solidFill>
            <a:srgbClr val="ECBD2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Level : 2 | </a:t>
            </a:r>
            <a:r>
              <a:rPr lang="en-US" sz="2000" b="1" dirty="0">
                <a:latin typeface="Montserrat" panose="00000500000000000000" pitchFamily="2" charset="0"/>
              </a:rPr>
              <a:t>Process : 4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8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A59B3-898F-2BEF-F30F-22FD5C3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Risk</a:t>
            </a:r>
            <a:br>
              <a:rPr lang="en-US" sz="5400" dirty="0"/>
            </a:br>
            <a:r>
              <a:rPr lang="en-US" sz="5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789348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Risk Identification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8FA53-DB1D-CF47-B4D1-84513173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14639"/>
              </p:ext>
            </p:extLst>
          </p:nvPr>
        </p:nvGraphicFramePr>
        <p:xfrm>
          <a:off x="802188" y="1280998"/>
          <a:ext cx="7816212" cy="3337252"/>
        </p:xfrm>
        <a:graphic>
          <a:graphicData uri="http://schemas.openxmlformats.org/drawingml/2006/table">
            <a:tbl>
              <a:tblPr firstRow="1" firstCol="1" bandRow="1"/>
              <a:tblGrid>
                <a:gridCol w="2667487">
                  <a:extLst>
                    <a:ext uri="{9D8B030D-6E8A-4147-A177-3AD203B41FA5}">
                      <a16:colId xmlns:a16="http://schemas.microsoft.com/office/drawing/2014/main" val="2596066173"/>
                    </a:ext>
                  </a:extLst>
                </a:gridCol>
                <a:gridCol w="5148725">
                  <a:extLst>
                    <a:ext uri="{9D8B030D-6E8A-4147-A177-3AD203B41FA5}">
                      <a16:colId xmlns:a16="http://schemas.microsoft.com/office/drawing/2014/main" val="2026967023"/>
                    </a:ext>
                  </a:extLst>
                </a:gridCol>
              </a:tblGrid>
              <a:tr h="32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Risk Type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Possible Risks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102446"/>
                  </a:ext>
                </a:extLst>
              </a:tr>
              <a:tr h="639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Less use of future technologies. (1)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Complexity in implementation. (2)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95379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People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Staffs are ill and unavailable at critical times. (3)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7425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Organizational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59828"/>
                  </a:ext>
                </a:extLst>
              </a:tr>
              <a:tr h="414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Tools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Confusion in choosing right framework. (4)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0973"/>
                  </a:ext>
                </a:extLst>
              </a:tr>
              <a:tr h="421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Requirements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Failing to understand customer demand. (5)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52298"/>
                  </a:ext>
                </a:extLst>
              </a:tr>
              <a:tr h="802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Estimation</a:t>
                      </a:r>
                      <a:endParaRPr lang="en-US" sz="16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size of the software is underestimated. (6)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Wrong/Improper budget estimation. (7)</a:t>
                      </a:r>
                      <a:endParaRPr lang="en-US" sz="16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0" marR="60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21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08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Technology Risk : 1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98558-3E5D-87FE-2BC4-33A824939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28540"/>
              </p:ext>
            </p:extLst>
          </p:nvPr>
        </p:nvGraphicFramePr>
        <p:xfrm>
          <a:off x="962343" y="1204135"/>
          <a:ext cx="7219314" cy="3855545"/>
        </p:xfrm>
        <a:graphic>
          <a:graphicData uri="http://schemas.openxmlformats.org/drawingml/2006/table">
            <a:tbl>
              <a:tblPr firstRow="1" firstCol="1" bandRow="1"/>
              <a:tblGrid>
                <a:gridCol w="2396616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822698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78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1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78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Less use of future technologies</a:t>
                      </a:r>
                      <a:r>
                        <a:rPr lang="en-US" sz="16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78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Moderate 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78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Tolerable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88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Technology is updating very fast. So the chosen technology may be market-out very soon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88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Have to proper knowledge about current market and all technologies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88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The whole system should be converted to new technologies very soon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782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Monitoring it</a:t>
                      </a:r>
                    </a:p>
                  </a:txBody>
                  <a:tcPr marL="58196" marR="581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47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Technology Risk : 2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72B73-3913-C67E-36A1-4A49582C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97013"/>
              </p:ext>
            </p:extLst>
          </p:nvPr>
        </p:nvGraphicFramePr>
        <p:xfrm>
          <a:off x="984116" y="1206500"/>
          <a:ext cx="7193968" cy="3839129"/>
        </p:xfrm>
        <a:graphic>
          <a:graphicData uri="http://schemas.openxmlformats.org/drawingml/2006/table">
            <a:tbl>
              <a:tblPr firstRow="1" firstCol="1" bandRow="1"/>
              <a:tblGrid>
                <a:gridCol w="2388202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805766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76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2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76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Complexity in implementation</a:t>
                      </a:r>
                      <a:r>
                        <a:rPr lang="en-US" sz="15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76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Moderate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76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Serious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85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Developers may fall into a difficult situation in implementing  the required functionalities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85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Skilled developers should be assigned and proper collaboration needed while developing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85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The meeting will call and discuss to overcome the current situation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76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Managed it</a:t>
                      </a:r>
                    </a:p>
                  </a:txBody>
                  <a:tcPr marL="57992" marR="57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97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People Risk : 1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F17A69-3E33-5FA6-5CF3-7D3B0831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92255"/>
              </p:ext>
            </p:extLst>
          </p:nvPr>
        </p:nvGraphicFramePr>
        <p:xfrm>
          <a:off x="1007818" y="1219098"/>
          <a:ext cx="7146563" cy="3813835"/>
        </p:xfrm>
        <a:graphic>
          <a:graphicData uri="http://schemas.openxmlformats.org/drawingml/2006/table">
            <a:tbl>
              <a:tblPr firstRow="1" firstCol="1" bandRow="1"/>
              <a:tblGrid>
                <a:gridCol w="2372465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774098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73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3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73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Staffs are ill and unavailable at critical times</a:t>
                      </a:r>
                      <a:r>
                        <a:rPr lang="en-US" sz="15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73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 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73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Serious 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8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Sometimes employees may have some issues that may effect in the development process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8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Employees should not be over-pressurized and the full team should be monitored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8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An instant meeting should call and work should be organized with every employees properly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73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Monitoring it</a:t>
                      </a:r>
                    </a:p>
                  </a:txBody>
                  <a:tcPr marL="57610" marR="5761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8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Tools Risk : 1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E9F7A1-7486-8946-E17D-34CC45A2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037"/>
              </p:ext>
            </p:extLst>
          </p:nvPr>
        </p:nvGraphicFramePr>
        <p:xfrm>
          <a:off x="1001468" y="1186921"/>
          <a:ext cx="7159263" cy="3820608"/>
        </p:xfrm>
        <a:graphic>
          <a:graphicData uri="http://schemas.openxmlformats.org/drawingml/2006/table">
            <a:tbl>
              <a:tblPr firstRow="1" firstCol="1" bandRow="1"/>
              <a:tblGrid>
                <a:gridCol w="2376681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782582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74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4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74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Confusion in choosing right framework</a:t>
                      </a:r>
                      <a:r>
                        <a:rPr lang="en-US" sz="15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74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Low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74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Serious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8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Multiple options may come forward for choosing the right tools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8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Have to be focused on the goal and have to choose the right path for the project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83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Have to research and arrange a meeting with the whole team to take  the right decision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74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Not occur</a:t>
                      </a:r>
                    </a:p>
                  </a:txBody>
                  <a:tcPr marL="57712" marR="577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9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 Risk : 1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81E436-0629-4654-70A2-C7582D7A6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1411"/>
              </p:ext>
            </p:extLst>
          </p:nvPr>
        </p:nvGraphicFramePr>
        <p:xfrm>
          <a:off x="1320800" y="1193800"/>
          <a:ext cx="6794968" cy="3885960"/>
        </p:xfrm>
        <a:graphic>
          <a:graphicData uri="http://schemas.openxmlformats.org/drawingml/2006/table">
            <a:tbl>
              <a:tblPr firstRow="1" firstCol="1" bandRow="1"/>
              <a:tblGrid>
                <a:gridCol w="2255745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539223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50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5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50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Failing to understand customer demand</a:t>
                      </a:r>
                      <a:r>
                        <a:rPr lang="en-US" sz="14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50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Moderate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50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Catastrophic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690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Customer demand may vary for the different clients. So sometimes it may create some confusion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Have to discuss with the clients properly and recheck their demands over and over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72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The working procedure should be changed for those requirements 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50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Not occur</a:t>
                      </a:r>
                    </a:p>
                  </a:txBody>
                  <a:tcPr marL="54776" marR="547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4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Estimation Risk : 1	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3E00F-0358-BDB8-2921-6F39AFAB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3021"/>
              </p:ext>
            </p:extLst>
          </p:nvPr>
        </p:nvGraphicFramePr>
        <p:xfrm>
          <a:off x="973318" y="1253293"/>
          <a:ext cx="7197363" cy="3832182"/>
        </p:xfrm>
        <a:graphic>
          <a:graphicData uri="http://schemas.openxmlformats.org/drawingml/2006/table">
            <a:tbl>
              <a:tblPr firstRow="1" firstCol="1" bandRow="1"/>
              <a:tblGrid>
                <a:gridCol w="2389329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808034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6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size of the software is underestimated</a:t>
                      </a:r>
                      <a:r>
                        <a:rPr lang="en-US" sz="15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High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Tolerable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The system size may be much larger than the expectation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85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The whole requirements and customer demand should be analyzed and revised properly 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855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Work speed should increase and more developer should be assigned if needed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Monitoring it</a:t>
                      </a:r>
                    </a:p>
                  </a:txBody>
                  <a:tcPr marL="58020" marR="580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0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6CC6D5D-0413-675C-984A-10424B7999AE}"/>
              </a:ext>
            </a:extLst>
          </p:cNvPr>
          <p:cNvSpPr/>
          <p:nvPr/>
        </p:nvSpPr>
        <p:spPr>
          <a:xfrm>
            <a:off x="1022367" y="147298"/>
            <a:ext cx="7099264" cy="563126"/>
          </a:xfrm>
          <a:prstGeom prst="roundRect">
            <a:avLst/>
          </a:prstGeom>
          <a:solidFill>
            <a:srgbClr val="162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E5FDBD2-3B35-A302-D845-C5BABD49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79" y="962609"/>
            <a:ext cx="1678500" cy="365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Overview-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B2DEBC19-BBE8-91F4-9886-0E8F9432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20" y="1343204"/>
            <a:ext cx="8144359" cy="11001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exend Deca Light" panose="020B0604020202020204" charset="0"/>
              </a:rPr>
              <a:t>specializing in </a:t>
            </a:r>
            <a:r>
              <a:rPr lang="en-US" b="1" i="1" dirty="0">
                <a:solidFill>
                  <a:schemeClr val="tx1"/>
                </a:solidFill>
                <a:effectLst/>
                <a:latin typeface="Lexend Deca Light" panose="020B0604020202020204" charset="0"/>
              </a:rPr>
              <a:t>software solutions</a:t>
            </a:r>
            <a:r>
              <a:rPr lang="en-US" b="0" i="0" dirty="0">
                <a:solidFill>
                  <a:schemeClr val="tx1"/>
                </a:solidFill>
                <a:effectLst/>
                <a:latin typeface="Lexend Deca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exend Deca Light" panose="020B0604020202020204" charset="0"/>
              </a:rPr>
              <a:t>delivering high-quality products and exceptional customer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exend Deca Light" panose="020B0604020202020204" charset="0"/>
              </a:rPr>
              <a:t>help our clients stay ahead of the competition and achieve their goals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9D29CD48-39AF-C377-03A8-AF94735E22C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828265" y="153219"/>
            <a:ext cx="2722268" cy="5572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28" name="Title 20">
            <a:extLst>
              <a:ext uri="{FF2B5EF4-FFF2-40B4-BE49-F238E27FC236}">
                <a16:creationId xmlns:a16="http://schemas.microsoft.com/office/drawing/2014/main" id="{70DF4B19-F094-F44F-F126-72323845770D}"/>
              </a:ext>
            </a:extLst>
          </p:cNvPr>
          <p:cNvSpPr txBox="1">
            <a:spLocks/>
          </p:cNvSpPr>
          <p:nvPr/>
        </p:nvSpPr>
        <p:spPr>
          <a:xfrm>
            <a:off x="6971125" y="2056143"/>
            <a:ext cx="167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-Mission</a:t>
            </a:r>
          </a:p>
        </p:txBody>
      </p:sp>
      <p:sp>
        <p:nvSpPr>
          <p:cNvPr id="29" name="Subtitle 21">
            <a:extLst>
              <a:ext uri="{FF2B5EF4-FFF2-40B4-BE49-F238E27FC236}">
                <a16:creationId xmlns:a16="http://schemas.microsoft.com/office/drawing/2014/main" id="{928F2304-97AD-37DC-941A-BAF851A10035}"/>
              </a:ext>
            </a:extLst>
          </p:cNvPr>
          <p:cNvSpPr txBox="1">
            <a:spLocks/>
          </p:cNvSpPr>
          <p:nvPr/>
        </p:nvSpPr>
        <p:spPr>
          <a:xfrm>
            <a:off x="652220" y="2436738"/>
            <a:ext cx="8144359" cy="92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Streamline operations, increase efficiency, and drive growth.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Empower business with innovative and user-friendly technology solutions.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Provide </a:t>
            </a:r>
            <a:r>
              <a:rPr lang="en-US" b="1" i="1" dirty="0">
                <a:solidFill>
                  <a:schemeClr val="tx1"/>
                </a:solidFill>
                <a:latin typeface="Lexend Deca Light" panose="020B0604020202020204" charset="0"/>
              </a:rPr>
              <a:t>personalized support and guidance</a:t>
            </a: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 to help clients achieve their goals.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FC96DEED-8119-B10F-9024-FAF75E462F5E}"/>
              </a:ext>
            </a:extLst>
          </p:cNvPr>
          <p:cNvSpPr txBox="1">
            <a:spLocks/>
          </p:cNvSpPr>
          <p:nvPr/>
        </p:nvSpPr>
        <p:spPr>
          <a:xfrm>
            <a:off x="3947495" y="3536874"/>
            <a:ext cx="119815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Vision-</a:t>
            </a:r>
          </a:p>
        </p:txBody>
      </p:sp>
      <p:sp>
        <p:nvSpPr>
          <p:cNvPr id="31" name="Subtitle 21">
            <a:extLst>
              <a:ext uri="{FF2B5EF4-FFF2-40B4-BE49-F238E27FC236}">
                <a16:creationId xmlns:a16="http://schemas.microsoft.com/office/drawing/2014/main" id="{A0737ADE-0278-B560-2D7C-D6D4DBCCA532}"/>
              </a:ext>
            </a:extLst>
          </p:cNvPr>
          <p:cNvSpPr txBox="1">
            <a:spLocks/>
          </p:cNvSpPr>
          <p:nvPr/>
        </p:nvSpPr>
        <p:spPr>
          <a:xfrm>
            <a:off x="1609113" y="3917469"/>
            <a:ext cx="5813663" cy="64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Light"/>
              <a:buNone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Be a leader in digital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exend Deca Light" panose="020B0604020202020204" charset="0"/>
              </a:rPr>
              <a:t>Deliver value to clients through innovation and creativity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883CB37-915D-F994-177A-F4890ECC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79" y="201982"/>
            <a:ext cx="1334584" cy="4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Estimation Risk :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B8901-6EA1-D046-7CA5-C1CA022B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78747"/>
              </p:ext>
            </p:extLst>
          </p:nvPr>
        </p:nvGraphicFramePr>
        <p:xfrm>
          <a:off x="1137624" y="1205899"/>
          <a:ext cx="7286376" cy="3879574"/>
        </p:xfrm>
        <a:graphic>
          <a:graphicData uri="http://schemas.openxmlformats.org/drawingml/2006/table">
            <a:tbl>
              <a:tblPr firstRow="1" firstCol="1" bandRow="1"/>
              <a:tblGrid>
                <a:gridCol w="2418879">
                  <a:extLst>
                    <a:ext uri="{9D8B030D-6E8A-4147-A177-3AD203B41FA5}">
                      <a16:colId xmlns:a16="http://schemas.microsoft.com/office/drawing/2014/main" val="1314965592"/>
                    </a:ext>
                  </a:extLst>
                </a:gridCol>
                <a:gridCol w="4867497">
                  <a:extLst>
                    <a:ext uri="{9D8B030D-6E8A-4147-A177-3AD203B41FA5}">
                      <a16:colId xmlns:a16="http://schemas.microsoft.com/office/drawing/2014/main" val="494331413"/>
                    </a:ext>
                  </a:extLst>
                </a:gridCol>
              </a:tblGrid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Risk 7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0532"/>
                  </a:ext>
                </a:extLst>
              </a:tr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Wrong/Improper budget estimation</a:t>
                      </a:r>
                      <a:r>
                        <a:rPr lang="en-US" sz="1500" b="1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418379"/>
                  </a:ext>
                </a:extLst>
              </a:tr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Moderate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7578"/>
                  </a:ext>
                </a:extLst>
              </a:tr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Serious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95138"/>
                  </a:ext>
                </a:extLst>
              </a:tr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Budget can be underestimated 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32764"/>
                  </a:ext>
                </a:extLst>
              </a:tr>
              <a:tr h="491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Mitigation and Monitoring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By analyzing the whole requirement full budget should be prepared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3425"/>
                  </a:ext>
                </a:extLst>
              </a:tr>
              <a:tr h="491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Have to discuss with the client and take a proper decision by discussing with the team 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26039"/>
                  </a:ext>
                </a:extLst>
              </a:tr>
              <a:tr h="482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Not held</a:t>
                      </a:r>
                    </a:p>
                  </a:txBody>
                  <a:tcPr marL="58737" marR="587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0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301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/>
          <p:nvPr/>
        </p:nvSpPr>
        <p:spPr>
          <a:xfrm>
            <a:off x="720000" y="902400"/>
            <a:ext cx="7619328" cy="3023400"/>
          </a:xfrm>
          <a:prstGeom prst="roundRect">
            <a:avLst>
              <a:gd name="adj" fmla="val 909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p36"/>
          <p:cNvSpPr txBox="1">
            <a:spLocks noGrp="1"/>
          </p:cNvSpPr>
          <p:nvPr>
            <p:ph type="subTitle" idx="1"/>
          </p:nvPr>
        </p:nvSpPr>
        <p:spPr>
          <a:xfrm>
            <a:off x="948600" y="1787950"/>
            <a:ext cx="5964264" cy="19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2"/>
                </a:solidFill>
                <a:latin typeface="Bahnschrift" panose="020B0502040204020203" pitchFamily="34" charset="0"/>
              </a:rPr>
              <a:t>Software Testing is necessary ?</a:t>
            </a:r>
            <a:endParaRPr sz="6000" b="1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  <p:sp>
        <p:nvSpPr>
          <p:cNvPr id="450" name="Google Shape;450;p36"/>
          <p:cNvSpPr txBox="1">
            <a:spLocks noGrp="1"/>
          </p:cNvSpPr>
          <p:nvPr>
            <p:ph type="title"/>
          </p:nvPr>
        </p:nvSpPr>
        <p:spPr>
          <a:xfrm>
            <a:off x="948600" y="1213325"/>
            <a:ext cx="2500200" cy="42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2">
                    <a:lumMod val="65000"/>
                  </a:schemeClr>
                </a:solidFill>
              </a:rPr>
              <a:t>Testing</a:t>
            </a:r>
            <a:endParaRPr u="sng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2BEE28-9FD6-431A-1CA4-5C82CD9E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288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4ED2FC-8475-CDDA-29F4-331A09B6FEEA}"/>
              </a:ext>
            </a:extLst>
          </p:cNvPr>
          <p:cNvSpPr/>
          <p:nvPr/>
        </p:nvSpPr>
        <p:spPr>
          <a:xfrm>
            <a:off x="353568" y="499872"/>
            <a:ext cx="8546592" cy="902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Montserrat" panose="00000500000000000000" pitchFamily="2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14956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	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204FBA-6FCC-994A-997F-788871017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4252"/>
              </p:ext>
            </p:extLst>
          </p:nvPr>
        </p:nvGraphicFramePr>
        <p:xfrm>
          <a:off x="720000" y="1097350"/>
          <a:ext cx="7912649" cy="3922394"/>
        </p:xfrm>
        <a:graphic>
          <a:graphicData uri="http://schemas.openxmlformats.org/drawingml/2006/table">
            <a:tbl>
              <a:tblPr firstRow="1" firstCol="1" bandRow="1"/>
              <a:tblGrid>
                <a:gridCol w="2381212">
                  <a:extLst>
                    <a:ext uri="{9D8B030D-6E8A-4147-A177-3AD203B41FA5}">
                      <a16:colId xmlns:a16="http://schemas.microsoft.com/office/drawing/2014/main" val="2280359675"/>
                    </a:ext>
                  </a:extLst>
                </a:gridCol>
                <a:gridCol w="33123">
                  <a:extLst>
                    <a:ext uri="{9D8B030D-6E8A-4147-A177-3AD203B41FA5}">
                      <a16:colId xmlns:a16="http://schemas.microsoft.com/office/drawing/2014/main" val="1646008671"/>
                    </a:ext>
                  </a:extLst>
                </a:gridCol>
                <a:gridCol w="5498314">
                  <a:extLst>
                    <a:ext uri="{9D8B030D-6E8A-4147-A177-3AD203B41FA5}">
                      <a16:colId xmlns:a16="http://schemas.microsoft.com/office/drawing/2014/main" val="1796607316"/>
                    </a:ext>
                  </a:extLst>
                </a:gridCol>
              </a:tblGrid>
              <a:tr h="3541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03521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Testing scenario, No:1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69484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pPr marL="76200">
                        <a:lnSpc>
                          <a:spcPts val="1325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Scenario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5"/>
                        </a:lnSpc>
                      </a:pPr>
                      <a:r>
                        <a:rPr lang="en-US" sz="1600" b="1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User Login testing scenario of this system</a:t>
                      </a:r>
                      <a:endParaRPr lang="en-BD" sz="1600" b="1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13438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Input’s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E-mail, password of User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87248"/>
                  </a:ext>
                </a:extLst>
              </a:tr>
              <a:tr h="479279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Desired Output’s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endParaRPr lang="en-US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When valid email, password will be entered then user and admin will get access to their corresponding modules otherwise not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68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47656"/>
                  </a:ext>
                </a:extLst>
              </a:tr>
              <a:tr h="530319">
                <a:tc>
                  <a:txBody>
                    <a:bodyPr/>
                    <a:lstStyle/>
                    <a:p>
                      <a:pPr marL="76200">
                        <a:lnSpc>
                          <a:spcPts val="133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Actual Output’s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3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For login my system works correctly if it found authenticated user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38783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Verdict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Getting  result  from  Desired  Output’s  and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28667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Actual  Output’s  decided  this  system  is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5716"/>
                  </a:ext>
                </a:extLst>
              </a:tr>
              <a:tr h="3541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successful for login.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1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589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	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D8C0E-7D2A-FD0C-562C-5D95324A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87924"/>
              </p:ext>
            </p:extLst>
          </p:nvPr>
        </p:nvGraphicFramePr>
        <p:xfrm>
          <a:off x="769805" y="1163783"/>
          <a:ext cx="8086260" cy="3500028"/>
        </p:xfrm>
        <a:graphic>
          <a:graphicData uri="http://schemas.openxmlformats.org/drawingml/2006/table">
            <a:tbl>
              <a:tblPr firstRow="1" firstCol="1" bandRow="1"/>
              <a:tblGrid>
                <a:gridCol w="2189669">
                  <a:extLst>
                    <a:ext uri="{9D8B030D-6E8A-4147-A177-3AD203B41FA5}">
                      <a16:colId xmlns:a16="http://schemas.microsoft.com/office/drawing/2014/main" val="1797803216"/>
                    </a:ext>
                  </a:extLst>
                </a:gridCol>
                <a:gridCol w="393326">
                  <a:extLst>
                    <a:ext uri="{9D8B030D-6E8A-4147-A177-3AD203B41FA5}">
                      <a16:colId xmlns:a16="http://schemas.microsoft.com/office/drawing/2014/main" val="751448144"/>
                    </a:ext>
                  </a:extLst>
                </a:gridCol>
                <a:gridCol w="5503265">
                  <a:extLst>
                    <a:ext uri="{9D8B030D-6E8A-4147-A177-3AD203B41FA5}">
                      <a16:colId xmlns:a16="http://schemas.microsoft.com/office/drawing/2014/main" val="3214833277"/>
                    </a:ext>
                  </a:extLst>
                </a:gridCol>
              </a:tblGrid>
              <a:tr h="34895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242817"/>
                  </a:ext>
                </a:extLst>
              </a:tr>
              <a:tr h="374185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Testing scenario, No:2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5055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Scenario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b="1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User Registration</a:t>
                      </a:r>
                      <a:endParaRPr lang="en-BD" sz="1600" b="1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187742"/>
                  </a:ext>
                </a:extLst>
              </a:tr>
              <a:tr h="256527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Input’s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Email, password, name, phone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232506"/>
                  </a:ext>
                </a:extLst>
              </a:tr>
              <a:tr h="489297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Desired Output’s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When valid email , user will get confirming their registration in digital service portal platform.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46063"/>
                  </a:ext>
                </a:extLst>
              </a:tr>
              <a:tr h="356733">
                <a:tc>
                  <a:txBody>
                    <a:bodyPr/>
                    <a:lstStyle/>
                    <a:p>
                      <a:pPr marL="76200">
                        <a:lnSpc>
                          <a:spcPts val="133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Actual Output’s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30"/>
                        </a:lnSpc>
                      </a:pPr>
                      <a:endParaRPr lang="en-US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  <a:p>
                      <a:pPr marL="50800">
                        <a:lnSpc>
                          <a:spcPts val="133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For valid email and users can confirm their registration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25667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67829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Verdict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Desired output and actuals output indicate that system login works properly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408768"/>
                  </a:ext>
                </a:extLst>
              </a:tr>
              <a:tr h="6660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64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8;p45">
            <a:extLst>
              <a:ext uri="{FF2B5EF4-FFF2-40B4-BE49-F238E27FC236}">
                <a16:creationId xmlns:a16="http://schemas.microsoft.com/office/drawing/2014/main" id="{820AF646-6A43-51CD-22E6-75A0E293F148}"/>
              </a:ext>
            </a:extLst>
          </p:cNvPr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bg2">
              <a:alpha val="5019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6F57-56E1-D441-4B1D-43AF8BB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		</a:t>
            </a:r>
            <a:r>
              <a:rPr lang="en-US" sz="1600" dirty="0">
                <a:solidFill>
                  <a:schemeClr val="tx1"/>
                </a:solidFill>
              </a:rPr>
              <a:t>cont…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D8C0E-7D2A-FD0C-562C-5D95324A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87369"/>
              </p:ext>
            </p:extLst>
          </p:nvPr>
        </p:nvGraphicFramePr>
        <p:xfrm>
          <a:off x="769805" y="1163783"/>
          <a:ext cx="8086260" cy="3665128"/>
        </p:xfrm>
        <a:graphic>
          <a:graphicData uri="http://schemas.openxmlformats.org/drawingml/2006/table">
            <a:tbl>
              <a:tblPr firstRow="1" firstCol="1" bandRow="1"/>
              <a:tblGrid>
                <a:gridCol w="2189669">
                  <a:extLst>
                    <a:ext uri="{9D8B030D-6E8A-4147-A177-3AD203B41FA5}">
                      <a16:colId xmlns:a16="http://schemas.microsoft.com/office/drawing/2014/main" val="1797803216"/>
                    </a:ext>
                  </a:extLst>
                </a:gridCol>
                <a:gridCol w="259214">
                  <a:extLst>
                    <a:ext uri="{9D8B030D-6E8A-4147-A177-3AD203B41FA5}">
                      <a16:colId xmlns:a16="http://schemas.microsoft.com/office/drawing/2014/main" val="751448144"/>
                    </a:ext>
                  </a:extLst>
                </a:gridCol>
                <a:gridCol w="5637377">
                  <a:extLst>
                    <a:ext uri="{9D8B030D-6E8A-4147-A177-3AD203B41FA5}">
                      <a16:colId xmlns:a16="http://schemas.microsoft.com/office/drawing/2014/main" val="3214833277"/>
                    </a:ext>
                  </a:extLst>
                </a:gridCol>
              </a:tblGrid>
              <a:tr h="34895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242817"/>
                  </a:ext>
                </a:extLst>
              </a:tr>
              <a:tr h="374185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Testing scenario, No:3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5055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Scenario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b="1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Purchase Services</a:t>
                      </a:r>
                      <a:endParaRPr lang="en-BD" sz="1600" b="1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187742"/>
                  </a:ext>
                </a:extLst>
              </a:tr>
              <a:tr h="256527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Input’s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User credentials, service details, payment information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232506"/>
                  </a:ext>
                </a:extLst>
              </a:tr>
              <a:tr h="489297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Desired Output’s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2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After completing payment process, the user should be able to access the purchased service.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46063"/>
                  </a:ext>
                </a:extLst>
              </a:tr>
              <a:tr h="356733">
                <a:tc>
                  <a:txBody>
                    <a:bodyPr/>
                    <a:lstStyle/>
                    <a:p>
                      <a:pPr marL="76200">
                        <a:lnSpc>
                          <a:spcPts val="133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Actual Output’s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30"/>
                        </a:lnSpc>
                      </a:pPr>
                      <a:endParaRPr lang="en-US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  <a:p>
                      <a:pPr marL="50800">
                        <a:lnSpc>
                          <a:spcPts val="133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Providing valid user credentials , service details and payment information , user be able to access purchased service.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25667"/>
                  </a:ext>
                </a:extLst>
              </a:tr>
              <a:tr h="2082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67829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</a:pPr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Verdict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Desired output and actuals output indicate that function of purchasing services works properly</a:t>
                      </a:r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408768"/>
                  </a:ext>
                </a:extLst>
              </a:tr>
              <a:tr h="6660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Montserrat" panose="00000500000000000000" pitchFamily="2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BD" sz="160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/>
                      <a:endParaRPr lang="en-BD" sz="1600" dirty="0">
                        <a:effectLst/>
                        <a:latin typeface="Montserrat" panose="00000500000000000000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6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8328130" y="254125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472600" y="1567874"/>
            <a:ext cx="2595600" cy="1504509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p49"/>
          <p:cNvSpPr/>
          <p:nvPr/>
        </p:nvSpPr>
        <p:spPr>
          <a:xfrm>
            <a:off x="3274200" y="1567875"/>
            <a:ext cx="2595600" cy="1504508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6075900" y="1567874"/>
            <a:ext cx="2595600" cy="1504507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2971282" y="3619750"/>
            <a:ext cx="3726676" cy="1078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641061" y="2111200"/>
            <a:ext cx="233022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 to manage and maintain as it grows</a:t>
            </a:r>
            <a:endParaRPr dirty="0"/>
          </a:p>
        </p:txBody>
      </p:sp>
      <p:sp>
        <p:nvSpPr>
          <p:cNvPr id="679" name="Google Shape;679;p49"/>
          <p:cNvSpPr txBox="1">
            <a:spLocks noGrp="1"/>
          </p:cNvSpPr>
          <p:nvPr>
            <p:ph type="title" idx="2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Limitations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 idx="3"/>
          </p:nvPr>
        </p:nvSpPr>
        <p:spPr>
          <a:xfrm>
            <a:off x="3442668" y="2054563"/>
            <a:ext cx="231043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Compatibility testing to ensure system works</a:t>
            </a:r>
            <a:endParaRPr dirty="0"/>
          </a:p>
        </p:txBody>
      </p:sp>
      <p:sp>
        <p:nvSpPr>
          <p:cNvPr id="682" name="Google Shape;682;p49"/>
          <p:cNvSpPr txBox="1">
            <a:spLocks noGrp="1"/>
          </p:cNvSpPr>
          <p:nvPr>
            <p:ph type="title" idx="5"/>
          </p:nvPr>
        </p:nvSpPr>
        <p:spPr>
          <a:xfrm>
            <a:off x="6244368" y="2084716"/>
            <a:ext cx="225857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 to adapt to new technology</a:t>
            </a:r>
            <a:endParaRPr dirty="0"/>
          </a:p>
        </p:txBody>
      </p:sp>
      <p:sp>
        <p:nvSpPr>
          <p:cNvPr id="686" name="Google Shape;686;p49"/>
          <p:cNvSpPr txBox="1">
            <a:spLocks noGrp="1"/>
          </p:cNvSpPr>
          <p:nvPr>
            <p:ph type="title" idx="9"/>
          </p:nvPr>
        </p:nvSpPr>
        <p:spPr>
          <a:xfrm>
            <a:off x="3442668" y="3976150"/>
            <a:ext cx="272953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with existing systems can be a challenge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42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Future Plan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2425600" y="1388800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2425600" y="3363375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5404800" y="1388800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5404800" y="3363375"/>
            <a:ext cx="1313700" cy="111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7" name="Google Shape;547;p42"/>
          <p:cNvCxnSpPr>
            <a:stCxn id="543" idx="3"/>
            <a:endCxn id="545" idx="1"/>
          </p:cNvCxnSpPr>
          <p:nvPr/>
        </p:nvCxnSpPr>
        <p:spPr>
          <a:xfrm>
            <a:off x="3739300" y="1946650"/>
            <a:ext cx="16656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2"/>
          <p:cNvCxnSpPr>
            <a:stCxn id="545" idx="2"/>
            <a:endCxn id="544" idx="0"/>
          </p:cNvCxnSpPr>
          <p:nvPr/>
        </p:nvCxnSpPr>
        <p:spPr>
          <a:xfrm rot="5400000">
            <a:off x="4142550" y="1444300"/>
            <a:ext cx="858900" cy="29793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42"/>
          <p:cNvCxnSpPr>
            <a:stCxn id="544" idx="3"/>
            <a:endCxn id="546" idx="1"/>
          </p:cNvCxnSpPr>
          <p:nvPr/>
        </p:nvCxnSpPr>
        <p:spPr>
          <a:xfrm>
            <a:off x="3739300" y="3921225"/>
            <a:ext cx="1665600" cy="6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42"/>
          <p:cNvSpPr txBox="1"/>
          <p:nvPr/>
        </p:nvSpPr>
        <p:spPr>
          <a:xfrm flipH="1">
            <a:off x="182880" y="1436200"/>
            <a:ext cx="200392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Real-time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Order tracking</a:t>
            </a:r>
            <a:endParaRPr sz="2000"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 flipH="1">
            <a:off x="472600" y="3410775"/>
            <a:ext cx="17143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Enhanced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Reporting</a:t>
            </a:r>
            <a:endParaRPr sz="2000"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 flipH="1">
            <a:off x="6957300" y="1436063"/>
            <a:ext cx="17323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payment</a:t>
            </a:r>
            <a:endParaRPr sz="2000"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 flipH="1">
            <a:off x="6957300" y="3410775"/>
            <a:ext cx="2086276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Documentation</a:t>
            </a:r>
            <a:endParaRPr sz="2000" dirty="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>
            <a:spLocks noGrp="1"/>
          </p:cNvSpPr>
          <p:nvPr>
            <p:ph type="title"/>
          </p:nvPr>
        </p:nvSpPr>
        <p:spPr>
          <a:xfrm>
            <a:off x="1808400" y="1105050"/>
            <a:ext cx="5527200" cy="1422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finally!</a:t>
            </a:r>
            <a:br>
              <a:rPr lang="en-US" dirty="0"/>
            </a:br>
            <a:endParaRPr sz="2500" b="0" dirty="0"/>
          </a:p>
        </p:txBody>
      </p:sp>
      <p:grpSp>
        <p:nvGrpSpPr>
          <p:cNvPr id="602" name="Google Shape;602;p44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603" name="Google Shape;603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4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606" name="Google Shape;606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 rot="10800000">
            <a:off x="7438658" y="1127250"/>
            <a:ext cx="482458" cy="241200"/>
            <a:chOff x="719996" y="145925"/>
            <a:chExt cx="482458" cy="241200"/>
          </a:xfrm>
        </p:grpSpPr>
        <p:sp>
          <p:nvSpPr>
            <p:cNvPr id="609" name="Google Shape;609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4"/>
          <p:cNvGrpSpPr/>
          <p:nvPr/>
        </p:nvGrpSpPr>
        <p:grpSpPr>
          <a:xfrm>
            <a:off x="1158058" y="3552350"/>
            <a:ext cx="482458" cy="241200"/>
            <a:chOff x="719996" y="145925"/>
            <a:chExt cx="482458" cy="241200"/>
          </a:xfrm>
        </p:grpSpPr>
        <p:sp>
          <p:nvSpPr>
            <p:cNvPr id="612" name="Google Shape;612;p44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63702B-32FD-5D8B-F0CA-21BBA39795C9}"/>
              </a:ext>
            </a:extLst>
          </p:cNvPr>
          <p:cNvSpPr txBox="1"/>
          <p:nvPr/>
        </p:nvSpPr>
        <p:spPr>
          <a:xfrm>
            <a:off x="1519916" y="2305050"/>
            <a:ext cx="6389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85000"/>
                  </a:schemeClr>
                </a:solidFill>
                <a:latin typeface="Montserrat" panose="00000500000000000000" pitchFamily="2" charset="0"/>
              </a:rPr>
              <a:t>This system helps ton of digital agencies to track all the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manual records </a:t>
            </a:r>
            <a:r>
              <a:rPr lang="en-US" sz="2000" b="1" dirty="0">
                <a:solidFill>
                  <a:schemeClr val="accent2">
                    <a:lumMod val="85000"/>
                  </a:schemeClr>
                </a:solidFill>
                <a:latin typeface="Montserrat" panose="00000500000000000000" pitchFamily="2" charset="0"/>
              </a:rPr>
              <a:t>more efficiently online.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>
            <a:spLocks noGrp="1"/>
          </p:cNvSpPr>
          <p:nvPr>
            <p:ph type="ctrTitle"/>
          </p:nvPr>
        </p:nvSpPr>
        <p:spPr>
          <a:xfrm>
            <a:off x="711575" y="1567564"/>
            <a:ext cx="4690500" cy="1185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pic>
        <p:nvPicPr>
          <p:cNvPr id="743" name="Google Shape;743;p51"/>
          <p:cNvPicPr preferRelativeResize="0"/>
          <p:nvPr/>
        </p:nvPicPr>
        <p:blipFill rotWithShape="1">
          <a:blip r:embed="rId3">
            <a:alphaModFix/>
          </a:blip>
          <a:srcRect t="9629" b="80011"/>
          <a:stretch/>
        </p:blipFill>
        <p:spPr>
          <a:xfrm rot="726950">
            <a:off x="3079250" y="2506518"/>
            <a:ext cx="2628952" cy="49269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51"/>
          <p:cNvSpPr/>
          <p:nvPr/>
        </p:nvSpPr>
        <p:spPr>
          <a:xfrm rot="-5400000">
            <a:off x="5607825" y="-1098550"/>
            <a:ext cx="16509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1"/>
          <p:cNvSpPr/>
          <p:nvPr/>
        </p:nvSpPr>
        <p:spPr>
          <a:xfrm rot="5400000">
            <a:off x="117300" y="4218500"/>
            <a:ext cx="1649700" cy="1884300"/>
          </a:xfrm>
          <a:prstGeom prst="pie">
            <a:avLst>
              <a:gd name="adj1" fmla="val 5346063"/>
              <a:gd name="adj2" fmla="val 1620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1"/>
          <p:cNvSpPr txBox="1">
            <a:spLocks noGrp="1"/>
          </p:cNvSpPr>
          <p:nvPr>
            <p:ph type="subTitle" idx="4294967295"/>
          </p:nvPr>
        </p:nvSpPr>
        <p:spPr>
          <a:xfrm>
            <a:off x="279150" y="4722134"/>
            <a:ext cx="1326000" cy="241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Digital Service Portal</a:t>
            </a:r>
            <a:endParaRPr sz="400"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777043-2DBF-C533-CE26-873437B7EFF4}"/>
              </a:ext>
            </a:extLst>
          </p:cNvPr>
          <p:cNvSpPr/>
          <p:nvPr/>
        </p:nvSpPr>
        <p:spPr>
          <a:xfrm>
            <a:off x="5572125" y="923926"/>
            <a:ext cx="3276600" cy="2933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Montserrat" panose="00000500000000000000" pitchFamily="2" charset="0"/>
              </a:rPr>
              <a:t>Questions </a:t>
            </a:r>
            <a:r>
              <a:rPr lang="en-US" sz="11500" b="1" dirty="0">
                <a:latin typeface="Montserrat" panose="00000500000000000000" pitchFamily="2" charset="0"/>
              </a:rPr>
              <a:t>?</a:t>
            </a:r>
            <a:endParaRPr lang="en-US" sz="40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A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1834852" y="902400"/>
            <a:ext cx="6965323" cy="35045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43825" y="645332"/>
            <a:ext cx="1772621" cy="1354156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834852" y="918309"/>
            <a:ext cx="5063100" cy="68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</a:rPr>
              <a:t>Project Overview</a:t>
            </a: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504051" y="645332"/>
            <a:ext cx="1030160" cy="992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02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417086" y="1578008"/>
            <a:ext cx="5519905" cy="2257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Web-based platform developed to provide </a:t>
            </a:r>
            <a:r>
              <a:rPr lang="en" sz="2000" b="1" dirty="0">
                <a:solidFill>
                  <a:schemeClr val="tx1"/>
                </a:solidFill>
              </a:rPr>
              <a:t>digital marketing related services</a:t>
            </a:r>
            <a:r>
              <a:rPr lang="en" sz="1800" dirty="0">
                <a:solidFill>
                  <a:schemeClr val="tx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" sz="1800" dirty="0">
                <a:solidFill>
                  <a:schemeClr val="tx1"/>
                </a:solidFill>
              </a:rPr>
              <a:t>im to offer effective solutions and optimum results at </a:t>
            </a:r>
            <a:r>
              <a:rPr lang="en" sz="1800" b="1" dirty="0">
                <a:solidFill>
                  <a:schemeClr val="tx1"/>
                </a:solidFill>
              </a:rPr>
              <a:t>a suitable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Reduce </a:t>
            </a:r>
            <a:r>
              <a:rPr lang="en" sz="1800" b="1" dirty="0">
                <a:solidFill>
                  <a:schemeClr val="tx1"/>
                </a:solidFill>
              </a:rPr>
              <a:t>Paperwork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Save time and save data on </a:t>
            </a:r>
            <a:r>
              <a:rPr lang="en" sz="1800" b="1" dirty="0">
                <a:solidFill>
                  <a:schemeClr val="tx1"/>
                </a:solidFill>
              </a:rPr>
              <a:t>cloud storage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Acessible from anywhere</a:t>
            </a:r>
          </a:p>
        </p:txBody>
      </p:sp>
      <p:sp>
        <p:nvSpPr>
          <p:cNvPr id="378" name="Google Shape;378;p31"/>
          <p:cNvSpPr/>
          <p:nvPr/>
        </p:nvSpPr>
        <p:spPr>
          <a:xfrm>
            <a:off x="644466" y="1605609"/>
            <a:ext cx="818105" cy="258388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700" b="1" dirty="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ontent no</a:t>
            </a:r>
            <a:endParaRPr sz="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/>
          <p:nvPr/>
        </p:nvSpPr>
        <p:spPr>
          <a:xfrm>
            <a:off x="726875" y="1144900"/>
            <a:ext cx="4637700" cy="1467600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/>
          </p:nvPr>
        </p:nvSpPr>
        <p:spPr>
          <a:xfrm>
            <a:off x="1033325" y="1247725"/>
            <a:ext cx="3114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Objectives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"/>
          </p:nvPr>
        </p:nvSpPr>
        <p:spPr>
          <a:xfrm>
            <a:off x="726875" y="2868875"/>
            <a:ext cx="54048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web based digital service portal where </a:t>
            </a:r>
            <a:r>
              <a:rPr lang="en-US" sz="2000" b="1" dirty="0"/>
              <a:t>agency manager can manage </a:t>
            </a:r>
            <a:r>
              <a:rPr lang="en-US" dirty="0"/>
              <a:t>all the 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order</a:t>
            </a:r>
            <a:r>
              <a:rPr lang="en-US" dirty="0"/>
              <a:t> and </a:t>
            </a:r>
            <a:r>
              <a:rPr lang="en-U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services </a:t>
            </a:r>
            <a:r>
              <a:rPr lang="en-US" dirty="0"/>
              <a:t>of customers. </a:t>
            </a:r>
            <a:r>
              <a:rPr lang="en-US" b="1" dirty="0">
                <a:latin typeface="Century Gothic" panose="020B0502020202020204" pitchFamily="34" charset="0"/>
              </a:rPr>
              <a:t>Customers can track their order </a:t>
            </a:r>
            <a:r>
              <a:rPr lang="en-US" dirty="0">
                <a:latin typeface="Century Gothic" panose="020B0502020202020204" pitchFamily="34" charset="0"/>
              </a:rPr>
              <a:t>and</a:t>
            </a:r>
            <a:r>
              <a:rPr lang="en-US" b="1" dirty="0">
                <a:latin typeface="Century Gothic" panose="020B0502020202020204" pitchFamily="34" charset="0"/>
              </a:rPr>
              <a:t> do partial payments.</a:t>
            </a:r>
            <a:endParaRPr dirty="0"/>
          </a:p>
        </p:txBody>
      </p:sp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t="9629" b="80011"/>
          <a:stretch/>
        </p:blipFill>
        <p:spPr>
          <a:xfrm>
            <a:off x="5826875" y="804034"/>
            <a:ext cx="2628951" cy="49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73;p31">
            <a:extLst>
              <a:ext uri="{FF2B5EF4-FFF2-40B4-BE49-F238E27FC236}">
                <a16:creationId xmlns:a16="http://schemas.microsoft.com/office/drawing/2014/main" id="{E5538607-F664-B036-29B6-1B6B2F9A39B8}"/>
              </a:ext>
            </a:extLst>
          </p:cNvPr>
          <p:cNvSpPr/>
          <p:nvPr/>
        </p:nvSpPr>
        <p:spPr>
          <a:xfrm>
            <a:off x="426593" y="1218798"/>
            <a:ext cx="3132275" cy="2948548"/>
          </a:xfrm>
          <a:prstGeom prst="roundRect">
            <a:avLst>
              <a:gd name="adj" fmla="val 9091"/>
            </a:avLst>
          </a:prstGeom>
          <a:solidFill>
            <a:srgbClr val="162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87E53-41FF-D3EF-B971-D02CF59C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12" y="175975"/>
            <a:ext cx="4008575" cy="875037"/>
          </a:xfrm>
        </p:spPr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C8DA-F8A7-2098-3313-7F057DBF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0" y="1449030"/>
            <a:ext cx="2873100" cy="2475673"/>
          </a:xfrm>
          <a:noFill/>
        </p:spPr>
        <p:txBody>
          <a:bodyPr anchor="t" anchorCtr="0">
            <a:noAutofit/>
          </a:bodyPr>
          <a:lstStyle/>
          <a:p>
            <a:pPr marL="139700" indent="0"/>
            <a:r>
              <a:rPr lang="en-US" dirty="0">
                <a:solidFill>
                  <a:schemeClr val="tx2"/>
                </a:solidFill>
                <a:latin typeface="Montserrat" panose="00000500000000000000" pitchFamily="2" charset="0"/>
              </a:rPr>
              <a:t>The </a:t>
            </a:r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Iterative process </a:t>
            </a:r>
            <a:r>
              <a:rPr lang="en-US" dirty="0">
                <a:solidFill>
                  <a:schemeClr val="tx2"/>
                </a:solidFill>
                <a:latin typeface="Montserrat" panose="00000500000000000000" pitchFamily="2" charset="0"/>
              </a:rPr>
              <a:t>based on </a:t>
            </a:r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cyclical approach , </a:t>
            </a:r>
            <a:r>
              <a:rPr lang="en-US" dirty="0">
                <a:solidFill>
                  <a:schemeClr val="tx2"/>
                </a:solidFill>
                <a:latin typeface="Montserrat" panose="00000500000000000000" pitchFamily="2" charset="0"/>
              </a:rPr>
              <a:t>trail-and-error process</a:t>
            </a:r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ontserrat" panose="00000500000000000000" pitchFamily="2" charset="0"/>
              </a:rPr>
              <a:t>intended to deliver a product. </a:t>
            </a:r>
            <a:r>
              <a:rPr lang="en-US" b="1" dirty="0">
                <a:solidFill>
                  <a:schemeClr val="tx2"/>
                </a:solidFill>
                <a:latin typeface="Montserrat" panose="00000500000000000000" pitchFamily="2" charset="0"/>
              </a:rPr>
              <a:t>Develop prototype </a:t>
            </a:r>
            <a:r>
              <a:rPr lang="en-US" dirty="0">
                <a:solidFill>
                  <a:schemeClr val="tx2"/>
                </a:solidFill>
                <a:latin typeface="Montserrat" panose="00000500000000000000" pitchFamily="2" charset="0"/>
              </a:rPr>
              <a:t>then Test with users</a:t>
            </a:r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.</a:t>
            </a:r>
            <a:endParaRPr lang="en-US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DCEC84-28B0-69CE-F8EF-B053D4FFF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" t="11540" r="2858" b="832"/>
          <a:stretch/>
        </p:blipFill>
        <p:spPr>
          <a:xfrm>
            <a:off x="3738281" y="1218798"/>
            <a:ext cx="4726643" cy="28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8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3262650" y="160802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070900" y="160802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72600" y="160802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title" idx="6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Reason to Choice Iterative Design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719226" y="2490400"/>
            <a:ext cx="2096426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Early error detecttion</a:t>
            </a:r>
            <a:endParaRPr sz="1800" dirty="0"/>
          </a:p>
        </p:txBody>
      </p:sp>
      <p:sp>
        <p:nvSpPr>
          <p:cNvPr id="403" name="Google Shape;403;p33"/>
          <p:cNvSpPr txBox="1">
            <a:spLocks noGrp="1"/>
          </p:cNvSpPr>
          <p:nvPr>
            <p:ph type="title" idx="2"/>
          </p:nvPr>
        </p:nvSpPr>
        <p:spPr>
          <a:xfrm>
            <a:off x="3509251" y="2490400"/>
            <a:ext cx="167850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Risk reduction</a:t>
            </a:r>
            <a:endParaRPr sz="1800" dirty="0"/>
          </a:p>
        </p:txBody>
      </p:sp>
      <p:sp>
        <p:nvSpPr>
          <p:cNvPr id="405" name="Google Shape;405;p33"/>
          <p:cNvSpPr txBox="1">
            <a:spLocks noGrp="1"/>
          </p:cNvSpPr>
          <p:nvPr>
            <p:ph type="title" idx="4"/>
          </p:nvPr>
        </p:nvSpPr>
        <p:spPr>
          <a:xfrm>
            <a:off x="6278050" y="2490400"/>
            <a:ext cx="2243650" cy="36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</a:t>
            </a:r>
            <a:r>
              <a:rPr lang="en" sz="1800" dirty="0"/>
              <a:t>ontinous improvement</a:t>
            </a:r>
            <a:endParaRPr sz="1800" dirty="0"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6294302" y="2022908"/>
            <a:ext cx="330320" cy="375994"/>
            <a:chOff x="4811327" y="2643470"/>
            <a:chExt cx="330320" cy="375994"/>
          </a:xfrm>
        </p:grpSpPr>
        <p:sp>
          <p:nvSpPr>
            <p:cNvPr id="408" name="Google Shape;408;p33"/>
            <p:cNvSpPr/>
            <p:nvPr/>
          </p:nvSpPr>
          <p:spPr>
            <a:xfrm>
              <a:off x="4931965" y="2776028"/>
              <a:ext cx="88156" cy="88156"/>
            </a:xfrm>
            <a:custGeom>
              <a:avLst/>
              <a:gdLst/>
              <a:ahLst/>
              <a:cxnLst/>
              <a:rect l="l" t="t" r="r" b="b"/>
              <a:pathLst>
                <a:path w="54417" h="54417" extrusionOk="0">
                  <a:moveTo>
                    <a:pt x="27220" y="13598"/>
                  </a:moveTo>
                  <a:cubicBezTo>
                    <a:pt x="34722" y="13598"/>
                    <a:pt x="40818" y="19695"/>
                    <a:pt x="40818" y="27196"/>
                  </a:cubicBezTo>
                  <a:cubicBezTo>
                    <a:pt x="40818" y="34698"/>
                    <a:pt x="34722" y="40818"/>
                    <a:pt x="27220" y="40818"/>
                  </a:cubicBezTo>
                  <a:cubicBezTo>
                    <a:pt x="19719" y="40818"/>
                    <a:pt x="13599" y="34698"/>
                    <a:pt x="13599" y="27196"/>
                  </a:cubicBezTo>
                  <a:cubicBezTo>
                    <a:pt x="13599" y="19695"/>
                    <a:pt x="19719" y="13598"/>
                    <a:pt x="27220" y="13598"/>
                  </a:cubicBezTo>
                  <a:close/>
                  <a:moveTo>
                    <a:pt x="27220" y="0"/>
                  </a:moveTo>
                  <a:cubicBezTo>
                    <a:pt x="12217" y="0"/>
                    <a:pt x="0" y="12193"/>
                    <a:pt x="0" y="27196"/>
                  </a:cubicBezTo>
                  <a:cubicBezTo>
                    <a:pt x="0" y="42199"/>
                    <a:pt x="12217" y="54416"/>
                    <a:pt x="27220" y="54416"/>
                  </a:cubicBezTo>
                  <a:cubicBezTo>
                    <a:pt x="42200" y="54416"/>
                    <a:pt x="54417" y="42199"/>
                    <a:pt x="54417" y="27196"/>
                  </a:cubicBezTo>
                  <a:cubicBezTo>
                    <a:pt x="54417" y="12193"/>
                    <a:pt x="42200" y="0"/>
                    <a:pt x="27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876913" y="2731971"/>
              <a:ext cx="198299" cy="198337"/>
            </a:xfrm>
            <a:custGeom>
              <a:avLst/>
              <a:gdLst/>
              <a:ahLst/>
              <a:cxnLst/>
              <a:rect l="l" t="t" r="r" b="b"/>
              <a:pathLst>
                <a:path w="122407" h="122430" extrusionOk="0">
                  <a:moveTo>
                    <a:pt x="61203" y="13622"/>
                  </a:moveTo>
                  <a:cubicBezTo>
                    <a:pt x="87447" y="13622"/>
                    <a:pt x="108785" y="34960"/>
                    <a:pt x="108785" y="61227"/>
                  </a:cubicBezTo>
                  <a:cubicBezTo>
                    <a:pt x="108785" y="74492"/>
                    <a:pt x="103307" y="86542"/>
                    <a:pt x="94496" y="95186"/>
                  </a:cubicBezTo>
                  <a:cubicBezTo>
                    <a:pt x="85661" y="86494"/>
                    <a:pt x="73873" y="81612"/>
                    <a:pt x="61203" y="81612"/>
                  </a:cubicBezTo>
                  <a:cubicBezTo>
                    <a:pt x="48510" y="81612"/>
                    <a:pt x="36722" y="86494"/>
                    <a:pt x="27887" y="95186"/>
                  </a:cubicBezTo>
                  <a:cubicBezTo>
                    <a:pt x="19076" y="86542"/>
                    <a:pt x="13598" y="74492"/>
                    <a:pt x="13598" y="61227"/>
                  </a:cubicBezTo>
                  <a:cubicBezTo>
                    <a:pt x="13598" y="34960"/>
                    <a:pt x="34936" y="13622"/>
                    <a:pt x="61203" y="13622"/>
                  </a:cubicBezTo>
                  <a:close/>
                  <a:moveTo>
                    <a:pt x="61203" y="95186"/>
                  </a:moveTo>
                  <a:cubicBezTo>
                    <a:pt x="69443" y="95186"/>
                    <a:pt x="77207" y="98092"/>
                    <a:pt x="83279" y="103331"/>
                  </a:cubicBezTo>
                  <a:cubicBezTo>
                    <a:pt x="76683" y="106831"/>
                    <a:pt x="69134" y="108784"/>
                    <a:pt x="61203" y="108784"/>
                  </a:cubicBezTo>
                  <a:cubicBezTo>
                    <a:pt x="53249" y="108784"/>
                    <a:pt x="45724" y="106831"/>
                    <a:pt x="39104" y="103331"/>
                  </a:cubicBezTo>
                  <a:cubicBezTo>
                    <a:pt x="45200" y="98092"/>
                    <a:pt x="52940" y="95186"/>
                    <a:pt x="61203" y="95186"/>
                  </a:cubicBezTo>
                  <a:close/>
                  <a:moveTo>
                    <a:pt x="61203" y="0"/>
                  </a:moveTo>
                  <a:cubicBezTo>
                    <a:pt x="27458" y="0"/>
                    <a:pt x="0" y="27458"/>
                    <a:pt x="0" y="61227"/>
                  </a:cubicBezTo>
                  <a:cubicBezTo>
                    <a:pt x="0" y="94924"/>
                    <a:pt x="27411" y="122430"/>
                    <a:pt x="61203" y="122430"/>
                  </a:cubicBezTo>
                  <a:cubicBezTo>
                    <a:pt x="94972" y="122430"/>
                    <a:pt x="122407" y="94900"/>
                    <a:pt x="122407" y="61203"/>
                  </a:cubicBezTo>
                  <a:cubicBezTo>
                    <a:pt x="122407" y="27458"/>
                    <a:pt x="94949" y="0"/>
                    <a:pt x="6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4811327" y="2643470"/>
              <a:ext cx="330320" cy="375994"/>
            </a:xfrm>
            <a:custGeom>
              <a:avLst/>
              <a:gdLst/>
              <a:ahLst/>
              <a:cxnLst/>
              <a:rect l="l" t="t" r="r" b="b"/>
              <a:pathLst>
                <a:path w="203901" h="232095" extrusionOk="0">
                  <a:moveTo>
                    <a:pt x="101927" y="14694"/>
                  </a:moveTo>
                  <a:cubicBezTo>
                    <a:pt x="128956" y="31649"/>
                    <a:pt x="159391" y="40770"/>
                    <a:pt x="190302" y="41032"/>
                  </a:cubicBezTo>
                  <a:lnTo>
                    <a:pt x="190302" y="114881"/>
                  </a:lnTo>
                  <a:cubicBezTo>
                    <a:pt x="190302" y="166320"/>
                    <a:pt x="152366" y="210567"/>
                    <a:pt x="101927" y="218211"/>
                  </a:cubicBezTo>
                  <a:cubicBezTo>
                    <a:pt x="54202" y="211114"/>
                    <a:pt x="13527" y="168796"/>
                    <a:pt x="13527" y="114881"/>
                  </a:cubicBezTo>
                  <a:lnTo>
                    <a:pt x="13527" y="41032"/>
                  </a:lnTo>
                  <a:cubicBezTo>
                    <a:pt x="44462" y="40746"/>
                    <a:pt x="74897" y="31649"/>
                    <a:pt x="101927" y="14694"/>
                  </a:cubicBezTo>
                  <a:close/>
                  <a:moveTo>
                    <a:pt x="101930" y="0"/>
                  </a:moveTo>
                  <a:cubicBezTo>
                    <a:pt x="100623" y="0"/>
                    <a:pt x="99319" y="381"/>
                    <a:pt x="98188" y="1143"/>
                  </a:cubicBezTo>
                  <a:cubicBezTo>
                    <a:pt x="72039" y="18504"/>
                    <a:pt x="42271" y="27672"/>
                    <a:pt x="12074" y="27672"/>
                  </a:cubicBezTo>
                  <a:lnTo>
                    <a:pt x="6788" y="27672"/>
                  </a:lnTo>
                  <a:cubicBezTo>
                    <a:pt x="3025" y="27672"/>
                    <a:pt x="1" y="30697"/>
                    <a:pt x="1" y="34460"/>
                  </a:cubicBezTo>
                  <a:lnTo>
                    <a:pt x="1" y="115095"/>
                  </a:lnTo>
                  <a:cubicBezTo>
                    <a:pt x="1" y="175798"/>
                    <a:pt x="45891" y="224355"/>
                    <a:pt x="101045" y="232023"/>
                  </a:cubicBezTo>
                  <a:cubicBezTo>
                    <a:pt x="101355" y="232071"/>
                    <a:pt x="101688" y="232095"/>
                    <a:pt x="101998" y="232095"/>
                  </a:cubicBezTo>
                  <a:cubicBezTo>
                    <a:pt x="102331" y="232095"/>
                    <a:pt x="102641" y="232071"/>
                    <a:pt x="102951" y="232023"/>
                  </a:cubicBezTo>
                  <a:cubicBezTo>
                    <a:pt x="160891" y="223807"/>
                    <a:pt x="203900" y="173678"/>
                    <a:pt x="203900" y="115095"/>
                  </a:cubicBezTo>
                  <a:lnTo>
                    <a:pt x="203900" y="34460"/>
                  </a:lnTo>
                  <a:cubicBezTo>
                    <a:pt x="203900" y="30721"/>
                    <a:pt x="200876" y="27672"/>
                    <a:pt x="197113" y="27672"/>
                  </a:cubicBezTo>
                  <a:lnTo>
                    <a:pt x="191826" y="27672"/>
                  </a:lnTo>
                  <a:cubicBezTo>
                    <a:pt x="161629" y="27672"/>
                    <a:pt x="131838" y="18504"/>
                    <a:pt x="105689" y="1143"/>
                  </a:cubicBezTo>
                  <a:cubicBezTo>
                    <a:pt x="104546" y="381"/>
                    <a:pt x="103236" y="0"/>
                    <a:pt x="101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3509247" y="2046479"/>
            <a:ext cx="375882" cy="352423"/>
            <a:chOff x="3973997" y="2655275"/>
            <a:chExt cx="375882" cy="352423"/>
          </a:xfrm>
        </p:grpSpPr>
        <p:sp>
          <p:nvSpPr>
            <p:cNvPr id="412" name="Google Shape;412;p33"/>
            <p:cNvSpPr/>
            <p:nvPr/>
          </p:nvSpPr>
          <p:spPr>
            <a:xfrm>
              <a:off x="3973997" y="2655275"/>
              <a:ext cx="375882" cy="352423"/>
            </a:xfrm>
            <a:custGeom>
              <a:avLst/>
              <a:gdLst/>
              <a:ahLst/>
              <a:cxnLst/>
              <a:rect l="l" t="t" r="r" b="b"/>
              <a:pathLst>
                <a:path w="232026" h="217545" extrusionOk="0">
                  <a:moveTo>
                    <a:pt x="218451" y="13598"/>
                  </a:moveTo>
                  <a:lnTo>
                    <a:pt x="218451" y="27196"/>
                  </a:lnTo>
                  <a:lnTo>
                    <a:pt x="40771" y="27196"/>
                  </a:lnTo>
                  <a:lnTo>
                    <a:pt x="40771" y="13598"/>
                  </a:lnTo>
                  <a:close/>
                  <a:moveTo>
                    <a:pt x="218427" y="40794"/>
                  </a:moveTo>
                  <a:lnTo>
                    <a:pt x="218427" y="122406"/>
                  </a:lnTo>
                  <a:lnTo>
                    <a:pt x="204377" y="122406"/>
                  </a:lnTo>
                  <a:lnTo>
                    <a:pt x="204377" y="122382"/>
                  </a:lnTo>
                  <a:lnTo>
                    <a:pt x="204377" y="88375"/>
                  </a:lnTo>
                  <a:cubicBezTo>
                    <a:pt x="204377" y="84637"/>
                    <a:pt x="201352" y="81588"/>
                    <a:pt x="197590" y="81588"/>
                  </a:cubicBezTo>
                  <a:lnTo>
                    <a:pt x="40748" y="81588"/>
                  </a:lnTo>
                  <a:lnTo>
                    <a:pt x="40748" y="40794"/>
                  </a:lnTo>
                  <a:close/>
                  <a:moveTo>
                    <a:pt x="13575" y="137671"/>
                  </a:moveTo>
                  <a:cubicBezTo>
                    <a:pt x="22577" y="142148"/>
                    <a:pt x="28983" y="153817"/>
                    <a:pt x="32651" y="163176"/>
                  </a:cubicBezTo>
                  <a:lnTo>
                    <a:pt x="13575" y="163176"/>
                  </a:lnTo>
                  <a:lnTo>
                    <a:pt x="13575" y="137671"/>
                  </a:lnTo>
                  <a:close/>
                  <a:moveTo>
                    <a:pt x="37223" y="142577"/>
                  </a:moveTo>
                  <a:lnTo>
                    <a:pt x="37223" y="142577"/>
                  </a:lnTo>
                  <a:cubicBezTo>
                    <a:pt x="47749" y="147316"/>
                    <a:pt x="56941" y="154436"/>
                    <a:pt x="64205" y="163176"/>
                  </a:cubicBezTo>
                  <a:lnTo>
                    <a:pt x="46868" y="163176"/>
                  </a:lnTo>
                  <a:cubicBezTo>
                    <a:pt x="44463" y="156008"/>
                    <a:pt x="41319" y="148888"/>
                    <a:pt x="37223" y="142577"/>
                  </a:cubicBezTo>
                  <a:close/>
                  <a:moveTo>
                    <a:pt x="36913" y="176751"/>
                  </a:moveTo>
                  <a:cubicBezTo>
                    <a:pt x="38961" y="185181"/>
                    <a:pt x="40200" y="194373"/>
                    <a:pt x="40629" y="203970"/>
                  </a:cubicBezTo>
                  <a:lnTo>
                    <a:pt x="13575" y="203970"/>
                  </a:lnTo>
                  <a:lnTo>
                    <a:pt x="13575" y="176751"/>
                  </a:lnTo>
                  <a:close/>
                  <a:moveTo>
                    <a:pt x="73135" y="176751"/>
                  </a:moveTo>
                  <a:cubicBezTo>
                    <a:pt x="77398" y="185062"/>
                    <a:pt x="80137" y="194254"/>
                    <a:pt x="81018" y="203970"/>
                  </a:cubicBezTo>
                  <a:lnTo>
                    <a:pt x="53988" y="203970"/>
                  </a:lnTo>
                  <a:cubicBezTo>
                    <a:pt x="53607" y="194492"/>
                    <a:pt x="52464" y="185371"/>
                    <a:pt x="50607" y="176751"/>
                  </a:cubicBezTo>
                  <a:close/>
                  <a:moveTo>
                    <a:pt x="190803" y="95186"/>
                  </a:moveTo>
                  <a:lnTo>
                    <a:pt x="190803" y="203970"/>
                  </a:lnTo>
                  <a:lnTo>
                    <a:pt x="94902" y="203970"/>
                  </a:lnTo>
                  <a:cubicBezTo>
                    <a:pt x="91568" y="160438"/>
                    <a:pt x="56703" y="125954"/>
                    <a:pt x="13575" y="122644"/>
                  </a:cubicBezTo>
                  <a:lnTo>
                    <a:pt x="13575" y="95186"/>
                  </a:lnTo>
                  <a:close/>
                  <a:moveTo>
                    <a:pt x="33960" y="0"/>
                  </a:moveTo>
                  <a:cubicBezTo>
                    <a:pt x="30198" y="0"/>
                    <a:pt x="27173" y="3025"/>
                    <a:pt x="27173" y="6787"/>
                  </a:cubicBezTo>
                  <a:lnTo>
                    <a:pt x="27173" y="81588"/>
                  </a:lnTo>
                  <a:lnTo>
                    <a:pt x="6788" y="81588"/>
                  </a:lnTo>
                  <a:cubicBezTo>
                    <a:pt x="3025" y="81588"/>
                    <a:pt x="1" y="84637"/>
                    <a:pt x="1" y="88375"/>
                  </a:cubicBezTo>
                  <a:lnTo>
                    <a:pt x="1" y="210757"/>
                  </a:lnTo>
                  <a:cubicBezTo>
                    <a:pt x="1" y="214496"/>
                    <a:pt x="3025" y="217545"/>
                    <a:pt x="6788" y="217545"/>
                  </a:cubicBezTo>
                  <a:lnTo>
                    <a:pt x="197614" y="217545"/>
                  </a:lnTo>
                  <a:cubicBezTo>
                    <a:pt x="201376" y="217545"/>
                    <a:pt x="204401" y="214496"/>
                    <a:pt x="204401" y="210757"/>
                  </a:cubicBezTo>
                  <a:lnTo>
                    <a:pt x="204401" y="135980"/>
                  </a:lnTo>
                  <a:lnTo>
                    <a:pt x="225238" y="135980"/>
                  </a:lnTo>
                  <a:cubicBezTo>
                    <a:pt x="229001" y="135980"/>
                    <a:pt x="232026" y="132932"/>
                    <a:pt x="232026" y="129193"/>
                  </a:cubicBezTo>
                  <a:lnTo>
                    <a:pt x="232026" y="6811"/>
                  </a:lnTo>
                  <a:cubicBezTo>
                    <a:pt x="232026" y="3025"/>
                    <a:pt x="229001" y="0"/>
                    <a:pt x="225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083062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1" y="10122"/>
                    <a:pt x="3192" y="13575"/>
                    <a:pt x="7216" y="13575"/>
                  </a:cubicBezTo>
                  <a:lnTo>
                    <a:pt x="20624" y="13575"/>
                  </a:lnTo>
                  <a:cubicBezTo>
                    <a:pt x="24125" y="13575"/>
                    <a:pt x="27173" y="11027"/>
                    <a:pt x="27578" y="7573"/>
                  </a:cubicBezTo>
                  <a:cubicBezTo>
                    <a:pt x="28006" y="3477"/>
                    <a:pt x="24791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149844" y="2831466"/>
              <a:ext cx="45410" cy="21992"/>
            </a:xfrm>
            <a:custGeom>
              <a:avLst/>
              <a:gdLst/>
              <a:ahLst/>
              <a:cxnLst/>
              <a:rect l="l" t="t" r="r" b="b"/>
              <a:pathLst>
                <a:path w="28031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814" y="13575"/>
                  </a:lnTo>
                  <a:cubicBezTo>
                    <a:pt x="24839" y="13575"/>
                    <a:pt x="28030" y="10098"/>
                    <a:pt x="27578" y="6026"/>
                  </a:cubicBezTo>
                  <a:cubicBezTo>
                    <a:pt x="27220" y="2572"/>
                    <a:pt x="24148" y="1"/>
                    <a:pt x="20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15969" y="2831466"/>
              <a:ext cx="45371" cy="21992"/>
            </a:xfrm>
            <a:custGeom>
              <a:avLst/>
              <a:gdLst/>
              <a:ahLst/>
              <a:cxnLst/>
              <a:rect l="l" t="t" r="r" b="b"/>
              <a:pathLst>
                <a:path w="28007" h="13575" extrusionOk="0">
                  <a:moveTo>
                    <a:pt x="7383" y="1"/>
                  </a:moveTo>
                  <a:cubicBezTo>
                    <a:pt x="3906" y="1"/>
                    <a:pt x="834" y="2572"/>
                    <a:pt x="453" y="6026"/>
                  </a:cubicBezTo>
                  <a:cubicBezTo>
                    <a:pt x="0" y="10122"/>
                    <a:pt x="3192" y="13575"/>
                    <a:pt x="7216" y="13575"/>
                  </a:cubicBezTo>
                  <a:lnTo>
                    <a:pt x="20648" y="13575"/>
                  </a:lnTo>
                  <a:cubicBezTo>
                    <a:pt x="24125" y="13575"/>
                    <a:pt x="27197" y="11027"/>
                    <a:pt x="27578" y="7573"/>
                  </a:cubicBezTo>
                  <a:cubicBezTo>
                    <a:pt x="28006" y="3477"/>
                    <a:pt x="24839" y="1"/>
                    <a:pt x="20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72953" y="2897592"/>
              <a:ext cx="88117" cy="66088"/>
            </a:xfrm>
            <a:custGeom>
              <a:avLst/>
              <a:gdLst/>
              <a:ahLst/>
              <a:cxnLst/>
              <a:rect l="l" t="t" r="r" b="b"/>
              <a:pathLst>
                <a:path w="54393" h="40795" extrusionOk="0">
                  <a:moveTo>
                    <a:pt x="40794" y="13575"/>
                  </a:moveTo>
                  <a:lnTo>
                    <a:pt x="40794" y="27173"/>
                  </a:lnTo>
                  <a:lnTo>
                    <a:pt x="13575" y="27173"/>
                  </a:lnTo>
                  <a:lnTo>
                    <a:pt x="13575" y="13575"/>
                  </a:lnTo>
                  <a:close/>
                  <a:moveTo>
                    <a:pt x="6787" y="0"/>
                  </a:moveTo>
                  <a:cubicBezTo>
                    <a:pt x="3049" y="0"/>
                    <a:pt x="0" y="3049"/>
                    <a:pt x="0" y="6787"/>
                  </a:cubicBezTo>
                  <a:lnTo>
                    <a:pt x="0" y="34007"/>
                  </a:lnTo>
                  <a:cubicBezTo>
                    <a:pt x="0" y="37746"/>
                    <a:pt x="3049" y="40794"/>
                    <a:pt x="6787" y="40794"/>
                  </a:cubicBezTo>
                  <a:lnTo>
                    <a:pt x="47582" y="40794"/>
                  </a:lnTo>
                  <a:cubicBezTo>
                    <a:pt x="51320" y="40794"/>
                    <a:pt x="54369" y="37746"/>
                    <a:pt x="54369" y="34007"/>
                  </a:cubicBezTo>
                  <a:lnTo>
                    <a:pt x="54369" y="6787"/>
                  </a:lnTo>
                  <a:cubicBezTo>
                    <a:pt x="54393" y="3049"/>
                    <a:pt x="51344" y="0"/>
                    <a:pt x="47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3"/>
          <p:cNvGrpSpPr/>
          <p:nvPr/>
        </p:nvGrpSpPr>
        <p:grpSpPr>
          <a:xfrm>
            <a:off x="719997" y="2022577"/>
            <a:ext cx="380086" cy="376324"/>
            <a:chOff x="2342897" y="2034504"/>
            <a:chExt cx="380086" cy="376324"/>
          </a:xfrm>
        </p:grpSpPr>
        <p:sp>
          <p:nvSpPr>
            <p:cNvPr id="418" name="Google Shape;418;p33"/>
            <p:cNvSpPr/>
            <p:nvPr/>
          </p:nvSpPr>
          <p:spPr>
            <a:xfrm>
              <a:off x="2487377" y="2145730"/>
              <a:ext cx="91666" cy="154106"/>
            </a:xfrm>
            <a:custGeom>
              <a:avLst/>
              <a:gdLst/>
              <a:ahLst/>
              <a:cxnLst/>
              <a:rect l="l" t="t" r="r" b="b"/>
              <a:pathLst>
                <a:path w="56584" h="95127" extrusionOk="0">
                  <a:moveTo>
                    <a:pt x="28316" y="1"/>
                  </a:moveTo>
                  <a:cubicBezTo>
                    <a:pt x="24558" y="1"/>
                    <a:pt x="21505" y="3043"/>
                    <a:pt x="21505" y="6781"/>
                  </a:cubicBezTo>
                  <a:lnTo>
                    <a:pt x="21505" y="13378"/>
                  </a:lnTo>
                  <a:cubicBezTo>
                    <a:pt x="10241" y="13378"/>
                    <a:pt x="1096" y="22499"/>
                    <a:pt x="1096" y="33763"/>
                  </a:cubicBezTo>
                  <a:lnTo>
                    <a:pt x="1096" y="47575"/>
                  </a:lnTo>
                  <a:cubicBezTo>
                    <a:pt x="1096" y="51314"/>
                    <a:pt x="4144" y="54362"/>
                    <a:pt x="7883" y="54362"/>
                  </a:cubicBezTo>
                  <a:lnTo>
                    <a:pt x="41890" y="54362"/>
                  </a:lnTo>
                  <a:lnTo>
                    <a:pt x="41890" y="61150"/>
                  </a:lnTo>
                  <a:cubicBezTo>
                    <a:pt x="41890" y="64888"/>
                    <a:pt x="38842" y="67937"/>
                    <a:pt x="35103" y="67937"/>
                  </a:cubicBezTo>
                  <a:lnTo>
                    <a:pt x="7883" y="67937"/>
                  </a:lnTo>
                  <a:cubicBezTo>
                    <a:pt x="4978" y="67937"/>
                    <a:pt x="2287" y="69770"/>
                    <a:pt x="1430" y="72580"/>
                  </a:cubicBezTo>
                  <a:cubicBezTo>
                    <a:pt x="1" y="77248"/>
                    <a:pt x="3454" y="81535"/>
                    <a:pt x="7883" y="81535"/>
                  </a:cubicBezTo>
                  <a:lnTo>
                    <a:pt x="21505" y="81535"/>
                  </a:lnTo>
                  <a:lnTo>
                    <a:pt x="21505" y="88346"/>
                  </a:lnTo>
                  <a:cubicBezTo>
                    <a:pt x="21505" y="91275"/>
                    <a:pt x="23339" y="93942"/>
                    <a:pt x="26149" y="94799"/>
                  </a:cubicBezTo>
                  <a:cubicBezTo>
                    <a:pt x="26878" y="95022"/>
                    <a:pt x="27597" y="95126"/>
                    <a:pt x="28292" y="95126"/>
                  </a:cubicBezTo>
                  <a:cubicBezTo>
                    <a:pt x="32050" y="95126"/>
                    <a:pt x="35103" y="92084"/>
                    <a:pt x="35103" y="88346"/>
                  </a:cubicBezTo>
                  <a:lnTo>
                    <a:pt x="35103" y="81320"/>
                  </a:lnTo>
                  <a:cubicBezTo>
                    <a:pt x="46344" y="81320"/>
                    <a:pt x="55488" y="72176"/>
                    <a:pt x="55488" y="60935"/>
                  </a:cubicBezTo>
                  <a:lnTo>
                    <a:pt x="55488" y="47575"/>
                  </a:lnTo>
                  <a:cubicBezTo>
                    <a:pt x="55488" y="43813"/>
                    <a:pt x="52464" y="40788"/>
                    <a:pt x="48701" y="40788"/>
                  </a:cubicBezTo>
                  <a:lnTo>
                    <a:pt x="14694" y="40788"/>
                  </a:lnTo>
                  <a:lnTo>
                    <a:pt x="14694" y="34001"/>
                  </a:lnTo>
                  <a:cubicBezTo>
                    <a:pt x="14694" y="30262"/>
                    <a:pt x="17742" y="27214"/>
                    <a:pt x="21481" y="27214"/>
                  </a:cubicBezTo>
                  <a:lnTo>
                    <a:pt x="48701" y="27214"/>
                  </a:lnTo>
                  <a:cubicBezTo>
                    <a:pt x="51630" y="27214"/>
                    <a:pt x="54298" y="25357"/>
                    <a:pt x="55155" y="22570"/>
                  </a:cubicBezTo>
                  <a:cubicBezTo>
                    <a:pt x="56584" y="17903"/>
                    <a:pt x="53131" y="13616"/>
                    <a:pt x="48701" y="13616"/>
                  </a:cubicBezTo>
                  <a:lnTo>
                    <a:pt x="35103" y="13616"/>
                  </a:lnTo>
                  <a:lnTo>
                    <a:pt x="35103" y="6781"/>
                  </a:lnTo>
                  <a:cubicBezTo>
                    <a:pt x="35103" y="3876"/>
                    <a:pt x="33246" y="1185"/>
                    <a:pt x="30459" y="328"/>
                  </a:cubicBezTo>
                  <a:cubicBezTo>
                    <a:pt x="29731" y="105"/>
                    <a:pt x="29012" y="1"/>
                    <a:pt x="28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342897" y="2034504"/>
              <a:ext cx="380086" cy="376324"/>
            </a:xfrm>
            <a:custGeom>
              <a:avLst/>
              <a:gdLst/>
              <a:ahLst/>
              <a:cxnLst/>
              <a:rect l="l" t="t" r="r" b="b"/>
              <a:pathLst>
                <a:path w="234621" h="232299" extrusionOk="0">
                  <a:moveTo>
                    <a:pt x="117263" y="54840"/>
                  </a:moveTo>
                  <a:cubicBezTo>
                    <a:pt x="151008" y="54840"/>
                    <a:pt x="178466" y="82298"/>
                    <a:pt x="178466" y="116043"/>
                  </a:cubicBezTo>
                  <a:cubicBezTo>
                    <a:pt x="178466" y="149764"/>
                    <a:pt x="151008" y="177246"/>
                    <a:pt x="117263" y="177246"/>
                  </a:cubicBezTo>
                  <a:cubicBezTo>
                    <a:pt x="83542" y="177246"/>
                    <a:pt x="56060" y="149812"/>
                    <a:pt x="56060" y="116043"/>
                  </a:cubicBezTo>
                  <a:cubicBezTo>
                    <a:pt x="56060" y="82322"/>
                    <a:pt x="83494" y="54840"/>
                    <a:pt x="117263" y="54840"/>
                  </a:cubicBezTo>
                  <a:close/>
                  <a:moveTo>
                    <a:pt x="117533" y="0"/>
                  </a:moveTo>
                  <a:cubicBezTo>
                    <a:pt x="113765" y="0"/>
                    <a:pt x="110738" y="3038"/>
                    <a:pt x="110738" y="6806"/>
                  </a:cubicBezTo>
                  <a:lnTo>
                    <a:pt x="110738" y="41790"/>
                  </a:lnTo>
                  <a:cubicBezTo>
                    <a:pt x="106070" y="42195"/>
                    <a:pt x="101522" y="43052"/>
                    <a:pt x="97140" y="44290"/>
                  </a:cubicBezTo>
                  <a:lnTo>
                    <a:pt x="97140" y="20619"/>
                  </a:lnTo>
                  <a:cubicBezTo>
                    <a:pt x="97140" y="16856"/>
                    <a:pt x="94091" y="13832"/>
                    <a:pt x="90353" y="13832"/>
                  </a:cubicBezTo>
                  <a:lnTo>
                    <a:pt x="69967" y="13832"/>
                  </a:lnTo>
                  <a:lnTo>
                    <a:pt x="69967" y="7021"/>
                  </a:lnTo>
                  <a:cubicBezTo>
                    <a:pt x="69967" y="4092"/>
                    <a:pt x="68110" y="1424"/>
                    <a:pt x="65324" y="543"/>
                  </a:cubicBezTo>
                  <a:cubicBezTo>
                    <a:pt x="64592" y="320"/>
                    <a:pt x="63870" y="216"/>
                    <a:pt x="63172" y="216"/>
                  </a:cubicBezTo>
                  <a:cubicBezTo>
                    <a:pt x="59399" y="216"/>
                    <a:pt x="56346" y="3262"/>
                    <a:pt x="56346" y="7021"/>
                  </a:cubicBezTo>
                  <a:lnTo>
                    <a:pt x="56346" y="20785"/>
                  </a:lnTo>
                  <a:cubicBezTo>
                    <a:pt x="56346" y="24453"/>
                    <a:pt x="59299" y="27406"/>
                    <a:pt x="62966" y="27406"/>
                  </a:cubicBezTo>
                  <a:lnTo>
                    <a:pt x="83565" y="27406"/>
                  </a:lnTo>
                  <a:lnTo>
                    <a:pt x="83565" y="49648"/>
                  </a:lnTo>
                  <a:cubicBezTo>
                    <a:pt x="69563" y="56817"/>
                    <a:pt x="58108" y="68271"/>
                    <a:pt x="50940" y="82274"/>
                  </a:cubicBezTo>
                  <a:lnTo>
                    <a:pt x="28697" y="82274"/>
                  </a:lnTo>
                  <a:lnTo>
                    <a:pt x="28697" y="61865"/>
                  </a:lnTo>
                  <a:cubicBezTo>
                    <a:pt x="28697" y="58126"/>
                    <a:pt x="25649" y="55078"/>
                    <a:pt x="21910" y="55078"/>
                  </a:cubicBezTo>
                  <a:lnTo>
                    <a:pt x="8478" y="55078"/>
                  </a:lnTo>
                  <a:cubicBezTo>
                    <a:pt x="5001" y="55078"/>
                    <a:pt x="1929" y="57650"/>
                    <a:pt x="1548" y="61103"/>
                  </a:cubicBezTo>
                  <a:cubicBezTo>
                    <a:pt x="1096" y="65199"/>
                    <a:pt x="4287" y="68652"/>
                    <a:pt x="8312" y="68652"/>
                  </a:cubicBezTo>
                  <a:lnTo>
                    <a:pt x="15099" y="68652"/>
                  </a:lnTo>
                  <a:lnTo>
                    <a:pt x="15099" y="88609"/>
                  </a:lnTo>
                  <a:cubicBezTo>
                    <a:pt x="15099" y="92348"/>
                    <a:pt x="18123" y="95396"/>
                    <a:pt x="21886" y="95396"/>
                  </a:cubicBezTo>
                  <a:lnTo>
                    <a:pt x="45534" y="95396"/>
                  </a:lnTo>
                  <a:cubicBezTo>
                    <a:pt x="44295" y="99778"/>
                    <a:pt x="43462" y="104326"/>
                    <a:pt x="43033" y="108994"/>
                  </a:cubicBezTo>
                  <a:lnTo>
                    <a:pt x="8145" y="108994"/>
                  </a:lnTo>
                  <a:cubicBezTo>
                    <a:pt x="5144" y="108994"/>
                    <a:pt x="2406" y="110899"/>
                    <a:pt x="1525" y="113757"/>
                  </a:cubicBezTo>
                  <a:cubicBezTo>
                    <a:pt x="0" y="118591"/>
                    <a:pt x="3573" y="123044"/>
                    <a:pt x="8193" y="123044"/>
                  </a:cubicBezTo>
                  <a:lnTo>
                    <a:pt x="43081" y="123044"/>
                  </a:lnTo>
                  <a:cubicBezTo>
                    <a:pt x="43486" y="127712"/>
                    <a:pt x="44343" y="132284"/>
                    <a:pt x="45581" y="136642"/>
                  </a:cubicBezTo>
                  <a:lnTo>
                    <a:pt x="21910" y="136642"/>
                  </a:lnTo>
                  <a:cubicBezTo>
                    <a:pt x="18147" y="136642"/>
                    <a:pt x="15123" y="139691"/>
                    <a:pt x="15123" y="143429"/>
                  </a:cubicBezTo>
                  <a:lnTo>
                    <a:pt x="15123" y="163838"/>
                  </a:lnTo>
                  <a:lnTo>
                    <a:pt x="8312" y="163838"/>
                  </a:lnTo>
                  <a:cubicBezTo>
                    <a:pt x="5383" y="163838"/>
                    <a:pt x="2715" y="165672"/>
                    <a:pt x="1834" y="168482"/>
                  </a:cubicBezTo>
                  <a:cubicBezTo>
                    <a:pt x="405" y="173150"/>
                    <a:pt x="3858" y="177436"/>
                    <a:pt x="8312" y="177436"/>
                  </a:cubicBezTo>
                  <a:lnTo>
                    <a:pt x="22076" y="177436"/>
                  </a:lnTo>
                  <a:cubicBezTo>
                    <a:pt x="25744" y="177436"/>
                    <a:pt x="28697" y="174483"/>
                    <a:pt x="28697" y="170816"/>
                  </a:cubicBezTo>
                  <a:lnTo>
                    <a:pt x="28697" y="150216"/>
                  </a:lnTo>
                  <a:lnTo>
                    <a:pt x="50940" y="150216"/>
                  </a:lnTo>
                  <a:cubicBezTo>
                    <a:pt x="58108" y="164219"/>
                    <a:pt x="69563" y="175674"/>
                    <a:pt x="83565" y="182842"/>
                  </a:cubicBezTo>
                  <a:lnTo>
                    <a:pt x="83565" y="205085"/>
                  </a:lnTo>
                  <a:lnTo>
                    <a:pt x="63156" y="205085"/>
                  </a:lnTo>
                  <a:cubicBezTo>
                    <a:pt x="59418" y="205085"/>
                    <a:pt x="56369" y="208133"/>
                    <a:pt x="56369" y="211872"/>
                  </a:cubicBezTo>
                  <a:lnTo>
                    <a:pt x="56369" y="225303"/>
                  </a:lnTo>
                  <a:cubicBezTo>
                    <a:pt x="56369" y="228780"/>
                    <a:pt x="58941" y="231852"/>
                    <a:pt x="62394" y="232233"/>
                  </a:cubicBezTo>
                  <a:cubicBezTo>
                    <a:pt x="62655" y="232262"/>
                    <a:pt x="62913" y="232276"/>
                    <a:pt x="63168" y="232276"/>
                  </a:cubicBezTo>
                  <a:cubicBezTo>
                    <a:pt x="66916" y="232276"/>
                    <a:pt x="69944" y="229238"/>
                    <a:pt x="69944" y="225470"/>
                  </a:cubicBezTo>
                  <a:lnTo>
                    <a:pt x="69944" y="218683"/>
                  </a:lnTo>
                  <a:lnTo>
                    <a:pt x="90353" y="218683"/>
                  </a:lnTo>
                  <a:cubicBezTo>
                    <a:pt x="94091" y="218683"/>
                    <a:pt x="97140" y="215658"/>
                    <a:pt x="97140" y="211896"/>
                  </a:cubicBezTo>
                  <a:lnTo>
                    <a:pt x="97140" y="188248"/>
                  </a:lnTo>
                  <a:cubicBezTo>
                    <a:pt x="101498" y="189486"/>
                    <a:pt x="106070" y="190320"/>
                    <a:pt x="110738" y="190748"/>
                  </a:cubicBezTo>
                  <a:lnTo>
                    <a:pt x="110738" y="225089"/>
                  </a:lnTo>
                  <a:cubicBezTo>
                    <a:pt x="110738" y="228566"/>
                    <a:pt x="113286" y="231638"/>
                    <a:pt x="116739" y="232019"/>
                  </a:cubicBezTo>
                  <a:cubicBezTo>
                    <a:pt x="117001" y="232048"/>
                    <a:pt x="117261" y="232062"/>
                    <a:pt x="117517" y="232062"/>
                  </a:cubicBezTo>
                  <a:cubicBezTo>
                    <a:pt x="121285" y="232062"/>
                    <a:pt x="124312" y="229025"/>
                    <a:pt x="124312" y="225279"/>
                  </a:cubicBezTo>
                  <a:lnTo>
                    <a:pt x="124312" y="190748"/>
                  </a:lnTo>
                  <a:cubicBezTo>
                    <a:pt x="128980" y="190320"/>
                    <a:pt x="133528" y="189463"/>
                    <a:pt x="137910" y="188248"/>
                  </a:cubicBezTo>
                  <a:lnTo>
                    <a:pt x="137910" y="211896"/>
                  </a:lnTo>
                  <a:cubicBezTo>
                    <a:pt x="137910" y="215658"/>
                    <a:pt x="140958" y="218683"/>
                    <a:pt x="144697" y="218683"/>
                  </a:cubicBezTo>
                  <a:lnTo>
                    <a:pt x="165082" y="218683"/>
                  </a:lnTo>
                  <a:lnTo>
                    <a:pt x="165082" y="225517"/>
                  </a:lnTo>
                  <a:cubicBezTo>
                    <a:pt x="165082" y="228423"/>
                    <a:pt x="166940" y="231114"/>
                    <a:pt x="169726" y="231971"/>
                  </a:cubicBezTo>
                  <a:cubicBezTo>
                    <a:pt x="170459" y="232194"/>
                    <a:pt x="171181" y="232298"/>
                    <a:pt x="171879" y="232298"/>
                  </a:cubicBezTo>
                  <a:cubicBezTo>
                    <a:pt x="175651" y="232298"/>
                    <a:pt x="178704" y="229256"/>
                    <a:pt x="178704" y="225517"/>
                  </a:cubicBezTo>
                  <a:lnTo>
                    <a:pt x="178704" y="211729"/>
                  </a:lnTo>
                  <a:cubicBezTo>
                    <a:pt x="178704" y="208062"/>
                    <a:pt x="175751" y="205109"/>
                    <a:pt x="172084" y="205109"/>
                  </a:cubicBezTo>
                  <a:lnTo>
                    <a:pt x="151484" y="205109"/>
                  </a:lnTo>
                  <a:lnTo>
                    <a:pt x="151484" y="182890"/>
                  </a:lnTo>
                  <a:cubicBezTo>
                    <a:pt x="165487" y="175698"/>
                    <a:pt x="176942" y="164243"/>
                    <a:pt x="184110" y="150264"/>
                  </a:cubicBezTo>
                  <a:lnTo>
                    <a:pt x="206353" y="150264"/>
                  </a:lnTo>
                  <a:lnTo>
                    <a:pt x="206353" y="170649"/>
                  </a:lnTo>
                  <a:cubicBezTo>
                    <a:pt x="206353" y="174388"/>
                    <a:pt x="209377" y="177436"/>
                    <a:pt x="213140" y="177436"/>
                  </a:cubicBezTo>
                  <a:lnTo>
                    <a:pt x="226571" y="177436"/>
                  </a:lnTo>
                  <a:cubicBezTo>
                    <a:pt x="230048" y="177436"/>
                    <a:pt x="233120" y="174864"/>
                    <a:pt x="233501" y="171411"/>
                  </a:cubicBezTo>
                  <a:cubicBezTo>
                    <a:pt x="233954" y="167315"/>
                    <a:pt x="230763" y="163862"/>
                    <a:pt x="226738" y="163862"/>
                  </a:cubicBezTo>
                  <a:lnTo>
                    <a:pt x="219951" y="163862"/>
                  </a:lnTo>
                  <a:lnTo>
                    <a:pt x="219951" y="143477"/>
                  </a:lnTo>
                  <a:cubicBezTo>
                    <a:pt x="219951" y="139714"/>
                    <a:pt x="216927" y="136690"/>
                    <a:pt x="213164" y="136690"/>
                  </a:cubicBezTo>
                  <a:lnTo>
                    <a:pt x="189492" y="136690"/>
                  </a:lnTo>
                  <a:cubicBezTo>
                    <a:pt x="190754" y="132308"/>
                    <a:pt x="191588" y="127760"/>
                    <a:pt x="191993" y="123068"/>
                  </a:cubicBezTo>
                  <a:lnTo>
                    <a:pt x="226357" y="123068"/>
                  </a:lnTo>
                  <a:cubicBezTo>
                    <a:pt x="229834" y="123068"/>
                    <a:pt x="232906" y="120520"/>
                    <a:pt x="233287" y="117067"/>
                  </a:cubicBezTo>
                  <a:cubicBezTo>
                    <a:pt x="233740" y="112947"/>
                    <a:pt x="230548" y="109494"/>
                    <a:pt x="226524" y="109494"/>
                  </a:cubicBezTo>
                  <a:lnTo>
                    <a:pt x="191993" y="109494"/>
                  </a:lnTo>
                  <a:cubicBezTo>
                    <a:pt x="191588" y="104826"/>
                    <a:pt x="190731" y="100278"/>
                    <a:pt x="189492" y="95896"/>
                  </a:cubicBezTo>
                  <a:lnTo>
                    <a:pt x="213140" y="95896"/>
                  </a:lnTo>
                  <a:lnTo>
                    <a:pt x="213140" y="95872"/>
                  </a:lnTo>
                  <a:cubicBezTo>
                    <a:pt x="216879" y="95872"/>
                    <a:pt x="219927" y="92824"/>
                    <a:pt x="219927" y="89085"/>
                  </a:cubicBezTo>
                  <a:lnTo>
                    <a:pt x="219927" y="68700"/>
                  </a:lnTo>
                  <a:lnTo>
                    <a:pt x="226738" y="68700"/>
                  </a:lnTo>
                  <a:cubicBezTo>
                    <a:pt x="229667" y="68700"/>
                    <a:pt x="232335" y="66842"/>
                    <a:pt x="233192" y="64056"/>
                  </a:cubicBezTo>
                  <a:cubicBezTo>
                    <a:pt x="234621" y="59365"/>
                    <a:pt x="231168" y="55078"/>
                    <a:pt x="226738" y="55078"/>
                  </a:cubicBezTo>
                  <a:lnTo>
                    <a:pt x="212950" y="55078"/>
                  </a:lnTo>
                  <a:cubicBezTo>
                    <a:pt x="209306" y="55078"/>
                    <a:pt x="206353" y="58031"/>
                    <a:pt x="206353" y="61698"/>
                  </a:cubicBezTo>
                  <a:lnTo>
                    <a:pt x="206353" y="82298"/>
                  </a:lnTo>
                  <a:lnTo>
                    <a:pt x="184110" y="82298"/>
                  </a:lnTo>
                  <a:cubicBezTo>
                    <a:pt x="176942" y="68295"/>
                    <a:pt x="165487" y="56840"/>
                    <a:pt x="151484" y="49672"/>
                  </a:cubicBezTo>
                  <a:lnTo>
                    <a:pt x="151484" y="27430"/>
                  </a:lnTo>
                  <a:lnTo>
                    <a:pt x="171893" y="27430"/>
                  </a:lnTo>
                  <a:cubicBezTo>
                    <a:pt x="175632" y="27430"/>
                    <a:pt x="178681" y="24405"/>
                    <a:pt x="178681" y="20643"/>
                  </a:cubicBezTo>
                  <a:lnTo>
                    <a:pt x="178681" y="7211"/>
                  </a:lnTo>
                  <a:cubicBezTo>
                    <a:pt x="178681" y="3734"/>
                    <a:pt x="176109" y="662"/>
                    <a:pt x="172655" y="281"/>
                  </a:cubicBezTo>
                  <a:cubicBezTo>
                    <a:pt x="172395" y="252"/>
                    <a:pt x="172137" y="238"/>
                    <a:pt x="171882" y="238"/>
                  </a:cubicBezTo>
                  <a:cubicBezTo>
                    <a:pt x="168134" y="238"/>
                    <a:pt x="165106" y="3276"/>
                    <a:pt x="165106" y="7045"/>
                  </a:cubicBezTo>
                  <a:lnTo>
                    <a:pt x="165106" y="13832"/>
                  </a:lnTo>
                  <a:lnTo>
                    <a:pt x="144697" y="13832"/>
                  </a:lnTo>
                  <a:cubicBezTo>
                    <a:pt x="140958" y="13832"/>
                    <a:pt x="137910" y="16856"/>
                    <a:pt x="137910" y="20619"/>
                  </a:cubicBezTo>
                  <a:lnTo>
                    <a:pt x="137910" y="44290"/>
                  </a:lnTo>
                  <a:cubicBezTo>
                    <a:pt x="133552" y="43028"/>
                    <a:pt x="128980" y="42195"/>
                    <a:pt x="124312" y="41790"/>
                  </a:cubicBezTo>
                  <a:lnTo>
                    <a:pt x="124312" y="6973"/>
                  </a:lnTo>
                  <a:cubicBezTo>
                    <a:pt x="124312" y="3496"/>
                    <a:pt x="121764" y="424"/>
                    <a:pt x="118311" y="43"/>
                  </a:cubicBezTo>
                  <a:cubicBezTo>
                    <a:pt x="118049" y="14"/>
                    <a:pt x="117789" y="0"/>
                    <a:pt x="11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" name="Google Shape;399;p33">
            <a:extLst>
              <a:ext uri="{FF2B5EF4-FFF2-40B4-BE49-F238E27FC236}">
                <a16:creationId xmlns:a16="http://schemas.microsoft.com/office/drawing/2014/main" id="{53326C68-0288-3406-6431-02053BF3761D}"/>
              </a:ext>
            </a:extLst>
          </p:cNvPr>
          <p:cNvSpPr/>
          <p:nvPr/>
        </p:nvSpPr>
        <p:spPr>
          <a:xfrm>
            <a:off x="472600" y="321637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" name="Google Shape;401;p33">
            <a:extLst>
              <a:ext uri="{FF2B5EF4-FFF2-40B4-BE49-F238E27FC236}">
                <a16:creationId xmlns:a16="http://schemas.microsoft.com/office/drawing/2014/main" id="{AA75D9CF-C1B4-2828-5447-FF083B711073}"/>
              </a:ext>
            </a:extLst>
          </p:cNvPr>
          <p:cNvSpPr txBox="1">
            <a:spLocks/>
          </p:cNvSpPr>
          <p:nvPr/>
        </p:nvSpPr>
        <p:spPr>
          <a:xfrm>
            <a:off x="719226" y="4098750"/>
            <a:ext cx="209642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Client feedback</a:t>
            </a:r>
          </a:p>
        </p:txBody>
      </p:sp>
      <p:grpSp>
        <p:nvGrpSpPr>
          <p:cNvPr id="11" name="Google Shape;417;p33">
            <a:extLst>
              <a:ext uri="{FF2B5EF4-FFF2-40B4-BE49-F238E27FC236}">
                <a16:creationId xmlns:a16="http://schemas.microsoft.com/office/drawing/2014/main" id="{4C36B584-55CD-5B51-FD0A-496884294B75}"/>
              </a:ext>
            </a:extLst>
          </p:cNvPr>
          <p:cNvGrpSpPr/>
          <p:nvPr/>
        </p:nvGrpSpPr>
        <p:grpSpPr>
          <a:xfrm>
            <a:off x="719997" y="3630927"/>
            <a:ext cx="380086" cy="376324"/>
            <a:chOff x="2342897" y="2034504"/>
            <a:chExt cx="380086" cy="376324"/>
          </a:xfrm>
        </p:grpSpPr>
        <p:sp>
          <p:nvSpPr>
            <p:cNvPr id="12" name="Google Shape;418;p33">
              <a:extLst>
                <a:ext uri="{FF2B5EF4-FFF2-40B4-BE49-F238E27FC236}">
                  <a16:creationId xmlns:a16="http://schemas.microsoft.com/office/drawing/2014/main" id="{E0518687-8ED0-E9CD-E703-C197FCCD1FA0}"/>
                </a:ext>
              </a:extLst>
            </p:cNvPr>
            <p:cNvSpPr/>
            <p:nvPr/>
          </p:nvSpPr>
          <p:spPr>
            <a:xfrm>
              <a:off x="2487377" y="2145730"/>
              <a:ext cx="91666" cy="154106"/>
            </a:xfrm>
            <a:custGeom>
              <a:avLst/>
              <a:gdLst/>
              <a:ahLst/>
              <a:cxnLst/>
              <a:rect l="l" t="t" r="r" b="b"/>
              <a:pathLst>
                <a:path w="56584" h="95127" extrusionOk="0">
                  <a:moveTo>
                    <a:pt x="28316" y="1"/>
                  </a:moveTo>
                  <a:cubicBezTo>
                    <a:pt x="24558" y="1"/>
                    <a:pt x="21505" y="3043"/>
                    <a:pt x="21505" y="6781"/>
                  </a:cubicBezTo>
                  <a:lnTo>
                    <a:pt x="21505" y="13378"/>
                  </a:lnTo>
                  <a:cubicBezTo>
                    <a:pt x="10241" y="13378"/>
                    <a:pt x="1096" y="22499"/>
                    <a:pt x="1096" y="33763"/>
                  </a:cubicBezTo>
                  <a:lnTo>
                    <a:pt x="1096" y="47575"/>
                  </a:lnTo>
                  <a:cubicBezTo>
                    <a:pt x="1096" y="51314"/>
                    <a:pt x="4144" y="54362"/>
                    <a:pt x="7883" y="54362"/>
                  </a:cubicBezTo>
                  <a:lnTo>
                    <a:pt x="41890" y="54362"/>
                  </a:lnTo>
                  <a:lnTo>
                    <a:pt x="41890" y="61150"/>
                  </a:lnTo>
                  <a:cubicBezTo>
                    <a:pt x="41890" y="64888"/>
                    <a:pt x="38842" y="67937"/>
                    <a:pt x="35103" y="67937"/>
                  </a:cubicBezTo>
                  <a:lnTo>
                    <a:pt x="7883" y="67937"/>
                  </a:lnTo>
                  <a:cubicBezTo>
                    <a:pt x="4978" y="67937"/>
                    <a:pt x="2287" y="69770"/>
                    <a:pt x="1430" y="72580"/>
                  </a:cubicBezTo>
                  <a:cubicBezTo>
                    <a:pt x="1" y="77248"/>
                    <a:pt x="3454" y="81535"/>
                    <a:pt x="7883" y="81535"/>
                  </a:cubicBezTo>
                  <a:lnTo>
                    <a:pt x="21505" y="81535"/>
                  </a:lnTo>
                  <a:lnTo>
                    <a:pt x="21505" y="88346"/>
                  </a:lnTo>
                  <a:cubicBezTo>
                    <a:pt x="21505" y="91275"/>
                    <a:pt x="23339" y="93942"/>
                    <a:pt x="26149" y="94799"/>
                  </a:cubicBezTo>
                  <a:cubicBezTo>
                    <a:pt x="26878" y="95022"/>
                    <a:pt x="27597" y="95126"/>
                    <a:pt x="28292" y="95126"/>
                  </a:cubicBezTo>
                  <a:cubicBezTo>
                    <a:pt x="32050" y="95126"/>
                    <a:pt x="35103" y="92084"/>
                    <a:pt x="35103" y="88346"/>
                  </a:cubicBezTo>
                  <a:lnTo>
                    <a:pt x="35103" y="81320"/>
                  </a:lnTo>
                  <a:cubicBezTo>
                    <a:pt x="46344" y="81320"/>
                    <a:pt x="55488" y="72176"/>
                    <a:pt x="55488" y="60935"/>
                  </a:cubicBezTo>
                  <a:lnTo>
                    <a:pt x="55488" y="47575"/>
                  </a:lnTo>
                  <a:cubicBezTo>
                    <a:pt x="55488" y="43813"/>
                    <a:pt x="52464" y="40788"/>
                    <a:pt x="48701" y="40788"/>
                  </a:cubicBezTo>
                  <a:lnTo>
                    <a:pt x="14694" y="40788"/>
                  </a:lnTo>
                  <a:lnTo>
                    <a:pt x="14694" y="34001"/>
                  </a:lnTo>
                  <a:cubicBezTo>
                    <a:pt x="14694" y="30262"/>
                    <a:pt x="17742" y="27214"/>
                    <a:pt x="21481" y="27214"/>
                  </a:cubicBezTo>
                  <a:lnTo>
                    <a:pt x="48701" y="27214"/>
                  </a:lnTo>
                  <a:cubicBezTo>
                    <a:pt x="51630" y="27214"/>
                    <a:pt x="54298" y="25357"/>
                    <a:pt x="55155" y="22570"/>
                  </a:cubicBezTo>
                  <a:cubicBezTo>
                    <a:pt x="56584" y="17903"/>
                    <a:pt x="53131" y="13616"/>
                    <a:pt x="48701" y="13616"/>
                  </a:cubicBezTo>
                  <a:lnTo>
                    <a:pt x="35103" y="13616"/>
                  </a:lnTo>
                  <a:lnTo>
                    <a:pt x="35103" y="6781"/>
                  </a:lnTo>
                  <a:cubicBezTo>
                    <a:pt x="35103" y="3876"/>
                    <a:pt x="33246" y="1185"/>
                    <a:pt x="30459" y="328"/>
                  </a:cubicBezTo>
                  <a:cubicBezTo>
                    <a:pt x="29731" y="105"/>
                    <a:pt x="29012" y="1"/>
                    <a:pt x="28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419;p33">
              <a:extLst>
                <a:ext uri="{FF2B5EF4-FFF2-40B4-BE49-F238E27FC236}">
                  <a16:creationId xmlns:a16="http://schemas.microsoft.com/office/drawing/2014/main" id="{2124A7E1-6896-CF4F-9410-B32847F404D8}"/>
                </a:ext>
              </a:extLst>
            </p:cNvPr>
            <p:cNvSpPr/>
            <p:nvPr/>
          </p:nvSpPr>
          <p:spPr>
            <a:xfrm>
              <a:off x="2342897" y="2034504"/>
              <a:ext cx="380086" cy="376324"/>
            </a:xfrm>
            <a:custGeom>
              <a:avLst/>
              <a:gdLst/>
              <a:ahLst/>
              <a:cxnLst/>
              <a:rect l="l" t="t" r="r" b="b"/>
              <a:pathLst>
                <a:path w="234621" h="232299" extrusionOk="0">
                  <a:moveTo>
                    <a:pt x="117263" y="54840"/>
                  </a:moveTo>
                  <a:cubicBezTo>
                    <a:pt x="151008" y="54840"/>
                    <a:pt x="178466" y="82298"/>
                    <a:pt x="178466" y="116043"/>
                  </a:cubicBezTo>
                  <a:cubicBezTo>
                    <a:pt x="178466" y="149764"/>
                    <a:pt x="151008" y="177246"/>
                    <a:pt x="117263" y="177246"/>
                  </a:cubicBezTo>
                  <a:cubicBezTo>
                    <a:pt x="83542" y="177246"/>
                    <a:pt x="56060" y="149812"/>
                    <a:pt x="56060" y="116043"/>
                  </a:cubicBezTo>
                  <a:cubicBezTo>
                    <a:pt x="56060" y="82322"/>
                    <a:pt x="83494" y="54840"/>
                    <a:pt x="117263" y="54840"/>
                  </a:cubicBezTo>
                  <a:close/>
                  <a:moveTo>
                    <a:pt x="117533" y="0"/>
                  </a:moveTo>
                  <a:cubicBezTo>
                    <a:pt x="113765" y="0"/>
                    <a:pt x="110738" y="3038"/>
                    <a:pt x="110738" y="6806"/>
                  </a:cubicBezTo>
                  <a:lnTo>
                    <a:pt x="110738" y="41790"/>
                  </a:lnTo>
                  <a:cubicBezTo>
                    <a:pt x="106070" y="42195"/>
                    <a:pt x="101522" y="43052"/>
                    <a:pt x="97140" y="44290"/>
                  </a:cubicBezTo>
                  <a:lnTo>
                    <a:pt x="97140" y="20619"/>
                  </a:lnTo>
                  <a:cubicBezTo>
                    <a:pt x="97140" y="16856"/>
                    <a:pt x="94091" y="13832"/>
                    <a:pt x="90353" y="13832"/>
                  </a:cubicBezTo>
                  <a:lnTo>
                    <a:pt x="69967" y="13832"/>
                  </a:lnTo>
                  <a:lnTo>
                    <a:pt x="69967" y="7021"/>
                  </a:lnTo>
                  <a:cubicBezTo>
                    <a:pt x="69967" y="4092"/>
                    <a:pt x="68110" y="1424"/>
                    <a:pt x="65324" y="543"/>
                  </a:cubicBezTo>
                  <a:cubicBezTo>
                    <a:pt x="64592" y="320"/>
                    <a:pt x="63870" y="216"/>
                    <a:pt x="63172" y="216"/>
                  </a:cubicBezTo>
                  <a:cubicBezTo>
                    <a:pt x="59399" y="216"/>
                    <a:pt x="56346" y="3262"/>
                    <a:pt x="56346" y="7021"/>
                  </a:cubicBezTo>
                  <a:lnTo>
                    <a:pt x="56346" y="20785"/>
                  </a:lnTo>
                  <a:cubicBezTo>
                    <a:pt x="56346" y="24453"/>
                    <a:pt x="59299" y="27406"/>
                    <a:pt x="62966" y="27406"/>
                  </a:cubicBezTo>
                  <a:lnTo>
                    <a:pt x="83565" y="27406"/>
                  </a:lnTo>
                  <a:lnTo>
                    <a:pt x="83565" y="49648"/>
                  </a:lnTo>
                  <a:cubicBezTo>
                    <a:pt x="69563" y="56817"/>
                    <a:pt x="58108" y="68271"/>
                    <a:pt x="50940" y="82274"/>
                  </a:cubicBezTo>
                  <a:lnTo>
                    <a:pt x="28697" y="82274"/>
                  </a:lnTo>
                  <a:lnTo>
                    <a:pt x="28697" y="61865"/>
                  </a:lnTo>
                  <a:cubicBezTo>
                    <a:pt x="28697" y="58126"/>
                    <a:pt x="25649" y="55078"/>
                    <a:pt x="21910" y="55078"/>
                  </a:cubicBezTo>
                  <a:lnTo>
                    <a:pt x="8478" y="55078"/>
                  </a:lnTo>
                  <a:cubicBezTo>
                    <a:pt x="5001" y="55078"/>
                    <a:pt x="1929" y="57650"/>
                    <a:pt x="1548" y="61103"/>
                  </a:cubicBezTo>
                  <a:cubicBezTo>
                    <a:pt x="1096" y="65199"/>
                    <a:pt x="4287" y="68652"/>
                    <a:pt x="8312" y="68652"/>
                  </a:cubicBezTo>
                  <a:lnTo>
                    <a:pt x="15099" y="68652"/>
                  </a:lnTo>
                  <a:lnTo>
                    <a:pt x="15099" y="88609"/>
                  </a:lnTo>
                  <a:cubicBezTo>
                    <a:pt x="15099" y="92348"/>
                    <a:pt x="18123" y="95396"/>
                    <a:pt x="21886" y="95396"/>
                  </a:cubicBezTo>
                  <a:lnTo>
                    <a:pt x="45534" y="95396"/>
                  </a:lnTo>
                  <a:cubicBezTo>
                    <a:pt x="44295" y="99778"/>
                    <a:pt x="43462" y="104326"/>
                    <a:pt x="43033" y="108994"/>
                  </a:cubicBezTo>
                  <a:lnTo>
                    <a:pt x="8145" y="108994"/>
                  </a:lnTo>
                  <a:cubicBezTo>
                    <a:pt x="5144" y="108994"/>
                    <a:pt x="2406" y="110899"/>
                    <a:pt x="1525" y="113757"/>
                  </a:cubicBezTo>
                  <a:cubicBezTo>
                    <a:pt x="0" y="118591"/>
                    <a:pt x="3573" y="123044"/>
                    <a:pt x="8193" y="123044"/>
                  </a:cubicBezTo>
                  <a:lnTo>
                    <a:pt x="43081" y="123044"/>
                  </a:lnTo>
                  <a:cubicBezTo>
                    <a:pt x="43486" y="127712"/>
                    <a:pt x="44343" y="132284"/>
                    <a:pt x="45581" y="136642"/>
                  </a:cubicBezTo>
                  <a:lnTo>
                    <a:pt x="21910" y="136642"/>
                  </a:lnTo>
                  <a:cubicBezTo>
                    <a:pt x="18147" y="136642"/>
                    <a:pt x="15123" y="139691"/>
                    <a:pt x="15123" y="143429"/>
                  </a:cubicBezTo>
                  <a:lnTo>
                    <a:pt x="15123" y="163838"/>
                  </a:lnTo>
                  <a:lnTo>
                    <a:pt x="8312" y="163838"/>
                  </a:lnTo>
                  <a:cubicBezTo>
                    <a:pt x="5383" y="163838"/>
                    <a:pt x="2715" y="165672"/>
                    <a:pt x="1834" y="168482"/>
                  </a:cubicBezTo>
                  <a:cubicBezTo>
                    <a:pt x="405" y="173150"/>
                    <a:pt x="3858" y="177436"/>
                    <a:pt x="8312" y="177436"/>
                  </a:cubicBezTo>
                  <a:lnTo>
                    <a:pt x="22076" y="177436"/>
                  </a:lnTo>
                  <a:cubicBezTo>
                    <a:pt x="25744" y="177436"/>
                    <a:pt x="28697" y="174483"/>
                    <a:pt x="28697" y="170816"/>
                  </a:cubicBezTo>
                  <a:lnTo>
                    <a:pt x="28697" y="150216"/>
                  </a:lnTo>
                  <a:lnTo>
                    <a:pt x="50940" y="150216"/>
                  </a:lnTo>
                  <a:cubicBezTo>
                    <a:pt x="58108" y="164219"/>
                    <a:pt x="69563" y="175674"/>
                    <a:pt x="83565" y="182842"/>
                  </a:cubicBezTo>
                  <a:lnTo>
                    <a:pt x="83565" y="205085"/>
                  </a:lnTo>
                  <a:lnTo>
                    <a:pt x="63156" y="205085"/>
                  </a:lnTo>
                  <a:cubicBezTo>
                    <a:pt x="59418" y="205085"/>
                    <a:pt x="56369" y="208133"/>
                    <a:pt x="56369" y="211872"/>
                  </a:cubicBezTo>
                  <a:lnTo>
                    <a:pt x="56369" y="225303"/>
                  </a:lnTo>
                  <a:cubicBezTo>
                    <a:pt x="56369" y="228780"/>
                    <a:pt x="58941" y="231852"/>
                    <a:pt x="62394" y="232233"/>
                  </a:cubicBezTo>
                  <a:cubicBezTo>
                    <a:pt x="62655" y="232262"/>
                    <a:pt x="62913" y="232276"/>
                    <a:pt x="63168" y="232276"/>
                  </a:cubicBezTo>
                  <a:cubicBezTo>
                    <a:pt x="66916" y="232276"/>
                    <a:pt x="69944" y="229238"/>
                    <a:pt x="69944" y="225470"/>
                  </a:cubicBezTo>
                  <a:lnTo>
                    <a:pt x="69944" y="218683"/>
                  </a:lnTo>
                  <a:lnTo>
                    <a:pt x="90353" y="218683"/>
                  </a:lnTo>
                  <a:cubicBezTo>
                    <a:pt x="94091" y="218683"/>
                    <a:pt x="97140" y="215658"/>
                    <a:pt x="97140" y="211896"/>
                  </a:cubicBezTo>
                  <a:lnTo>
                    <a:pt x="97140" y="188248"/>
                  </a:lnTo>
                  <a:cubicBezTo>
                    <a:pt x="101498" y="189486"/>
                    <a:pt x="106070" y="190320"/>
                    <a:pt x="110738" y="190748"/>
                  </a:cubicBezTo>
                  <a:lnTo>
                    <a:pt x="110738" y="225089"/>
                  </a:lnTo>
                  <a:cubicBezTo>
                    <a:pt x="110738" y="228566"/>
                    <a:pt x="113286" y="231638"/>
                    <a:pt x="116739" y="232019"/>
                  </a:cubicBezTo>
                  <a:cubicBezTo>
                    <a:pt x="117001" y="232048"/>
                    <a:pt x="117261" y="232062"/>
                    <a:pt x="117517" y="232062"/>
                  </a:cubicBezTo>
                  <a:cubicBezTo>
                    <a:pt x="121285" y="232062"/>
                    <a:pt x="124312" y="229025"/>
                    <a:pt x="124312" y="225279"/>
                  </a:cubicBezTo>
                  <a:lnTo>
                    <a:pt x="124312" y="190748"/>
                  </a:lnTo>
                  <a:cubicBezTo>
                    <a:pt x="128980" y="190320"/>
                    <a:pt x="133528" y="189463"/>
                    <a:pt x="137910" y="188248"/>
                  </a:cubicBezTo>
                  <a:lnTo>
                    <a:pt x="137910" y="211896"/>
                  </a:lnTo>
                  <a:cubicBezTo>
                    <a:pt x="137910" y="215658"/>
                    <a:pt x="140958" y="218683"/>
                    <a:pt x="144697" y="218683"/>
                  </a:cubicBezTo>
                  <a:lnTo>
                    <a:pt x="165082" y="218683"/>
                  </a:lnTo>
                  <a:lnTo>
                    <a:pt x="165082" y="225517"/>
                  </a:lnTo>
                  <a:cubicBezTo>
                    <a:pt x="165082" y="228423"/>
                    <a:pt x="166940" y="231114"/>
                    <a:pt x="169726" y="231971"/>
                  </a:cubicBezTo>
                  <a:cubicBezTo>
                    <a:pt x="170459" y="232194"/>
                    <a:pt x="171181" y="232298"/>
                    <a:pt x="171879" y="232298"/>
                  </a:cubicBezTo>
                  <a:cubicBezTo>
                    <a:pt x="175651" y="232298"/>
                    <a:pt x="178704" y="229256"/>
                    <a:pt x="178704" y="225517"/>
                  </a:cubicBezTo>
                  <a:lnTo>
                    <a:pt x="178704" y="211729"/>
                  </a:lnTo>
                  <a:cubicBezTo>
                    <a:pt x="178704" y="208062"/>
                    <a:pt x="175751" y="205109"/>
                    <a:pt x="172084" y="205109"/>
                  </a:cubicBezTo>
                  <a:lnTo>
                    <a:pt x="151484" y="205109"/>
                  </a:lnTo>
                  <a:lnTo>
                    <a:pt x="151484" y="182890"/>
                  </a:lnTo>
                  <a:cubicBezTo>
                    <a:pt x="165487" y="175698"/>
                    <a:pt x="176942" y="164243"/>
                    <a:pt x="184110" y="150264"/>
                  </a:cubicBezTo>
                  <a:lnTo>
                    <a:pt x="206353" y="150264"/>
                  </a:lnTo>
                  <a:lnTo>
                    <a:pt x="206353" y="170649"/>
                  </a:lnTo>
                  <a:cubicBezTo>
                    <a:pt x="206353" y="174388"/>
                    <a:pt x="209377" y="177436"/>
                    <a:pt x="213140" y="177436"/>
                  </a:cubicBezTo>
                  <a:lnTo>
                    <a:pt x="226571" y="177436"/>
                  </a:lnTo>
                  <a:cubicBezTo>
                    <a:pt x="230048" y="177436"/>
                    <a:pt x="233120" y="174864"/>
                    <a:pt x="233501" y="171411"/>
                  </a:cubicBezTo>
                  <a:cubicBezTo>
                    <a:pt x="233954" y="167315"/>
                    <a:pt x="230763" y="163862"/>
                    <a:pt x="226738" y="163862"/>
                  </a:cubicBezTo>
                  <a:lnTo>
                    <a:pt x="219951" y="163862"/>
                  </a:lnTo>
                  <a:lnTo>
                    <a:pt x="219951" y="143477"/>
                  </a:lnTo>
                  <a:cubicBezTo>
                    <a:pt x="219951" y="139714"/>
                    <a:pt x="216927" y="136690"/>
                    <a:pt x="213164" y="136690"/>
                  </a:cubicBezTo>
                  <a:lnTo>
                    <a:pt x="189492" y="136690"/>
                  </a:lnTo>
                  <a:cubicBezTo>
                    <a:pt x="190754" y="132308"/>
                    <a:pt x="191588" y="127760"/>
                    <a:pt x="191993" y="123068"/>
                  </a:cubicBezTo>
                  <a:lnTo>
                    <a:pt x="226357" y="123068"/>
                  </a:lnTo>
                  <a:cubicBezTo>
                    <a:pt x="229834" y="123068"/>
                    <a:pt x="232906" y="120520"/>
                    <a:pt x="233287" y="117067"/>
                  </a:cubicBezTo>
                  <a:cubicBezTo>
                    <a:pt x="233740" y="112947"/>
                    <a:pt x="230548" y="109494"/>
                    <a:pt x="226524" y="109494"/>
                  </a:cubicBezTo>
                  <a:lnTo>
                    <a:pt x="191993" y="109494"/>
                  </a:lnTo>
                  <a:cubicBezTo>
                    <a:pt x="191588" y="104826"/>
                    <a:pt x="190731" y="100278"/>
                    <a:pt x="189492" y="95896"/>
                  </a:cubicBezTo>
                  <a:lnTo>
                    <a:pt x="213140" y="95896"/>
                  </a:lnTo>
                  <a:lnTo>
                    <a:pt x="213140" y="95872"/>
                  </a:lnTo>
                  <a:cubicBezTo>
                    <a:pt x="216879" y="95872"/>
                    <a:pt x="219927" y="92824"/>
                    <a:pt x="219927" y="89085"/>
                  </a:cubicBezTo>
                  <a:lnTo>
                    <a:pt x="219927" y="68700"/>
                  </a:lnTo>
                  <a:lnTo>
                    <a:pt x="226738" y="68700"/>
                  </a:lnTo>
                  <a:cubicBezTo>
                    <a:pt x="229667" y="68700"/>
                    <a:pt x="232335" y="66842"/>
                    <a:pt x="233192" y="64056"/>
                  </a:cubicBezTo>
                  <a:cubicBezTo>
                    <a:pt x="234621" y="59365"/>
                    <a:pt x="231168" y="55078"/>
                    <a:pt x="226738" y="55078"/>
                  </a:cubicBezTo>
                  <a:lnTo>
                    <a:pt x="212950" y="55078"/>
                  </a:lnTo>
                  <a:cubicBezTo>
                    <a:pt x="209306" y="55078"/>
                    <a:pt x="206353" y="58031"/>
                    <a:pt x="206353" y="61698"/>
                  </a:cubicBezTo>
                  <a:lnTo>
                    <a:pt x="206353" y="82298"/>
                  </a:lnTo>
                  <a:lnTo>
                    <a:pt x="184110" y="82298"/>
                  </a:lnTo>
                  <a:cubicBezTo>
                    <a:pt x="176942" y="68295"/>
                    <a:pt x="165487" y="56840"/>
                    <a:pt x="151484" y="49672"/>
                  </a:cubicBezTo>
                  <a:lnTo>
                    <a:pt x="151484" y="27430"/>
                  </a:lnTo>
                  <a:lnTo>
                    <a:pt x="171893" y="27430"/>
                  </a:lnTo>
                  <a:cubicBezTo>
                    <a:pt x="175632" y="27430"/>
                    <a:pt x="178681" y="24405"/>
                    <a:pt x="178681" y="20643"/>
                  </a:cubicBezTo>
                  <a:lnTo>
                    <a:pt x="178681" y="7211"/>
                  </a:lnTo>
                  <a:cubicBezTo>
                    <a:pt x="178681" y="3734"/>
                    <a:pt x="176109" y="662"/>
                    <a:pt x="172655" y="281"/>
                  </a:cubicBezTo>
                  <a:cubicBezTo>
                    <a:pt x="172395" y="252"/>
                    <a:pt x="172137" y="238"/>
                    <a:pt x="171882" y="238"/>
                  </a:cubicBezTo>
                  <a:cubicBezTo>
                    <a:pt x="168134" y="238"/>
                    <a:pt x="165106" y="3276"/>
                    <a:pt x="165106" y="7045"/>
                  </a:cubicBezTo>
                  <a:lnTo>
                    <a:pt x="165106" y="13832"/>
                  </a:lnTo>
                  <a:lnTo>
                    <a:pt x="144697" y="13832"/>
                  </a:lnTo>
                  <a:cubicBezTo>
                    <a:pt x="140958" y="13832"/>
                    <a:pt x="137910" y="16856"/>
                    <a:pt x="137910" y="20619"/>
                  </a:cubicBezTo>
                  <a:lnTo>
                    <a:pt x="137910" y="44290"/>
                  </a:lnTo>
                  <a:cubicBezTo>
                    <a:pt x="133552" y="43028"/>
                    <a:pt x="128980" y="42195"/>
                    <a:pt x="124312" y="41790"/>
                  </a:cubicBezTo>
                  <a:lnTo>
                    <a:pt x="124312" y="6973"/>
                  </a:lnTo>
                  <a:cubicBezTo>
                    <a:pt x="124312" y="3496"/>
                    <a:pt x="121764" y="424"/>
                    <a:pt x="118311" y="43"/>
                  </a:cubicBezTo>
                  <a:cubicBezTo>
                    <a:pt x="118049" y="14"/>
                    <a:pt x="117789" y="0"/>
                    <a:pt x="11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Google Shape;399;p33">
            <a:extLst>
              <a:ext uri="{FF2B5EF4-FFF2-40B4-BE49-F238E27FC236}">
                <a16:creationId xmlns:a16="http://schemas.microsoft.com/office/drawing/2014/main" id="{CD6C8F2F-5AE1-9D4D-4296-913177CC607A}"/>
              </a:ext>
            </a:extLst>
          </p:cNvPr>
          <p:cNvSpPr/>
          <p:nvPr/>
        </p:nvSpPr>
        <p:spPr>
          <a:xfrm>
            <a:off x="3262650" y="321637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" name="Google Shape;401;p33">
            <a:extLst>
              <a:ext uri="{FF2B5EF4-FFF2-40B4-BE49-F238E27FC236}">
                <a16:creationId xmlns:a16="http://schemas.microsoft.com/office/drawing/2014/main" id="{C42A58A0-E2F2-0FDC-8BEA-F7F8B47128F8}"/>
              </a:ext>
            </a:extLst>
          </p:cNvPr>
          <p:cNvSpPr txBox="1">
            <a:spLocks/>
          </p:cNvSpPr>
          <p:nvPr/>
        </p:nvSpPr>
        <p:spPr>
          <a:xfrm>
            <a:off x="3509276" y="4098750"/>
            <a:ext cx="209642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Flexibility and adaptability</a:t>
            </a:r>
          </a:p>
        </p:txBody>
      </p:sp>
      <p:grpSp>
        <p:nvGrpSpPr>
          <p:cNvPr id="16" name="Google Shape;417;p33">
            <a:extLst>
              <a:ext uri="{FF2B5EF4-FFF2-40B4-BE49-F238E27FC236}">
                <a16:creationId xmlns:a16="http://schemas.microsoft.com/office/drawing/2014/main" id="{874E7211-C474-7656-F3B7-3531C6FE6751}"/>
              </a:ext>
            </a:extLst>
          </p:cNvPr>
          <p:cNvGrpSpPr/>
          <p:nvPr/>
        </p:nvGrpSpPr>
        <p:grpSpPr>
          <a:xfrm>
            <a:off x="3510047" y="3630927"/>
            <a:ext cx="380086" cy="376324"/>
            <a:chOff x="2342897" y="2034504"/>
            <a:chExt cx="380086" cy="376324"/>
          </a:xfrm>
        </p:grpSpPr>
        <p:sp>
          <p:nvSpPr>
            <p:cNvPr id="17" name="Google Shape;418;p33">
              <a:extLst>
                <a:ext uri="{FF2B5EF4-FFF2-40B4-BE49-F238E27FC236}">
                  <a16:creationId xmlns:a16="http://schemas.microsoft.com/office/drawing/2014/main" id="{7007A604-7067-453F-48BD-2087B0099F37}"/>
                </a:ext>
              </a:extLst>
            </p:cNvPr>
            <p:cNvSpPr/>
            <p:nvPr/>
          </p:nvSpPr>
          <p:spPr>
            <a:xfrm>
              <a:off x="2487377" y="2145730"/>
              <a:ext cx="91666" cy="154106"/>
            </a:xfrm>
            <a:custGeom>
              <a:avLst/>
              <a:gdLst/>
              <a:ahLst/>
              <a:cxnLst/>
              <a:rect l="l" t="t" r="r" b="b"/>
              <a:pathLst>
                <a:path w="56584" h="95127" extrusionOk="0">
                  <a:moveTo>
                    <a:pt x="28316" y="1"/>
                  </a:moveTo>
                  <a:cubicBezTo>
                    <a:pt x="24558" y="1"/>
                    <a:pt x="21505" y="3043"/>
                    <a:pt x="21505" y="6781"/>
                  </a:cubicBezTo>
                  <a:lnTo>
                    <a:pt x="21505" y="13378"/>
                  </a:lnTo>
                  <a:cubicBezTo>
                    <a:pt x="10241" y="13378"/>
                    <a:pt x="1096" y="22499"/>
                    <a:pt x="1096" y="33763"/>
                  </a:cubicBezTo>
                  <a:lnTo>
                    <a:pt x="1096" y="47575"/>
                  </a:lnTo>
                  <a:cubicBezTo>
                    <a:pt x="1096" y="51314"/>
                    <a:pt x="4144" y="54362"/>
                    <a:pt x="7883" y="54362"/>
                  </a:cubicBezTo>
                  <a:lnTo>
                    <a:pt x="41890" y="54362"/>
                  </a:lnTo>
                  <a:lnTo>
                    <a:pt x="41890" y="61150"/>
                  </a:lnTo>
                  <a:cubicBezTo>
                    <a:pt x="41890" y="64888"/>
                    <a:pt x="38842" y="67937"/>
                    <a:pt x="35103" y="67937"/>
                  </a:cubicBezTo>
                  <a:lnTo>
                    <a:pt x="7883" y="67937"/>
                  </a:lnTo>
                  <a:cubicBezTo>
                    <a:pt x="4978" y="67937"/>
                    <a:pt x="2287" y="69770"/>
                    <a:pt x="1430" y="72580"/>
                  </a:cubicBezTo>
                  <a:cubicBezTo>
                    <a:pt x="1" y="77248"/>
                    <a:pt x="3454" y="81535"/>
                    <a:pt x="7883" y="81535"/>
                  </a:cubicBezTo>
                  <a:lnTo>
                    <a:pt x="21505" y="81535"/>
                  </a:lnTo>
                  <a:lnTo>
                    <a:pt x="21505" y="88346"/>
                  </a:lnTo>
                  <a:cubicBezTo>
                    <a:pt x="21505" y="91275"/>
                    <a:pt x="23339" y="93942"/>
                    <a:pt x="26149" y="94799"/>
                  </a:cubicBezTo>
                  <a:cubicBezTo>
                    <a:pt x="26878" y="95022"/>
                    <a:pt x="27597" y="95126"/>
                    <a:pt x="28292" y="95126"/>
                  </a:cubicBezTo>
                  <a:cubicBezTo>
                    <a:pt x="32050" y="95126"/>
                    <a:pt x="35103" y="92084"/>
                    <a:pt x="35103" y="88346"/>
                  </a:cubicBezTo>
                  <a:lnTo>
                    <a:pt x="35103" y="81320"/>
                  </a:lnTo>
                  <a:cubicBezTo>
                    <a:pt x="46344" y="81320"/>
                    <a:pt x="55488" y="72176"/>
                    <a:pt x="55488" y="60935"/>
                  </a:cubicBezTo>
                  <a:lnTo>
                    <a:pt x="55488" y="47575"/>
                  </a:lnTo>
                  <a:cubicBezTo>
                    <a:pt x="55488" y="43813"/>
                    <a:pt x="52464" y="40788"/>
                    <a:pt x="48701" y="40788"/>
                  </a:cubicBezTo>
                  <a:lnTo>
                    <a:pt x="14694" y="40788"/>
                  </a:lnTo>
                  <a:lnTo>
                    <a:pt x="14694" y="34001"/>
                  </a:lnTo>
                  <a:cubicBezTo>
                    <a:pt x="14694" y="30262"/>
                    <a:pt x="17742" y="27214"/>
                    <a:pt x="21481" y="27214"/>
                  </a:cubicBezTo>
                  <a:lnTo>
                    <a:pt x="48701" y="27214"/>
                  </a:lnTo>
                  <a:cubicBezTo>
                    <a:pt x="51630" y="27214"/>
                    <a:pt x="54298" y="25357"/>
                    <a:pt x="55155" y="22570"/>
                  </a:cubicBezTo>
                  <a:cubicBezTo>
                    <a:pt x="56584" y="17903"/>
                    <a:pt x="53131" y="13616"/>
                    <a:pt x="48701" y="13616"/>
                  </a:cubicBezTo>
                  <a:lnTo>
                    <a:pt x="35103" y="13616"/>
                  </a:lnTo>
                  <a:lnTo>
                    <a:pt x="35103" y="6781"/>
                  </a:lnTo>
                  <a:cubicBezTo>
                    <a:pt x="35103" y="3876"/>
                    <a:pt x="33246" y="1185"/>
                    <a:pt x="30459" y="328"/>
                  </a:cubicBezTo>
                  <a:cubicBezTo>
                    <a:pt x="29731" y="105"/>
                    <a:pt x="29012" y="1"/>
                    <a:pt x="28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" name="Google Shape;419;p33">
              <a:extLst>
                <a:ext uri="{FF2B5EF4-FFF2-40B4-BE49-F238E27FC236}">
                  <a16:creationId xmlns:a16="http://schemas.microsoft.com/office/drawing/2014/main" id="{84DAC837-B13B-FFA9-089C-C5F6CC97F43A}"/>
                </a:ext>
              </a:extLst>
            </p:cNvPr>
            <p:cNvSpPr/>
            <p:nvPr/>
          </p:nvSpPr>
          <p:spPr>
            <a:xfrm>
              <a:off x="2342897" y="2034504"/>
              <a:ext cx="380086" cy="376324"/>
            </a:xfrm>
            <a:custGeom>
              <a:avLst/>
              <a:gdLst/>
              <a:ahLst/>
              <a:cxnLst/>
              <a:rect l="l" t="t" r="r" b="b"/>
              <a:pathLst>
                <a:path w="234621" h="232299" extrusionOk="0">
                  <a:moveTo>
                    <a:pt x="117263" y="54840"/>
                  </a:moveTo>
                  <a:cubicBezTo>
                    <a:pt x="151008" y="54840"/>
                    <a:pt x="178466" y="82298"/>
                    <a:pt x="178466" y="116043"/>
                  </a:cubicBezTo>
                  <a:cubicBezTo>
                    <a:pt x="178466" y="149764"/>
                    <a:pt x="151008" y="177246"/>
                    <a:pt x="117263" y="177246"/>
                  </a:cubicBezTo>
                  <a:cubicBezTo>
                    <a:pt x="83542" y="177246"/>
                    <a:pt x="56060" y="149812"/>
                    <a:pt x="56060" y="116043"/>
                  </a:cubicBezTo>
                  <a:cubicBezTo>
                    <a:pt x="56060" y="82322"/>
                    <a:pt x="83494" y="54840"/>
                    <a:pt x="117263" y="54840"/>
                  </a:cubicBezTo>
                  <a:close/>
                  <a:moveTo>
                    <a:pt x="117533" y="0"/>
                  </a:moveTo>
                  <a:cubicBezTo>
                    <a:pt x="113765" y="0"/>
                    <a:pt x="110738" y="3038"/>
                    <a:pt x="110738" y="6806"/>
                  </a:cubicBezTo>
                  <a:lnTo>
                    <a:pt x="110738" y="41790"/>
                  </a:lnTo>
                  <a:cubicBezTo>
                    <a:pt x="106070" y="42195"/>
                    <a:pt x="101522" y="43052"/>
                    <a:pt x="97140" y="44290"/>
                  </a:cubicBezTo>
                  <a:lnTo>
                    <a:pt x="97140" y="20619"/>
                  </a:lnTo>
                  <a:cubicBezTo>
                    <a:pt x="97140" y="16856"/>
                    <a:pt x="94091" y="13832"/>
                    <a:pt x="90353" y="13832"/>
                  </a:cubicBezTo>
                  <a:lnTo>
                    <a:pt x="69967" y="13832"/>
                  </a:lnTo>
                  <a:lnTo>
                    <a:pt x="69967" y="7021"/>
                  </a:lnTo>
                  <a:cubicBezTo>
                    <a:pt x="69967" y="4092"/>
                    <a:pt x="68110" y="1424"/>
                    <a:pt x="65324" y="543"/>
                  </a:cubicBezTo>
                  <a:cubicBezTo>
                    <a:pt x="64592" y="320"/>
                    <a:pt x="63870" y="216"/>
                    <a:pt x="63172" y="216"/>
                  </a:cubicBezTo>
                  <a:cubicBezTo>
                    <a:pt x="59399" y="216"/>
                    <a:pt x="56346" y="3262"/>
                    <a:pt x="56346" y="7021"/>
                  </a:cubicBezTo>
                  <a:lnTo>
                    <a:pt x="56346" y="20785"/>
                  </a:lnTo>
                  <a:cubicBezTo>
                    <a:pt x="56346" y="24453"/>
                    <a:pt x="59299" y="27406"/>
                    <a:pt x="62966" y="27406"/>
                  </a:cubicBezTo>
                  <a:lnTo>
                    <a:pt x="83565" y="27406"/>
                  </a:lnTo>
                  <a:lnTo>
                    <a:pt x="83565" y="49648"/>
                  </a:lnTo>
                  <a:cubicBezTo>
                    <a:pt x="69563" y="56817"/>
                    <a:pt x="58108" y="68271"/>
                    <a:pt x="50940" y="82274"/>
                  </a:cubicBezTo>
                  <a:lnTo>
                    <a:pt x="28697" y="82274"/>
                  </a:lnTo>
                  <a:lnTo>
                    <a:pt x="28697" y="61865"/>
                  </a:lnTo>
                  <a:cubicBezTo>
                    <a:pt x="28697" y="58126"/>
                    <a:pt x="25649" y="55078"/>
                    <a:pt x="21910" y="55078"/>
                  </a:cubicBezTo>
                  <a:lnTo>
                    <a:pt x="8478" y="55078"/>
                  </a:lnTo>
                  <a:cubicBezTo>
                    <a:pt x="5001" y="55078"/>
                    <a:pt x="1929" y="57650"/>
                    <a:pt x="1548" y="61103"/>
                  </a:cubicBezTo>
                  <a:cubicBezTo>
                    <a:pt x="1096" y="65199"/>
                    <a:pt x="4287" y="68652"/>
                    <a:pt x="8312" y="68652"/>
                  </a:cubicBezTo>
                  <a:lnTo>
                    <a:pt x="15099" y="68652"/>
                  </a:lnTo>
                  <a:lnTo>
                    <a:pt x="15099" y="88609"/>
                  </a:lnTo>
                  <a:cubicBezTo>
                    <a:pt x="15099" y="92348"/>
                    <a:pt x="18123" y="95396"/>
                    <a:pt x="21886" y="95396"/>
                  </a:cubicBezTo>
                  <a:lnTo>
                    <a:pt x="45534" y="95396"/>
                  </a:lnTo>
                  <a:cubicBezTo>
                    <a:pt x="44295" y="99778"/>
                    <a:pt x="43462" y="104326"/>
                    <a:pt x="43033" y="108994"/>
                  </a:cubicBezTo>
                  <a:lnTo>
                    <a:pt x="8145" y="108994"/>
                  </a:lnTo>
                  <a:cubicBezTo>
                    <a:pt x="5144" y="108994"/>
                    <a:pt x="2406" y="110899"/>
                    <a:pt x="1525" y="113757"/>
                  </a:cubicBezTo>
                  <a:cubicBezTo>
                    <a:pt x="0" y="118591"/>
                    <a:pt x="3573" y="123044"/>
                    <a:pt x="8193" y="123044"/>
                  </a:cubicBezTo>
                  <a:lnTo>
                    <a:pt x="43081" y="123044"/>
                  </a:lnTo>
                  <a:cubicBezTo>
                    <a:pt x="43486" y="127712"/>
                    <a:pt x="44343" y="132284"/>
                    <a:pt x="45581" y="136642"/>
                  </a:cubicBezTo>
                  <a:lnTo>
                    <a:pt x="21910" y="136642"/>
                  </a:lnTo>
                  <a:cubicBezTo>
                    <a:pt x="18147" y="136642"/>
                    <a:pt x="15123" y="139691"/>
                    <a:pt x="15123" y="143429"/>
                  </a:cubicBezTo>
                  <a:lnTo>
                    <a:pt x="15123" y="163838"/>
                  </a:lnTo>
                  <a:lnTo>
                    <a:pt x="8312" y="163838"/>
                  </a:lnTo>
                  <a:cubicBezTo>
                    <a:pt x="5383" y="163838"/>
                    <a:pt x="2715" y="165672"/>
                    <a:pt x="1834" y="168482"/>
                  </a:cubicBezTo>
                  <a:cubicBezTo>
                    <a:pt x="405" y="173150"/>
                    <a:pt x="3858" y="177436"/>
                    <a:pt x="8312" y="177436"/>
                  </a:cubicBezTo>
                  <a:lnTo>
                    <a:pt x="22076" y="177436"/>
                  </a:lnTo>
                  <a:cubicBezTo>
                    <a:pt x="25744" y="177436"/>
                    <a:pt x="28697" y="174483"/>
                    <a:pt x="28697" y="170816"/>
                  </a:cubicBezTo>
                  <a:lnTo>
                    <a:pt x="28697" y="150216"/>
                  </a:lnTo>
                  <a:lnTo>
                    <a:pt x="50940" y="150216"/>
                  </a:lnTo>
                  <a:cubicBezTo>
                    <a:pt x="58108" y="164219"/>
                    <a:pt x="69563" y="175674"/>
                    <a:pt x="83565" y="182842"/>
                  </a:cubicBezTo>
                  <a:lnTo>
                    <a:pt x="83565" y="205085"/>
                  </a:lnTo>
                  <a:lnTo>
                    <a:pt x="63156" y="205085"/>
                  </a:lnTo>
                  <a:cubicBezTo>
                    <a:pt x="59418" y="205085"/>
                    <a:pt x="56369" y="208133"/>
                    <a:pt x="56369" y="211872"/>
                  </a:cubicBezTo>
                  <a:lnTo>
                    <a:pt x="56369" y="225303"/>
                  </a:lnTo>
                  <a:cubicBezTo>
                    <a:pt x="56369" y="228780"/>
                    <a:pt x="58941" y="231852"/>
                    <a:pt x="62394" y="232233"/>
                  </a:cubicBezTo>
                  <a:cubicBezTo>
                    <a:pt x="62655" y="232262"/>
                    <a:pt x="62913" y="232276"/>
                    <a:pt x="63168" y="232276"/>
                  </a:cubicBezTo>
                  <a:cubicBezTo>
                    <a:pt x="66916" y="232276"/>
                    <a:pt x="69944" y="229238"/>
                    <a:pt x="69944" y="225470"/>
                  </a:cubicBezTo>
                  <a:lnTo>
                    <a:pt x="69944" y="218683"/>
                  </a:lnTo>
                  <a:lnTo>
                    <a:pt x="90353" y="218683"/>
                  </a:lnTo>
                  <a:cubicBezTo>
                    <a:pt x="94091" y="218683"/>
                    <a:pt x="97140" y="215658"/>
                    <a:pt x="97140" y="211896"/>
                  </a:cubicBezTo>
                  <a:lnTo>
                    <a:pt x="97140" y="188248"/>
                  </a:lnTo>
                  <a:cubicBezTo>
                    <a:pt x="101498" y="189486"/>
                    <a:pt x="106070" y="190320"/>
                    <a:pt x="110738" y="190748"/>
                  </a:cubicBezTo>
                  <a:lnTo>
                    <a:pt x="110738" y="225089"/>
                  </a:lnTo>
                  <a:cubicBezTo>
                    <a:pt x="110738" y="228566"/>
                    <a:pt x="113286" y="231638"/>
                    <a:pt x="116739" y="232019"/>
                  </a:cubicBezTo>
                  <a:cubicBezTo>
                    <a:pt x="117001" y="232048"/>
                    <a:pt x="117261" y="232062"/>
                    <a:pt x="117517" y="232062"/>
                  </a:cubicBezTo>
                  <a:cubicBezTo>
                    <a:pt x="121285" y="232062"/>
                    <a:pt x="124312" y="229025"/>
                    <a:pt x="124312" y="225279"/>
                  </a:cubicBezTo>
                  <a:lnTo>
                    <a:pt x="124312" y="190748"/>
                  </a:lnTo>
                  <a:cubicBezTo>
                    <a:pt x="128980" y="190320"/>
                    <a:pt x="133528" y="189463"/>
                    <a:pt x="137910" y="188248"/>
                  </a:cubicBezTo>
                  <a:lnTo>
                    <a:pt x="137910" y="211896"/>
                  </a:lnTo>
                  <a:cubicBezTo>
                    <a:pt x="137910" y="215658"/>
                    <a:pt x="140958" y="218683"/>
                    <a:pt x="144697" y="218683"/>
                  </a:cubicBezTo>
                  <a:lnTo>
                    <a:pt x="165082" y="218683"/>
                  </a:lnTo>
                  <a:lnTo>
                    <a:pt x="165082" y="225517"/>
                  </a:lnTo>
                  <a:cubicBezTo>
                    <a:pt x="165082" y="228423"/>
                    <a:pt x="166940" y="231114"/>
                    <a:pt x="169726" y="231971"/>
                  </a:cubicBezTo>
                  <a:cubicBezTo>
                    <a:pt x="170459" y="232194"/>
                    <a:pt x="171181" y="232298"/>
                    <a:pt x="171879" y="232298"/>
                  </a:cubicBezTo>
                  <a:cubicBezTo>
                    <a:pt x="175651" y="232298"/>
                    <a:pt x="178704" y="229256"/>
                    <a:pt x="178704" y="225517"/>
                  </a:cubicBezTo>
                  <a:lnTo>
                    <a:pt x="178704" y="211729"/>
                  </a:lnTo>
                  <a:cubicBezTo>
                    <a:pt x="178704" y="208062"/>
                    <a:pt x="175751" y="205109"/>
                    <a:pt x="172084" y="205109"/>
                  </a:cubicBezTo>
                  <a:lnTo>
                    <a:pt x="151484" y="205109"/>
                  </a:lnTo>
                  <a:lnTo>
                    <a:pt x="151484" y="182890"/>
                  </a:lnTo>
                  <a:cubicBezTo>
                    <a:pt x="165487" y="175698"/>
                    <a:pt x="176942" y="164243"/>
                    <a:pt x="184110" y="150264"/>
                  </a:cubicBezTo>
                  <a:lnTo>
                    <a:pt x="206353" y="150264"/>
                  </a:lnTo>
                  <a:lnTo>
                    <a:pt x="206353" y="170649"/>
                  </a:lnTo>
                  <a:cubicBezTo>
                    <a:pt x="206353" y="174388"/>
                    <a:pt x="209377" y="177436"/>
                    <a:pt x="213140" y="177436"/>
                  </a:cubicBezTo>
                  <a:lnTo>
                    <a:pt x="226571" y="177436"/>
                  </a:lnTo>
                  <a:cubicBezTo>
                    <a:pt x="230048" y="177436"/>
                    <a:pt x="233120" y="174864"/>
                    <a:pt x="233501" y="171411"/>
                  </a:cubicBezTo>
                  <a:cubicBezTo>
                    <a:pt x="233954" y="167315"/>
                    <a:pt x="230763" y="163862"/>
                    <a:pt x="226738" y="163862"/>
                  </a:cubicBezTo>
                  <a:lnTo>
                    <a:pt x="219951" y="163862"/>
                  </a:lnTo>
                  <a:lnTo>
                    <a:pt x="219951" y="143477"/>
                  </a:lnTo>
                  <a:cubicBezTo>
                    <a:pt x="219951" y="139714"/>
                    <a:pt x="216927" y="136690"/>
                    <a:pt x="213164" y="136690"/>
                  </a:cubicBezTo>
                  <a:lnTo>
                    <a:pt x="189492" y="136690"/>
                  </a:lnTo>
                  <a:cubicBezTo>
                    <a:pt x="190754" y="132308"/>
                    <a:pt x="191588" y="127760"/>
                    <a:pt x="191993" y="123068"/>
                  </a:cubicBezTo>
                  <a:lnTo>
                    <a:pt x="226357" y="123068"/>
                  </a:lnTo>
                  <a:cubicBezTo>
                    <a:pt x="229834" y="123068"/>
                    <a:pt x="232906" y="120520"/>
                    <a:pt x="233287" y="117067"/>
                  </a:cubicBezTo>
                  <a:cubicBezTo>
                    <a:pt x="233740" y="112947"/>
                    <a:pt x="230548" y="109494"/>
                    <a:pt x="226524" y="109494"/>
                  </a:cubicBezTo>
                  <a:lnTo>
                    <a:pt x="191993" y="109494"/>
                  </a:lnTo>
                  <a:cubicBezTo>
                    <a:pt x="191588" y="104826"/>
                    <a:pt x="190731" y="100278"/>
                    <a:pt x="189492" y="95896"/>
                  </a:cubicBezTo>
                  <a:lnTo>
                    <a:pt x="213140" y="95896"/>
                  </a:lnTo>
                  <a:lnTo>
                    <a:pt x="213140" y="95872"/>
                  </a:lnTo>
                  <a:cubicBezTo>
                    <a:pt x="216879" y="95872"/>
                    <a:pt x="219927" y="92824"/>
                    <a:pt x="219927" y="89085"/>
                  </a:cubicBezTo>
                  <a:lnTo>
                    <a:pt x="219927" y="68700"/>
                  </a:lnTo>
                  <a:lnTo>
                    <a:pt x="226738" y="68700"/>
                  </a:lnTo>
                  <a:cubicBezTo>
                    <a:pt x="229667" y="68700"/>
                    <a:pt x="232335" y="66842"/>
                    <a:pt x="233192" y="64056"/>
                  </a:cubicBezTo>
                  <a:cubicBezTo>
                    <a:pt x="234621" y="59365"/>
                    <a:pt x="231168" y="55078"/>
                    <a:pt x="226738" y="55078"/>
                  </a:cubicBezTo>
                  <a:lnTo>
                    <a:pt x="212950" y="55078"/>
                  </a:lnTo>
                  <a:cubicBezTo>
                    <a:pt x="209306" y="55078"/>
                    <a:pt x="206353" y="58031"/>
                    <a:pt x="206353" y="61698"/>
                  </a:cubicBezTo>
                  <a:lnTo>
                    <a:pt x="206353" y="82298"/>
                  </a:lnTo>
                  <a:lnTo>
                    <a:pt x="184110" y="82298"/>
                  </a:lnTo>
                  <a:cubicBezTo>
                    <a:pt x="176942" y="68295"/>
                    <a:pt x="165487" y="56840"/>
                    <a:pt x="151484" y="49672"/>
                  </a:cubicBezTo>
                  <a:lnTo>
                    <a:pt x="151484" y="27430"/>
                  </a:lnTo>
                  <a:lnTo>
                    <a:pt x="171893" y="27430"/>
                  </a:lnTo>
                  <a:cubicBezTo>
                    <a:pt x="175632" y="27430"/>
                    <a:pt x="178681" y="24405"/>
                    <a:pt x="178681" y="20643"/>
                  </a:cubicBezTo>
                  <a:lnTo>
                    <a:pt x="178681" y="7211"/>
                  </a:lnTo>
                  <a:cubicBezTo>
                    <a:pt x="178681" y="3734"/>
                    <a:pt x="176109" y="662"/>
                    <a:pt x="172655" y="281"/>
                  </a:cubicBezTo>
                  <a:cubicBezTo>
                    <a:pt x="172395" y="252"/>
                    <a:pt x="172137" y="238"/>
                    <a:pt x="171882" y="238"/>
                  </a:cubicBezTo>
                  <a:cubicBezTo>
                    <a:pt x="168134" y="238"/>
                    <a:pt x="165106" y="3276"/>
                    <a:pt x="165106" y="7045"/>
                  </a:cubicBezTo>
                  <a:lnTo>
                    <a:pt x="165106" y="13832"/>
                  </a:lnTo>
                  <a:lnTo>
                    <a:pt x="144697" y="13832"/>
                  </a:lnTo>
                  <a:cubicBezTo>
                    <a:pt x="140958" y="13832"/>
                    <a:pt x="137910" y="16856"/>
                    <a:pt x="137910" y="20619"/>
                  </a:cubicBezTo>
                  <a:lnTo>
                    <a:pt x="137910" y="44290"/>
                  </a:lnTo>
                  <a:cubicBezTo>
                    <a:pt x="133552" y="43028"/>
                    <a:pt x="128980" y="42195"/>
                    <a:pt x="124312" y="41790"/>
                  </a:cubicBezTo>
                  <a:lnTo>
                    <a:pt x="124312" y="6973"/>
                  </a:lnTo>
                  <a:cubicBezTo>
                    <a:pt x="124312" y="3496"/>
                    <a:pt x="121764" y="424"/>
                    <a:pt x="118311" y="43"/>
                  </a:cubicBezTo>
                  <a:cubicBezTo>
                    <a:pt x="118049" y="14"/>
                    <a:pt x="117789" y="0"/>
                    <a:pt x="11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9" name="Google Shape;399;p33">
            <a:extLst>
              <a:ext uri="{FF2B5EF4-FFF2-40B4-BE49-F238E27FC236}">
                <a16:creationId xmlns:a16="http://schemas.microsoft.com/office/drawing/2014/main" id="{ADCDF45B-F0CA-C150-7FDC-06C667D0F22A}"/>
              </a:ext>
            </a:extLst>
          </p:cNvPr>
          <p:cNvSpPr/>
          <p:nvPr/>
        </p:nvSpPr>
        <p:spPr>
          <a:xfrm>
            <a:off x="6070900" y="3216375"/>
            <a:ext cx="2618700" cy="1401875"/>
          </a:xfrm>
          <a:prstGeom prst="roundRect">
            <a:avLst>
              <a:gd name="adj" fmla="val 909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401;p33">
            <a:extLst>
              <a:ext uri="{FF2B5EF4-FFF2-40B4-BE49-F238E27FC236}">
                <a16:creationId xmlns:a16="http://schemas.microsoft.com/office/drawing/2014/main" id="{7FF2FC3C-E250-7C46-9B63-8CD9047E8BE3}"/>
              </a:ext>
            </a:extLst>
          </p:cNvPr>
          <p:cNvSpPr txBox="1">
            <a:spLocks/>
          </p:cNvSpPr>
          <p:nvPr/>
        </p:nvSpPr>
        <p:spPr>
          <a:xfrm>
            <a:off x="6317526" y="4098750"/>
            <a:ext cx="209642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Efficiency in development</a:t>
            </a:r>
          </a:p>
        </p:txBody>
      </p:sp>
      <p:grpSp>
        <p:nvGrpSpPr>
          <p:cNvPr id="21" name="Google Shape;417;p33">
            <a:extLst>
              <a:ext uri="{FF2B5EF4-FFF2-40B4-BE49-F238E27FC236}">
                <a16:creationId xmlns:a16="http://schemas.microsoft.com/office/drawing/2014/main" id="{95AE1A38-0727-C095-6D9E-920A2CF3F620}"/>
              </a:ext>
            </a:extLst>
          </p:cNvPr>
          <p:cNvGrpSpPr/>
          <p:nvPr/>
        </p:nvGrpSpPr>
        <p:grpSpPr>
          <a:xfrm>
            <a:off x="6318297" y="3630927"/>
            <a:ext cx="380086" cy="376324"/>
            <a:chOff x="2342897" y="2034504"/>
            <a:chExt cx="380086" cy="376324"/>
          </a:xfrm>
        </p:grpSpPr>
        <p:sp>
          <p:nvSpPr>
            <p:cNvPr id="22" name="Google Shape;418;p33">
              <a:extLst>
                <a:ext uri="{FF2B5EF4-FFF2-40B4-BE49-F238E27FC236}">
                  <a16:creationId xmlns:a16="http://schemas.microsoft.com/office/drawing/2014/main" id="{5DEEFB53-30CE-2B6C-15F3-64A04A85CBB9}"/>
                </a:ext>
              </a:extLst>
            </p:cNvPr>
            <p:cNvSpPr/>
            <p:nvPr/>
          </p:nvSpPr>
          <p:spPr>
            <a:xfrm>
              <a:off x="2487377" y="2145730"/>
              <a:ext cx="91666" cy="154106"/>
            </a:xfrm>
            <a:custGeom>
              <a:avLst/>
              <a:gdLst/>
              <a:ahLst/>
              <a:cxnLst/>
              <a:rect l="l" t="t" r="r" b="b"/>
              <a:pathLst>
                <a:path w="56584" h="95127" extrusionOk="0">
                  <a:moveTo>
                    <a:pt x="28316" y="1"/>
                  </a:moveTo>
                  <a:cubicBezTo>
                    <a:pt x="24558" y="1"/>
                    <a:pt x="21505" y="3043"/>
                    <a:pt x="21505" y="6781"/>
                  </a:cubicBezTo>
                  <a:lnTo>
                    <a:pt x="21505" y="13378"/>
                  </a:lnTo>
                  <a:cubicBezTo>
                    <a:pt x="10241" y="13378"/>
                    <a:pt x="1096" y="22499"/>
                    <a:pt x="1096" y="33763"/>
                  </a:cubicBezTo>
                  <a:lnTo>
                    <a:pt x="1096" y="47575"/>
                  </a:lnTo>
                  <a:cubicBezTo>
                    <a:pt x="1096" y="51314"/>
                    <a:pt x="4144" y="54362"/>
                    <a:pt x="7883" y="54362"/>
                  </a:cubicBezTo>
                  <a:lnTo>
                    <a:pt x="41890" y="54362"/>
                  </a:lnTo>
                  <a:lnTo>
                    <a:pt x="41890" y="61150"/>
                  </a:lnTo>
                  <a:cubicBezTo>
                    <a:pt x="41890" y="64888"/>
                    <a:pt x="38842" y="67937"/>
                    <a:pt x="35103" y="67937"/>
                  </a:cubicBezTo>
                  <a:lnTo>
                    <a:pt x="7883" y="67937"/>
                  </a:lnTo>
                  <a:cubicBezTo>
                    <a:pt x="4978" y="67937"/>
                    <a:pt x="2287" y="69770"/>
                    <a:pt x="1430" y="72580"/>
                  </a:cubicBezTo>
                  <a:cubicBezTo>
                    <a:pt x="1" y="77248"/>
                    <a:pt x="3454" y="81535"/>
                    <a:pt x="7883" y="81535"/>
                  </a:cubicBezTo>
                  <a:lnTo>
                    <a:pt x="21505" y="81535"/>
                  </a:lnTo>
                  <a:lnTo>
                    <a:pt x="21505" y="88346"/>
                  </a:lnTo>
                  <a:cubicBezTo>
                    <a:pt x="21505" y="91275"/>
                    <a:pt x="23339" y="93942"/>
                    <a:pt x="26149" y="94799"/>
                  </a:cubicBezTo>
                  <a:cubicBezTo>
                    <a:pt x="26878" y="95022"/>
                    <a:pt x="27597" y="95126"/>
                    <a:pt x="28292" y="95126"/>
                  </a:cubicBezTo>
                  <a:cubicBezTo>
                    <a:pt x="32050" y="95126"/>
                    <a:pt x="35103" y="92084"/>
                    <a:pt x="35103" y="88346"/>
                  </a:cubicBezTo>
                  <a:lnTo>
                    <a:pt x="35103" y="81320"/>
                  </a:lnTo>
                  <a:cubicBezTo>
                    <a:pt x="46344" y="81320"/>
                    <a:pt x="55488" y="72176"/>
                    <a:pt x="55488" y="60935"/>
                  </a:cubicBezTo>
                  <a:lnTo>
                    <a:pt x="55488" y="47575"/>
                  </a:lnTo>
                  <a:cubicBezTo>
                    <a:pt x="55488" y="43813"/>
                    <a:pt x="52464" y="40788"/>
                    <a:pt x="48701" y="40788"/>
                  </a:cubicBezTo>
                  <a:lnTo>
                    <a:pt x="14694" y="40788"/>
                  </a:lnTo>
                  <a:lnTo>
                    <a:pt x="14694" y="34001"/>
                  </a:lnTo>
                  <a:cubicBezTo>
                    <a:pt x="14694" y="30262"/>
                    <a:pt x="17742" y="27214"/>
                    <a:pt x="21481" y="27214"/>
                  </a:cubicBezTo>
                  <a:lnTo>
                    <a:pt x="48701" y="27214"/>
                  </a:lnTo>
                  <a:cubicBezTo>
                    <a:pt x="51630" y="27214"/>
                    <a:pt x="54298" y="25357"/>
                    <a:pt x="55155" y="22570"/>
                  </a:cubicBezTo>
                  <a:cubicBezTo>
                    <a:pt x="56584" y="17903"/>
                    <a:pt x="53131" y="13616"/>
                    <a:pt x="48701" y="13616"/>
                  </a:cubicBezTo>
                  <a:lnTo>
                    <a:pt x="35103" y="13616"/>
                  </a:lnTo>
                  <a:lnTo>
                    <a:pt x="35103" y="6781"/>
                  </a:lnTo>
                  <a:cubicBezTo>
                    <a:pt x="35103" y="3876"/>
                    <a:pt x="33246" y="1185"/>
                    <a:pt x="30459" y="328"/>
                  </a:cubicBezTo>
                  <a:cubicBezTo>
                    <a:pt x="29731" y="105"/>
                    <a:pt x="29012" y="1"/>
                    <a:pt x="28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" name="Google Shape;419;p33">
              <a:extLst>
                <a:ext uri="{FF2B5EF4-FFF2-40B4-BE49-F238E27FC236}">
                  <a16:creationId xmlns:a16="http://schemas.microsoft.com/office/drawing/2014/main" id="{0524D526-3BE4-27AD-0798-D0CEA2ABC0CC}"/>
                </a:ext>
              </a:extLst>
            </p:cNvPr>
            <p:cNvSpPr/>
            <p:nvPr/>
          </p:nvSpPr>
          <p:spPr>
            <a:xfrm>
              <a:off x="2342897" y="2034504"/>
              <a:ext cx="380086" cy="376324"/>
            </a:xfrm>
            <a:custGeom>
              <a:avLst/>
              <a:gdLst/>
              <a:ahLst/>
              <a:cxnLst/>
              <a:rect l="l" t="t" r="r" b="b"/>
              <a:pathLst>
                <a:path w="234621" h="232299" extrusionOk="0">
                  <a:moveTo>
                    <a:pt x="117263" y="54840"/>
                  </a:moveTo>
                  <a:cubicBezTo>
                    <a:pt x="151008" y="54840"/>
                    <a:pt x="178466" y="82298"/>
                    <a:pt x="178466" y="116043"/>
                  </a:cubicBezTo>
                  <a:cubicBezTo>
                    <a:pt x="178466" y="149764"/>
                    <a:pt x="151008" y="177246"/>
                    <a:pt x="117263" y="177246"/>
                  </a:cubicBezTo>
                  <a:cubicBezTo>
                    <a:pt x="83542" y="177246"/>
                    <a:pt x="56060" y="149812"/>
                    <a:pt x="56060" y="116043"/>
                  </a:cubicBezTo>
                  <a:cubicBezTo>
                    <a:pt x="56060" y="82322"/>
                    <a:pt x="83494" y="54840"/>
                    <a:pt x="117263" y="54840"/>
                  </a:cubicBezTo>
                  <a:close/>
                  <a:moveTo>
                    <a:pt x="117533" y="0"/>
                  </a:moveTo>
                  <a:cubicBezTo>
                    <a:pt x="113765" y="0"/>
                    <a:pt x="110738" y="3038"/>
                    <a:pt x="110738" y="6806"/>
                  </a:cubicBezTo>
                  <a:lnTo>
                    <a:pt x="110738" y="41790"/>
                  </a:lnTo>
                  <a:cubicBezTo>
                    <a:pt x="106070" y="42195"/>
                    <a:pt x="101522" y="43052"/>
                    <a:pt x="97140" y="44290"/>
                  </a:cubicBezTo>
                  <a:lnTo>
                    <a:pt x="97140" y="20619"/>
                  </a:lnTo>
                  <a:cubicBezTo>
                    <a:pt x="97140" y="16856"/>
                    <a:pt x="94091" y="13832"/>
                    <a:pt x="90353" y="13832"/>
                  </a:cubicBezTo>
                  <a:lnTo>
                    <a:pt x="69967" y="13832"/>
                  </a:lnTo>
                  <a:lnTo>
                    <a:pt x="69967" y="7021"/>
                  </a:lnTo>
                  <a:cubicBezTo>
                    <a:pt x="69967" y="4092"/>
                    <a:pt x="68110" y="1424"/>
                    <a:pt x="65324" y="543"/>
                  </a:cubicBezTo>
                  <a:cubicBezTo>
                    <a:pt x="64592" y="320"/>
                    <a:pt x="63870" y="216"/>
                    <a:pt x="63172" y="216"/>
                  </a:cubicBezTo>
                  <a:cubicBezTo>
                    <a:pt x="59399" y="216"/>
                    <a:pt x="56346" y="3262"/>
                    <a:pt x="56346" y="7021"/>
                  </a:cubicBezTo>
                  <a:lnTo>
                    <a:pt x="56346" y="20785"/>
                  </a:lnTo>
                  <a:cubicBezTo>
                    <a:pt x="56346" y="24453"/>
                    <a:pt x="59299" y="27406"/>
                    <a:pt x="62966" y="27406"/>
                  </a:cubicBezTo>
                  <a:lnTo>
                    <a:pt x="83565" y="27406"/>
                  </a:lnTo>
                  <a:lnTo>
                    <a:pt x="83565" y="49648"/>
                  </a:lnTo>
                  <a:cubicBezTo>
                    <a:pt x="69563" y="56817"/>
                    <a:pt x="58108" y="68271"/>
                    <a:pt x="50940" y="82274"/>
                  </a:cubicBezTo>
                  <a:lnTo>
                    <a:pt x="28697" y="82274"/>
                  </a:lnTo>
                  <a:lnTo>
                    <a:pt x="28697" y="61865"/>
                  </a:lnTo>
                  <a:cubicBezTo>
                    <a:pt x="28697" y="58126"/>
                    <a:pt x="25649" y="55078"/>
                    <a:pt x="21910" y="55078"/>
                  </a:cubicBezTo>
                  <a:lnTo>
                    <a:pt x="8478" y="55078"/>
                  </a:lnTo>
                  <a:cubicBezTo>
                    <a:pt x="5001" y="55078"/>
                    <a:pt x="1929" y="57650"/>
                    <a:pt x="1548" y="61103"/>
                  </a:cubicBezTo>
                  <a:cubicBezTo>
                    <a:pt x="1096" y="65199"/>
                    <a:pt x="4287" y="68652"/>
                    <a:pt x="8312" y="68652"/>
                  </a:cubicBezTo>
                  <a:lnTo>
                    <a:pt x="15099" y="68652"/>
                  </a:lnTo>
                  <a:lnTo>
                    <a:pt x="15099" y="88609"/>
                  </a:lnTo>
                  <a:cubicBezTo>
                    <a:pt x="15099" y="92348"/>
                    <a:pt x="18123" y="95396"/>
                    <a:pt x="21886" y="95396"/>
                  </a:cubicBezTo>
                  <a:lnTo>
                    <a:pt x="45534" y="95396"/>
                  </a:lnTo>
                  <a:cubicBezTo>
                    <a:pt x="44295" y="99778"/>
                    <a:pt x="43462" y="104326"/>
                    <a:pt x="43033" y="108994"/>
                  </a:cubicBezTo>
                  <a:lnTo>
                    <a:pt x="8145" y="108994"/>
                  </a:lnTo>
                  <a:cubicBezTo>
                    <a:pt x="5144" y="108994"/>
                    <a:pt x="2406" y="110899"/>
                    <a:pt x="1525" y="113757"/>
                  </a:cubicBezTo>
                  <a:cubicBezTo>
                    <a:pt x="0" y="118591"/>
                    <a:pt x="3573" y="123044"/>
                    <a:pt x="8193" y="123044"/>
                  </a:cubicBezTo>
                  <a:lnTo>
                    <a:pt x="43081" y="123044"/>
                  </a:lnTo>
                  <a:cubicBezTo>
                    <a:pt x="43486" y="127712"/>
                    <a:pt x="44343" y="132284"/>
                    <a:pt x="45581" y="136642"/>
                  </a:cubicBezTo>
                  <a:lnTo>
                    <a:pt x="21910" y="136642"/>
                  </a:lnTo>
                  <a:cubicBezTo>
                    <a:pt x="18147" y="136642"/>
                    <a:pt x="15123" y="139691"/>
                    <a:pt x="15123" y="143429"/>
                  </a:cubicBezTo>
                  <a:lnTo>
                    <a:pt x="15123" y="163838"/>
                  </a:lnTo>
                  <a:lnTo>
                    <a:pt x="8312" y="163838"/>
                  </a:lnTo>
                  <a:cubicBezTo>
                    <a:pt x="5383" y="163838"/>
                    <a:pt x="2715" y="165672"/>
                    <a:pt x="1834" y="168482"/>
                  </a:cubicBezTo>
                  <a:cubicBezTo>
                    <a:pt x="405" y="173150"/>
                    <a:pt x="3858" y="177436"/>
                    <a:pt x="8312" y="177436"/>
                  </a:cubicBezTo>
                  <a:lnTo>
                    <a:pt x="22076" y="177436"/>
                  </a:lnTo>
                  <a:cubicBezTo>
                    <a:pt x="25744" y="177436"/>
                    <a:pt x="28697" y="174483"/>
                    <a:pt x="28697" y="170816"/>
                  </a:cubicBezTo>
                  <a:lnTo>
                    <a:pt x="28697" y="150216"/>
                  </a:lnTo>
                  <a:lnTo>
                    <a:pt x="50940" y="150216"/>
                  </a:lnTo>
                  <a:cubicBezTo>
                    <a:pt x="58108" y="164219"/>
                    <a:pt x="69563" y="175674"/>
                    <a:pt x="83565" y="182842"/>
                  </a:cubicBezTo>
                  <a:lnTo>
                    <a:pt x="83565" y="205085"/>
                  </a:lnTo>
                  <a:lnTo>
                    <a:pt x="63156" y="205085"/>
                  </a:lnTo>
                  <a:cubicBezTo>
                    <a:pt x="59418" y="205085"/>
                    <a:pt x="56369" y="208133"/>
                    <a:pt x="56369" y="211872"/>
                  </a:cubicBezTo>
                  <a:lnTo>
                    <a:pt x="56369" y="225303"/>
                  </a:lnTo>
                  <a:cubicBezTo>
                    <a:pt x="56369" y="228780"/>
                    <a:pt x="58941" y="231852"/>
                    <a:pt x="62394" y="232233"/>
                  </a:cubicBezTo>
                  <a:cubicBezTo>
                    <a:pt x="62655" y="232262"/>
                    <a:pt x="62913" y="232276"/>
                    <a:pt x="63168" y="232276"/>
                  </a:cubicBezTo>
                  <a:cubicBezTo>
                    <a:pt x="66916" y="232276"/>
                    <a:pt x="69944" y="229238"/>
                    <a:pt x="69944" y="225470"/>
                  </a:cubicBezTo>
                  <a:lnTo>
                    <a:pt x="69944" y="218683"/>
                  </a:lnTo>
                  <a:lnTo>
                    <a:pt x="90353" y="218683"/>
                  </a:lnTo>
                  <a:cubicBezTo>
                    <a:pt x="94091" y="218683"/>
                    <a:pt x="97140" y="215658"/>
                    <a:pt x="97140" y="211896"/>
                  </a:cubicBezTo>
                  <a:lnTo>
                    <a:pt x="97140" y="188248"/>
                  </a:lnTo>
                  <a:cubicBezTo>
                    <a:pt x="101498" y="189486"/>
                    <a:pt x="106070" y="190320"/>
                    <a:pt x="110738" y="190748"/>
                  </a:cubicBezTo>
                  <a:lnTo>
                    <a:pt x="110738" y="225089"/>
                  </a:lnTo>
                  <a:cubicBezTo>
                    <a:pt x="110738" y="228566"/>
                    <a:pt x="113286" y="231638"/>
                    <a:pt x="116739" y="232019"/>
                  </a:cubicBezTo>
                  <a:cubicBezTo>
                    <a:pt x="117001" y="232048"/>
                    <a:pt x="117261" y="232062"/>
                    <a:pt x="117517" y="232062"/>
                  </a:cubicBezTo>
                  <a:cubicBezTo>
                    <a:pt x="121285" y="232062"/>
                    <a:pt x="124312" y="229025"/>
                    <a:pt x="124312" y="225279"/>
                  </a:cubicBezTo>
                  <a:lnTo>
                    <a:pt x="124312" y="190748"/>
                  </a:lnTo>
                  <a:cubicBezTo>
                    <a:pt x="128980" y="190320"/>
                    <a:pt x="133528" y="189463"/>
                    <a:pt x="137910" y="188248"/>
                  </a:cubicBezTo>
                  <a:lnTo>
                    <a:pt x="137910" y="211896"/>
                  </a:lnTo>
                  <a:cubicBezTo>
                    <a:pt x="137910" y="215658"/>
                    <a:pt x="140958" y="218683"/>
                    <a:pt x="144697" y="218683"/>
                  </a:cubicBezTo>
                  <a:lnTo>
                    <a:pt x="165082" y="218683"/>
                  </a:lnTo>
                  <a:lnTo>
                    <a:pt x="165082" y="225517"/>
                  </a:lnTo>
                  <a:cubicBezTo>
                    <a:pt x="165082" y="228423"/>
                    <a:pt x="166940" y="231114"/>
                    <a:pt x="169726" y="231971"/>
                  </a:cubicBezTo>
                  <a:cubicBezTo>
                    <a:pt x="170459" y="232194"/>
                    <a:pt x="171181" y="232298"/>
                    <a:pt x="171879" y="232298"/>
                  </a:cubicBezTo>
                  <a:cubicBezTo>
                    <a:pt x="175651" y="232298"/>
                    <a:pt x="178704" y="229256"/>
                    <a:pt x="178704" y="225517"/>
                  </a:cubicBezTo>
                  <a:lnTo>
                    <a:pt x="178704" y="211729"/>
                  </a:lnTo>
                  <a:cubicBezTo>
                    <a:pt x="178704" y="208062"/>
                    <a:pt x="175751" y="205109"/>
                    <a:pt x="172084" y="205109"/>
                  </a:cubicBezTo>
                  <a:lnTo>
                    <a:pt x="151484" y="205109"/>
                  </a:lnTo>
                  <a:lnTo>
                    <a:pt x="151484" y="182890"/>
                  </a:lnTo>
                  <a:cubicBezTo>
                    <a:pt x="165487" y="175698"/>
                    <a:pt x="176942" y="164243"/>
                    <a:pt x="184110" y="150264"/>
                  </a:cubicBezTo>
                  <a:lnTo>
                    <a:pt x="206353" y="150264"/>
                  </a:lnTo>
                  <a:lnTo>
                    <a:pt x="206353" y="170649"/>
                  </a:lnTo>
                  <a:cubicBezTo>
                    <a:pt x="206353" y="174388"/>
                    <a:pt x="209377" y="177436"/>
                    <a:pt x="213140" y="177436"/>
                  </a:cubicBezTo>
                  <a:lnTo>
                    <a:pt x="226571" y="177436"/>
                  </a:lnTo>
                  <a:cubicBezTo>
                    <a:pt x="230048" y="177436"/>
                    <a:pt x="233120" y="174864"/>
                    <a:pt x="233501" y="171411"/>
                  </a:cubicBezTo>
                  <a:cubicBezTo>
                    <a:pt x="233954" y="167315"/>
                    <a:pt x="230763" y="163862"/>
                    <a:pt x="226738" y="163862"/>
                  </a:cubicBezTo>
                  <a:lnTo>
                    <a:pt x="219951" y="163862"/>
                  </a:lnTo>
                  <a:lnTo>
                    <a:pt x="219951" y="143477"/>
                  </a:lnTo>
                  <a:cubicBezTo>
                    <a:pt x="219951" y="139714"/>
                    <a:pt x="216927" y="136690"/>
                    <a:pt x="213164" y="136690"/>
                  </a:cubicBezTo>
                  <a:lnTo>
                    <a:pt x="189492" y="136690"/>
                  </a:lnTo>
                  <a:cubicBezTo>
                    <a:pt x="190754" y="132308"/>
                    <a:pt x="191588" y="127760"/>
                    <a:pt x="191993" y="123068"/>
                  </a:cubicBezTo>
                  <a:lnTo>
                    <a:pt x="226357" y="123068"/>
                  </a:lnTo>
                  <a:cubicBezTo>
                    <a:pt x="229834" y="123068"/>
                    <a:pt x="232906" y="120520"/>
                    <a:pt x="233287" y="117067"/>
                  </a:cubicBezTo>
                  <a:cubicBezTo>
                    <a:pt x="233740" y="112947"/>
                    <a:pt x="230548" y="109494"/>
                    <a:pt x="226524" y="109494"/>
                  </a:cubicBezTo>
                  <a:lnTo>
                    <a:pt x="191993" y="109494"/>
                  </a:lnTo>
                  <a:cubicBezTo>
                    <a:pt x="191588" y="104826"/>
                    <a:pt x="190731" y="100278"/>
                    <a:pt x="189492" y="95896"/>
                  </a:cubicBezTo>
                  <a:lnTo>
                    <a:pt x="213140" y="95896"/>
                  </a:lnTo>
                  <a:lnTo>
                    <a:pt x="213140" y="95872"/>
                  </a:lnTo>
                  <a:cubicBezTo>
                    <a:pt x="216879" y="95872"/>
                    <a:pt x="219927" y="92824"/>
                    <a:pt x="219927" y="89085"/>
                  </a:cubicBezTo>
                  <a:lnTo>
                    <a:pt x="219927" y="68700"/>
                  </a:lnTo>
                  <a:lnTo>
                    <a:pt x="226738" y="68700"/>
                  </a:lnTo>
                  <a:cubicBezTo>
                    <a:pt x="229667" y="68700"/>
                    <a:pt x="232335" y="66842"/>
                    <a:pt x="233192" y="64056"/>
                  </a:cubicBezTo>
                  <a:cubicBezTo>
                    <a:pt x="234621" y="59365"/>
                    <a:pt x="231168" y="55078"/>
                    <a:pt x="226738" y="55078"/>
                  </a:cubicBezTo>
                  <a:lnTo>
                    <a:pt x="212950" y="55078"/>
                  </a:lnTo>
                  <a:cubicBezTo>
                    <a:pt x="209306" y="55078"/>
                    <a:pt x="206353" y="58031"/>
                    <a:pt x="206353" y="61698"/>
                  </a:cubicBezTo>
                  <a:lnTo>
                    <a:pt x="206353" y="82298"/>
                  </a:lnTo>
                  <a:lnTo>
                    <a:pt x="184110" y="82298"/>
                  </a:lnTo>
                  <a:cubicBezTo>
                    <a:pt x="176942" y="68295"/>
                    <a:pt x="165487" y="56840"/>
                    <a:pt x="151484" y="49672"/>
                  </a:cubicBezTo>
                  <a:lnTo>
                    <a:pt x="151484" y="27430"/>
                  </a:lnTo>
                  <a:lnTo>
                    <a:pt x="171893" y="27430"/>
                  </a:lnTo>
                  <a:cubicBezTo>
                    <a:pt x="175632" y="27430"/>
                    <a:pt x="178681" y="24405"/>
                    <a:pt x="178681" y="20643"/>
                  </a:cubicBezTo>
                  <a:lnTo>
                    <a:pt x="178681" y="7211"/>
                  </a:lnTo>
                  <a:cubicBezTo>
                    <a:pt x="178681" y="3734"/>
                    <a:pt x="176109" y="662"/>
                    <a:pt x="172655" y="281"/>
                  </a:cubicBezTo>
                  <a:cubicBezTo>
                    <a:pt x="172395" y="252"/>
                    <a:pt x="172137" y="238"/>
                    <a:pt x="171882" y="238"/>
                  </a:cubicBezTo>
                  <a:cubicBezTo>
                    <a:pt x="168134" y="238"/>
                    <a:pt x="165106" y="3276"/>
                    <a:pt x="165106" y="7045"/>
                  </a:cubicBezTo>
                  <a:lnTo>
                    <a:pt x="165106" y="13832"/>
                  </a:lnTo>
                  <a:lnTo>
                    <a:pt x="144697" y="13832"/>
                  </a:lnTo>
                  <a:cubicBezTo>
                    <a:pt x="140958" y="13832"/>
                    <a:pt x="137910" y="16856"/>
                    <a:pt x="137910" y="20619"/>
                  </a:cubicBezTo>
                  <a:lnTo>
                    <a:pt x="137910" y="44290"/>
                  </a:lnTo>
                  <a:cubicBezTo>
                    <a:pt x="133552" y="43028"/>
                    <a:pt x="128980" y="42195"/>
                    <a:pt x="124312" y="41790"/>
                  </a:cubicBezTo>
                  <a:lnTo>
                    <a:pt x="124312" y="6973"/>
                  </a:lnTo>
                  <a:cubicBezTo>
                    <a:pt x="124312" y="3496"/>
                    <a:pt x="121764" y="424"/>
                    <a:pt x="118311" y="43"/>
                  </a:cubicBezTo>
                  <a:cubicBezTo>
                    <a:pt x="118049" y="14"/>
                    <a:pt x="117789" y="0"/>
                    <a:pt x="11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472600" y="525250"/>
            <a:ext cx="82170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5"/>
          <p:cNvSpPr txBox="1">
            <a:spLocks noGrp="1"/>
          </p:cNvSpPr>
          <p:nvPr>
            <p:ph type="title"/>
          </p:nvPr>
        </p:nvSpPr>
        <p:spPr>
          <a:xfrm>
            <a:off x="720000" y="525250"/>
            <a:ext cx="77040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Feasibility Study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body" idx="1"/>
          </p:nvPr>
        </p:nvSpPr>
        <p:spPr>
          <a:xfrm>
            <a:off x="484883" y="1914250"/>
            <a:ext cx="2804417" cy="1819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all the modern technologies like </a:t>
            </a:r>
            <a:r>
              <a:rPr lang="en-US" sz="2400" b="1" dirty="0"/>
              <a:t>JavaScript</a:t>
            </a:r>
            <a:r>
              <a:rPr lang="en-US" dirty="0"/>
              <a:t> , </a:t>
            </a:r>
            <a:r>
              <a:rPr lang="en-US" sz="2400" b="1" dirty="0"/>
              <a:t>REACT</a:t>
            </a:r>
            <a:r>
              <a:rPr lang="en-US" sz="2400" dirty="0"/>
              <a:t>,</a:t>
            </a:r>
            <a:r>
              <a:rPr lang="en-US" sz="2400" b="1" dirty="0"/>
              <a:t> NEXT JS </a:t>
            </a:r>
            <a:r>
              <a:rPr lang="en-US" sz="240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400" b="1" dirty="0"/>
              <a:t>Express</a:t>
            </a:r>
            <a:r>
              <a:rPr lang="en-US" dirty="0"/>
              <a:t> are needed for this project.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230983" y="145925"/>
            <a:ext cx="482458" cy="241200"/>
            <a:chOff x="719996" y="145925"/>
            <a:chExt cx="482458" cy="241200"/>
          </a:xfrm>
        </p:grpSpPr>
        <p:sp>
          <p:nvSpPr>
            <p:cNvPr id="438" name="Google Shape;438;p3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5"/>
          <p:cNvGrpSpPr/>
          <p:nvPr/>
        </p:nvGrpSpPr>
        <p:grpSpPr>
          <a:xfrm rot="10800000">
            <a:off x="8430558" y="145925"/>
            <a:ext cx="482458" cy="241200"/>
            <a:chOff x="719996" y="145925"/>
            <a:chExt cx="482458" cy="241200"/>
          </a:xfrm>
        </p:grpSpPr>
        <p:sp>
          <p:nvSpPr>
            <p:cNvPr id="441" name="Google Shape;441;p35"/>
            <p:cNvSpPr/>
            <p:nvPr/>
          </p:nvSpPr>
          <p:spPr>
            <a:xfrm rot="10800000">
              <a:off x="719996" y="145925"/>
              <a:ext cx="241200" cy="241200"/>
            </a:xfrm>
            <a:prstGeom prst="pie">
              <a:avLst>
                <a:gd name="adj1" fmla="val 5457876"/>
                <a:gd name="adj2" fmla="val 16200000"/>
              </a:avLst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 rot="10800000">
              <a:off x="961254" y="145925"/>
              <a:ext cx="241200" cy="241200"/>
            </a:xfrm>
            <a:prstGeom prst="ellipse">
              <a:avLst/>
            </a:prstGeom>
            <a:solidFill>
              <a:srgbClr val="162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4;p35">
            <a:extLst>
              <a:ext uri="{FF2B5EF4-FFF2-40B4-BE49-F238E27FC236}">
                <a16:creationId xmlns:a16="http://schemas.microsoft.com/office/drawing/2014/main" id="{81AAC552-6E04-9991-1CCD-E9B29EC6F4DA}"/>
              </a:ext>
            </a:extLst>
          </p:cNvPr>
          <p:cNvSpPr/>
          <p:nvPr/>
        </p:nvSpPr>
        <p:spPr>
          <a:xfrm>
            <a:off x="485300" y="1414864"/>
            <a:ext cx="1699100" cy="33437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Technical Feasibility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436;p35">
            <a:extLst>
              <a:ext uri="{FF2B5EF4-FFF2-40B4-BE49-F238E27FC236}">
                <a16:creationId xmlns:a16="http://schemas.microsoft.com/office/drawing/2014/main" id="{A1A80933-4A37-7D17-7150-51C4D60FF568}"/>
              </a:ext>
            </a:extLst>
          </p:cNvPr>
          <p:cNvSpPr txBox="1">
            <a:spLocks/>
          </p:cNvSpPr>
          <p:nvPr/>
        </p:nvSpPr>
        <p:spPr>
          <a:xfrm>
            <a:off x="3289300" y="1914250"/>
            <a:ext cx="2804417" cy="18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The entire development &amp; production is </a:t>
            </a:r>
            <a:r>
              <a:rPr lang="en-US" sz="2400" b="1" dirty="0"/>
              <a:t>cost effective </a:t>
            </a:r>
            <a:r>
              <a:rPr lang="en-US" sz="2400" dirty="0"/>
              <a:t>and</a:t>
            </a:r>
            <a:r>
              <a:rPr lang="en-US" sz="2400" b="1" dirty="0"/>
              <a:t> easily upgradeable</a:t>
            </a:r>
            <a:r>
              <a:rPr lang="en-US" b="1" dirty="0"/>
              <a:t>.</a:t>
            </a:r>
          </a:p>
        </p:txBody>
      </p:sp>
      <p:sp>
        <p:nvSpPr>
          <p:cNvPr id="4" name="Google Shape;434;p35">
            <a:extLst>
              <a:ext uri="{FF2B5EF4-FFF2-40B4-BE49-F238E27FC236}">
                <a16:creationId xmlns:a16="http://schemas.microsoft.com/office/drawing/2014/main" id="{1C7318F7-D70F-4236-78A2-ED9AA7AEF98E}"/>
              </a:ext>
            </a:extLst>
          </p:cNvPr>
          <p:cNvSpPr/>
          <p:nvPr/>
        </p:nvSpPr>
        <p:spPr>
          <a:xfrm>
            <a:off x="3731550" y="1543406"/>
            <a:ext cx="1699100" cy="33437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Economic Feasibility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436;p35">
            <a:extLst>
              <a:ext uri="{FF2B5EF4-FFF2-40B4-BE49-F238E27FC236}">
                <a16:creationId xmlns:a16="http://schemas.microsoft.com/office/drawing/2014/main" id="{93BFBA50-512F-3314-B280-2CD4059FB457}"/>
              </a:ext>
            </a:extLst>
          </p:cNvPr>
          <p:cNvSpPr txBox="1">
            <a:spLocks/>
          </p:cNvSpPr>
          <p:nvPr/>
        </p:nvSpPr>
        <p:spPr>
          <a:xfrm>
            <a:off x="6403083" y="1914250"/>
            <a:ext cx="2804417" cy="18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Lexend Deca Light"/>
                <a:ea typeface="Lexend Deca Light"/>
                <a:cs typeface="Lexend Deca Light"/>
                <a:sym typeface="Lexend Deca Light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This system is designed and develop from a </a:t>
            </a:r>
            <a:r>
              <a:rPr lang="en-US" sz="2400" b="1" dirty="0"/>
              <a:t>end to end</a:t>
            </a:r>
            <a:r>
              <a:rPr lang="en-US" b="1" dirty="0"/>
              <a:t> </a:t>
            </a:r>
            <a:r>
              <a:rPr lang="en-US" dirty="0"/>
              <a:t>user’s point of view &amp; included all </a:t>
            </a:r>
            <a:r>
              <a:rPr lang="en-US" b="1" dirty="0"/>
              <a:t>features</a:t>
            </a:r>
            <a:r>
              <a:rPr lang="en-US" dirty="0"/>
              <a:t>.</a:t>
            </a:r>
          </a:p>
        </p:txBody>
      </p:sp>
      <p:sp>
        <p:nvSpPr>
          <p:cNvPr id="6" name="Google Shape;434;p35">
            <a:extLst>
              <a:ext uri="{FF2B5EF4-FFF2-40B4-BE49-F238E27FC236}">
                <a16:creationId xmlns:a16="http://schemas.microsoft.com/office/drawing/2014/main" id="{EE3F2FAE-7359-FF67-4A2C-F0CFB528A677}"/>
              </a:ext>
            </a:extLst>
          </p:cNvPr>
          <p:cNvSpPr/>
          <p:nvPr/>
        </p:nvSpPr>
        <p:spPr>
          <a:xfrm>
            <a:off x="6403500" y="1414864"/>
            <a:ext cx="1800700" cy="33437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Operational Feasibility</a:t>
            </a:r>
            <a:endParaRPr sz="1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ellow E-Wallet Project Proposal by Slidesgo">
  <a:themeElements>
    <a:clrScheme name="Simple Light">
      <a:dk1>
        <a:srgbClr val="162535"/>
      </a:dk1>
      <a:lt1>
        <a:srgbClr val="FBF9EA"/>
      </a:lt1>
      <a:dk2>
        <a:srgbClr val="ECBD2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2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1931</Words>
  <Application>Microsoft Office PowerPoint</Application>
  <PresentationFormat>On-screen Show (16:9)</PresentationFormat>
  <Paragraphs>443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Leelawadee UI</vt:lpstr>
      <vt:lpstr>Century Gothic</vt:lpstr>
      <vt:lpstr>Roboto</vt:lpstr>
      <vt:lpstr>Montserrat</vt:lpstr>
      <vt:lpstr>Mukta ExtraBold</vt:lpstr>
      <vt:lpstr>Open Sans</vt:lpstr>
      <vt:lpstr>Lexend Deca Light</vt:lpstr>
      <vt:lpstr>Bahnschrift</vt:lpstr>
      <vt:lpstr>Bebas Neue</vt:lpstr>
      <vt:lpstr>Arial</vt:lpstr>
      <vt:lpstr>Yellow E-Wallet Project Proposal by Slidesgo</vt:lpstr>
      <vt:lpstr>Digital Service Portal</vt:lpstr>
      <vt:lpstr>PowerPoint Presentation</vt:lpstr>
      <vt:lpstr>Table of contents</vt:lpstr>
      <vt:lpstr>Overview-</vt:lpstr>
      <vt:lpstr>Project Overview</vt:lpstr>
      <vt:lpstr>Objectives</vt:lpstr>
      <vt:lpstr>Process Model</vt:lpstr>
      <vt:lpstr>Reason to Choice Iterative Design</vt:lpstr>
      <vt:lpstr>Feasibility Study</vt:lpstr>
      <vt:lpstr>Requirement Engineering</vt:lpstr>
      <vt:lpstr>Requirement Engineering cont…</vt:lpstr>
      <vt:lpstr>Requirement Engineering cont…</vt:lpstr>
      <vt:lpstr>Requirement Engineering cont…</vt:lpstr>
      <vt:lpstr>Requirement Engineering cont…</vt:lpstr>
      <vt:lpstr>Funtional &amp; Non-Functional requirements</vt:lpstr>
      <vt:lpstr>Software &amp; Hardware requirements</vt:lpstr>
      <vt:lpstr>Use Case Diagram</vt:lpstr>
      <vt:lpstr>Analysis Modeling</vt:lpstr>
      <vt:lpstr>Activity Diagram for Customer</vt:lpstr>
      <vt:lpstr>Activity Diagram for Admin</vt:lpstr>
      <vt:lpstr>Entity Relationship Diagram</vt:lpstr>
      <vt:lpstr>System Planning</vt:lpstr>
      <vt:lpstr>Function Point Estimation</vt:lpstr>
      <vt:lpstr>Effort Based Estimation</vt:lpstr>
      <vt:lpstr>Cost Estimation</vt:lpstr>
      <vt:lpstr>Data Flow Diagram</vt:lpstr>
      <vt:lpstr>Data Flow Diagram</vt:lpstr>
      <vt:lpstr>Data Flow Diagram cont…</vt:lpstr>
      <vt:lpstr>Data Flow Diagram cont…</vt:lpstr>
      <vt:lpstr>Data Flow Diagram cont…</vt:lpstr>
      <vt:lpstr>Data Flow Diagram cont…</vt:lpstr>
      <vt:lpstr>Risk Management</vt:lpstr>
      <vt:lpstr>Risk Identification</vt:lpstr>
      <vt:lpstr>Technology Risk : 1 cont…</vt:lpstr>
      <vt:lpstr>Technology Risk : 2 cont…</vt:lpstr>
      <vt:lpstr>People Risk : 1 cont…</vt:lpstr>
      <vt:lpstr>Tools Risk : 1 cont…</vt:lpstr>
      <vt:lpstr>Requirement Risk : 1 cont…</vt:lpstr>
      <vt:lpstr>Estimation Risk : 1  cont…</vt:lpstr>
      <vt:lpstr>Estimation Risk : 2</vt:lpstr>
      <vt:lpstr>Testing</vt:lpstr>
      <vt:lpstr>PowerPoint Presentation</vt:lpstr>
      <vt:lpstr>Testing  cont…</vt:lpstr>
      <vt:lpstr>Testing  cont…</vt:lpstr>
      <vt:lpstr>Testing  cont…</vt:lpstr>
      <vt:lpstr>Difficult to manage and maintain as it grows</vt:lpstr>
      <vt:lpstr>Future Plan</vt:lpstr>
      <vt:lpstr>finally!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E-Mess Management</dc:title>
  <dc:creator>reyad hasan</dc:creator>
  <cp:lastModifiedBy>reyad hasan</cp:lastModifiedBy>
  <cp:revision>54</cp:revision>
  <dcterms:modified xsi:type="dcterms:W3CDTF">2023-04-29T08:20:08Z</dcterms:modified>
</cp:coreProperties>
</file>