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4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8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2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9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3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4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CA662-2824-440E-8FE9-2D15A03C0F3E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5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665351"/>
            <a:ext cx="2160240" cy="4500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i</a:t>
            </a:r>
            <a:r>
              <a:rPr lang="en-US" altLang="ko-KR" b="1" dirty="0" smtClean="0"/>
              <a:t> = 0</a:t>
            </a:r>
          </a:p>
          <a:p>
            <a:pPr algn="ctr"/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j in (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~ n):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19872" y="1665351"/>
            <a:ext cx="2160240" cy="4500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i</a:t>
            </a:r>
            <a:r>
              <a:rPr lang="en-US" altLang="ko-KR" b="1" dirty="0" smtClean="0"/>
              <a:t> = 1</a:t>
            </a:r>
          </a:p>
          <a:p>
            <a:pPr algn="ctr"/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j in (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~ n):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652120" y="1665351"/>
            <a:ext cx="2160240" cy="4500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i</a:t>
            </a:r>
            <a:r>
              <a:rPr lang="en-US" altLang="ko-KR" b="1" dirty="0" smtClean="0"/>
              <a:t> = 2</a:t>
            </a:r>
          </a:p>
          <a:p>
            <a:pPr algn="ctr"/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j in (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~ n):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2681442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j</a:t>
            </a:r>
            <a:r>
              <a:rPr lang="en-US" altLang="ko-KR" b="1" dirty="0" smtClean="0"/>
              <a:t> = 0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3846574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j</a:t>
            </a:r>
            <a:r>
              <a:rPr lang="en-US" altLang="ko-KR" b="1" dirty="0" smtClean="0"/>
              <a:t> = 1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1403648" y="5057706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j</a:t>
            </a:r>
            <a:r>
              <a:rPr lang="en-US" altLang="ko-KR" b="1" dirty="0" smtClean="0"/>
              <a:t> = 2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02323" y="772185"/>
            <a:ext cx="7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34571" y="772185"/>
            <a:ext cx="73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perm</a:t>
            </a:r>
          </a:p>
          <a:p>
            <a:r>
              <a:rPr lang="en-US" altLang="ko-KR" dirty="0" smtClean="0"/>
              <a:t>perm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772185"/>
            <a:ext cx="730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perm</a:t>
            </a:r>
          </a:p>
          <a:p>
            <a:r>
              <a:rPr lang="en-US" altLang="ko-KR" dirty="0" smtClean="0"/>
              <a:t>perm</a:t>
            </a:r>
          </a:p>
          <a:p>
            <a:r>
              <a:rPr lang="en-US" altLang="ko-KR" dirty="0" smtClean="0"/>
              <a:t>perm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35896" y="2681442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j</a:t>
            </a:r>
            <a:r>
              <a:rPr lang="en-US" altLang="ko-KR" b="1" dirty="0" smtClean="0"/>
              <a:t> = 1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54251" y="26064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n = 3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635896" y="3251679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j</a:t>
            </a:r>
            <a:r>
              <a:rPr lang="en-US" altLang="ko-KR" b="1" dirty="0" smtClean="0"/>
              <a:t> = 2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635896" y="3867142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j</a:t>
            </a:r>
            <a:r>
              <a:rPr lang="en-US" altLang="ko-KR" b="1" dirty="0" smtClean="0"/>
              <a:t> = 1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3635896" y="4437379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j</a:t>
            </a:r>
            <a:r>
              <a:rPr lang="en-US" altLang="ko-KR" b="1" dirty="0" smtClean="0"/>
              <a:t> = 2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635896" y="5091558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j</a:t>
            </a:r>
            <a:r>
              <a:rPr lang="en-US" altLang="ko-KR" b="1" dirty="0" smtClean="0"/>
              <a:t> = 1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3635896" y="5661795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j</a:t>
            </a:r>
            <a:r>
              <a:rPr lang="en-US" altLang="ko-KR" b="1" dirty="0" smtClean="0"/>
              <a:t> = 2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5868144" y="2681442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print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5868144" y="3263761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print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5868144" y="4437659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print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5868144" y="5094752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print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868144" y="5643245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print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5868144" y="3885758"/>
            <a:ext cx="172819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print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187624" y="3789587"/>
            <a:ext cx="6624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87624" y="4941715"/>
            <a:ext cx="6624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7272" y="291207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swap(</a:t>
            </a:r>
            <a:r>
              <a:rPr lang="en-US" altLang="ko-KR" sz="1200" dirty="0" err="1" smtClean="0"/>
              <a:t>i,j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767775" y="3050263"/>
            <a:ext cx="576064" cy="12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39783" y="37908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272" y="3648410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swap</a:t>
            </a:r>
            <a:r>
              <a:rPr lang="ko-KR" altLang="en-US" sz="1200" dirty="0" smtClean="0"/>
              <a:t>복구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97272" y="404883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swap(</a:t>
            </a:r>
            <a:r>
              <a:rPr lang="en-US" altLang="ko-KR" sz="1200" dirty="0" err="1" smtClean="0"/>
              <a:t>i,j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767775" y="4187023"/>
            <a:ext cx="576064" cy="12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39783" y="493959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272" y="4797152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swap</a:t>
            </a:r>
            <a:r>
              <a:rPr lang="ko-KR" altLang="en-US" sz="1200" dirty="0" smtClean="0"/>
              <a:t>복구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7272" y="525442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swap(</a:t>
            </a:r>
            <a:r>
              <a:rPr lang="en-US" altLang="ko-KR" sz="1200" dirty="0" err="1" smtClean="0"/>
              <a:t>i,j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767775" y="5392609"/>
            <a:ext cx="576064" cy="12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839783" y="61637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7272" y="602128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swap</a:t>
            </a:r>
            <a:r>
              <a:rPr lang="ko-KR" altLang="en-US" sz="1200" dirty="0" smtClean="0"/>
              <a:t>복구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43839" y="1988840"/>
            <a:ext cx="6252497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(Base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condition) if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== </a:t>
            </a:r>
            <a:r>
              <a:rPr lang="en-US" altLang="ko-KR" sz="1600" dirty="0" smtClean="0">
                <a:solidFill>
                  <a:schemeClr val="bg1"/>
                </a:solidFill>
              </a:rPr>
              <a:t>n-1:print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8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96</Words>
  <Application>Microsoft Office PowerPoint</Application>
  <PresentationFormat>화면 슬라이드 쇼(4:3)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2017-08-30T23:24:07Z</dcterms:created>
  <dcterms:modified xsi:type="dcterms:W3CDTF">2017-08-30T23:45:35Z</dcterms:modified>
</cp:coreProperties>
</file>