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4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9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3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A662-2824-440E-8FE9-2D15A03C0F3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940B-E5CB-478A-98C3-2E3E4EC36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665351"/>
            <a:ext cx="2160240" cy="450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9872" y="1665351"/>
            <a:ext cx="2160240" cy="450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652120" y="1665351"/>
            <a:ext cx="2160240" cy="450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4635681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54251" y="26064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, d]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187624" y="4077072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87624" y="5589240"/>
            <a:ext cx="6624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403648" y="5661248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542651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3563888" y="1844824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103948" y="1844824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3563888" y="3068960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4103948" y="3068960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51" name="직사각형 50"/>
          <p:cNvSpPr/>
          <p:nvPr/>
        </p:nvSpPr>
        <p:spPr>
          <a:xfrm>
            <a:off x="5724128" y="174986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6264188" y="174986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6804248" y="174986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5724128" y="225872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6264188" y="225872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6804248" y="225872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59" name="직사각형 58"/>
          <p:cNvSpPr/>
          <p:nvPr/>
        </p:nvSpPr>
        <p:spPr>
          <a:xfrm>
            <a:off x="5724128" y="297469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60" name="직사각형 59"/>
          <p:cNvSpPr/>
          <p:nvPr/>
        </p:nvSpPr>
        <p:spPr>
          <a:xfrm>
            <a:off x="6264188" y="297469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6804248" y="297469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62" name="직사각형 61"/>
          <p:cNvSpPr/>
          <p:nvPr/>
        </p:nvSpPr>
        <p:spPr>
          <a:xfrm>
            <a:off x="5724128" y="348355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63" name="직사각형 62"/>
          <p:cNvSpPr/>
          <p:nvPr/>
        </p:nvSpPr>
        <p:spPr>
          <a:xfrm>
            <a:off x="6264188" y="348355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6804248" y="348355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65" name="직사각형 64"/>
          <p:cNvSpPr/>
          <p:nvPr/>
        </p:nvSpPr>
        <p:spPr>
          <a:xfrm>
            <a:off x="8100392" y="174986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8100392" y="225872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sp>
        <p:nvSpPr>
          <p:cNvPr id="67" name="직사각형 66"/>
          <p:cNvSpPr/>
          <p:nvPr/>
        </p:nvSpPr>
        <p:spPr>
          <a:xfrm>
            <a:off x="8100392" y="2974699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8100392" y="3483553"/>
            <a:ext cx="504056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3455876" y="2852936"/>
            <a:ext cx="43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>
            <a:off x="2916564" y="2105019"/>
            <a:ext cx="288032" cy="1301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88271" y="4621778"/>
            <a:ext cx="97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572771" y="5692606"/>
            <a:ext cx="97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8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2017-08-30T23:24:07Z</dcterms:created>
  <dcterms:modified xsi:type="dcterms:W3CDTF">2017-09-05T00:00:04Z</dcterms:modified>
</cp:coreProperties>
</file>