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0693400" cy="7556500"/>
  <p:notesSz cx="10693400" cy="75565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7342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79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743500"/>
            <a:ext cx="10693389" cy="406950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259"/>
            <a:ext cx="9624059" cy="1209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7995"/>
            <a:ext cx="962405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27545"/>
            <a:ext cx="3421887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Benutzerdefiniert</PresentationFormat>
  <Paragraphs>0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 Theme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Online2PDF.com</cp:lastModifiedBy>
  <cp:revision>1</cp:revision>
  <dcterms:created xsi:type="dcterms:W3CDTF">2023-02-05T10:26:45Z</dcterms:created>
  <dcterms:modified xsi:type="dcterms:W3CDTF">2023-02-05T09:26:51Z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2023-02-05T00:00:00Z</vt:filetime>
  </property>
  <property fmtid="{D5CDD505-2E9C-101B-9397-08002B2CF9AE}" pid="3" name="LastSaved">
    <vt:filetime>2023-02-05T00:00:00Z</vt:filetime>
  </property>
</Properties>
</file>