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58" r:id="rId6"/>
    <p:sldId id="259" r:id="rId7"/>
    <p:sldId id="261" r:id="rId8"/>
    <p:sldId id="260" r:id="rId9"/>
    <p:sldId id="263" r:id="rId10"/>
    <p:sldId id="264" r:id="rId11"/>
    <p:sldId id="265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19" autoAdjust="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4/11/2020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4/11/2020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4/11/2020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4/11/2020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bstract image">
            <a:extLst>
              <a:ext uri="{FF2B5EF4-FFF2-40B4-BE49-F238E27FC236}">
                <a16:creationId xmlns:a16="http://schemas.microsoft.com/office/drawing/2014/main" id="{6D3BA21E-E6C8-4E14-8E53-C5DF567E9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2091263"/>
            <a:ext cx="8652938" cy="2461504"/>
          </a:xfrm>
        </p:spPr>
        <p:txBody>
          <a:bodyPr>
            <a:normAutofit/>
          </a:bodyPr>
          <a:lstStyle/>
          <a:p>
            <a:r>
              <a:rPr lang="en-US" dirty="0"/>
              <a:t>Introduction to Websites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17366931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9" name="Rectangle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9660" y="1747710"/>
            <a:ext cx="6718433" cy="174650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is a website and webpage?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571ABC-1F0E-49C3-B99D-B23BD86E58DF}"/>
              </a:ext>
            </a:extLst>
          </p:cNvPr>
          <p:cNvSpPr txBox="1"/>
          <p:nvPr/>
        </p:nvSpPr>
        <p:spPr>
          <a:xfrm>
            <a:off x="4898571" y="3731958"/>
            <a:ext cx="65606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 is legit just a document like any other document like a word document or PDF. It is just a Hyper Text Markup Language Document.</a:t>
            </a:r>
          </a:p>
        </p:txBody>
      </p:sp>
    </p:spTree>
    <p:extLst>
      <p:ext uri="{BB962C8B-B14F-4D97-AF65-F5344CB8AC3E}">
        <p14:creationId xmlns:p14="http://schemas.microsoft.com/office/powerpoint/2010/main" val="1216010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4723699-97A5-4EB4-98EA-EA02DA573B91}"/>
              </a:ext>
            </a:extLst>
          </p:cNvPr>
          <p:cNvSpPr/>
          <p:nvPr/>
        </p:nvSpPr>
        <p:spPr>
          <a:xfrm>
            <a:off x="4258491" y="239152"/>
            <a:ext cx="7707086" cy="6422906"/>
          </a:xfrm>
          <a:prstGeom prst="rect">
            <a:avLst/>
          </a:prstGeom>
          <a:solidFill>
            <a:schemeClr val="bg1">
              <a:alpha val="9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2760" y="1363679"/>
            <a:ext cx="6718433" cy="174650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makes it different then?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571ABC-1F0E-49C3-B99D-B23BD86E58DF}"/>
              </a:ext>
            </a:extLst>
          </p:cNvPr>
          <p:cNvSpPr txBox="1"/>
          <p:nvPr/>
        </p:nvSpPr>
        <p:spPr>
          <a:xfrm>
            <a:off x="4901669" y="3110183"/>
            <a:ext cx="65606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fact that these are used to attract users to either for the application or information, it needs to be,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Lightweight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Appealing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Simple</a:t>
            </a:r>
          </a:p>
        </p:txBody>
      </p:sp>
    </p:spTree>
    <p:extLst>
      <p:ext uri="{BB962C8B-B14F-4D97-AF65-F5344CB8AC3E}">
        <p14:creationId xmlns:p14="http://schemas.microsoft.com/office/powerpoint/2010/main" val="3042944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bstract image">
            <a:extLst>
              <a:ext uri="{FF2B5EF4-FFF2-40B4-BE49-F238E27FC236}">
                <a16:creationId xmlns:a16="http://schemas.microsoft.com/office/drawing/2014/main" id="{68E52DFF-C919-4E6D-A80F-C47D9B7F09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8" r="9091" b="7903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3DE671-2B1E-454D-AF4D-BE9573FB860E}"/>
              </a:ext>
            </a:extLst>
          </p:cNvPr>
          <p:cNvSpPr/>
          <p:nvPr/>
        </p:nvSpPr>
        <p:spPr>
          <a:xfrm>
            <a:off x="0" y="0"/>
            <a:ext cx="12191997" cy="6858000"/>
          </a:xfrm>
          <a:prstGeom prst="rect">
            <a:avLst/>
          </a:prstGeom>
          <a:solidFill>
            <a:schemeClr val="bg1">
              <a:lumMod val="95000"/>
              <a:lumOff val="5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3A74EA-9C7C-4356-9D4A-77A0263A1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2"/>
            <a:ext cx="4023360" cy="280221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3000"/>
              </a:lnSpc>
            </a:pPr>
            <a:r>
              <a:rPr lang="en-US" sz="3200" cap="all" spc="-100" dirty="0"/>
              <a:t>SO WHAT is used in this Web Document?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6D2F300-EE8C-4C4E-A140-1DA2B981ADE0}"/>
              </a:ext>
            </a:extLst>
          </p:cNvPr>
          <p:cNvSpPr/>
          <p:nvPr/>
        </p:nvSpPr>
        <p:spPr>
          <a:xfrm>
            <a:off x="4853354" y="239152"/>
            <a:ext cx="7112222" cy="6422906"/>
          </a:xfrm>
          <a:prstGeom prst="rect">
            <a:avLst/>
          </a:prstGeom>
          <a:solidFill>
            <a:schemeClr val="tx1">
              <a:alpha val="9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B75923-F40D-4C07-94DC-ABA07BF3A0B8}"/>
              </a:ext>
            </a:extLst>
          </p:cNvPr>
          <p:cNvSpPr txBox="1"/>
          <p:nvPr/>
        </p:nvSpPr>
        <p:spPr>
          <a:xfrm>
            <a:off x="5250179" y="1411615"/>
            <a:ext cx="656061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Most of the websites are made using HTML, CSS and JavaScript.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Each of these help in their own way,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HTML is used for accumulating all the elements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CSS is used to style these HTML elements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JavaScript is primarily used for creating an interactivity with the users.</a:t>
            </a:r>
          </a:p>
        </p:txBody>
      </p:sp>
    </p:spTree>
    <p:extLst>
      <p:ext uri="{BB962C8B-B14F-4D97-AF65-F5344CB8AC3E}">
        <p14:creationId xmlns:p14="http://schemas.microsoft.com/office/powerpoint/2010/main" val="12351829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bstract image">
            <a:extLst>
              <a:ext uri="{FF2B5EF4-FFF2-40B4-BE49-F238E27FC236}">
                <a16:creationId xmlns:a16="http://schemas.microsoft.com/office/drawing/2014/main" id="{68E52DFF-C919-4E6D-A80F-C47D9B7F09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3073"/>
            <a:ext cx="12191979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3A74EA-9C7C-4356-9D4A-77A0263A1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532" y="2091263"/>
            <a:ext cx="8652938" cy="246150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lnSpc>
                <a:spcPct val="83000"/>
              </a:lnSpc>
            </a:pPr>
            <a:r>
              <a:rPr lang="en-US" sz="6800" cap="all" spc="-100" dirty="0"/>
              <a:t>Let’s SEE Some OF OUR FAVOURITE SITES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25521221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bstract image">
            <a:extLst>
              <a:ext uri="{FF2B5EF4-FFF2-40B4-BE49-F238E27FC236}">
                <a16:creationId xmlns:a16="http://schemas.microsoft.com/office/drawing/2014/main" id="{68E52DFF-C919-4E6D-A80F-C47D9B7F09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3A74EA-9C7C-4356-9D4A-77A0263A1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532" y="2091263"/>
            <a:ext cx="8652938" cy="24615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6800" cap="all" spc="-100" dirty="0"/>
              <a:t>Sites we’ll Be Making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3795941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26FF707-A9D3-4A69-9028-F4078639298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393D47-B4E6-4D58-96EF-87471CA9B88E}"/>
              </a:ext>
            </a:extLst>
          </p:cNvPr>
          <p:cNvSpPr/>
          <p:nvPr/>
        </p:nvSpPr>
        <p:spPr>
          <a:xfrm>
            <a:off x="0" y="7537"/>
            <a:ext cx="1219200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723699-97A5-4EB4-98EA-EA02DA573B91}"/>
              </a:ext>
            </a:extLst>
          </p:cNvPr>
          <p:cNvSpPr/>
          <p:nvPr/>
        </p:nvSpPr>
        <p:spPr>
          <a:xfrm>
            <a:off x="7837713" y="239152"/>
            <a:ext cx="4127863" cy="6422906"/>
          </a:xfrm>
          <a:prstGeom prst="rect">
            <a:avLst/>
          </a:prstGeom>
          <a:solidFill>
            <a:schemeClr val="tx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3292" y="775850"/>
            <a:ext cx="3207090" cy="174650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Portfolio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571ABC-1F0E-49C3-B99D-B23BD86E58DF}"/>
              </a:ext>
            </a:extLst>
          </p:cNvPr>
          <p:cNvSpPr txBox="1"/>
          <p:nvPr/>
        </p:nvSpPr>
        <p:spPr>
          <a:xfrm>
            <a:off x="8369717" y="2522354"/>
            <a:ext cx="31317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Portfolio 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Clean 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Internal and External Navigation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Ready to use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457E9F-EE0D-4F3A-9AC4-C71194093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06" y="1280431"/>
            <a:ext cx="7051513" cy="39469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396218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26FF707-A9D3-4A69-9028-F4078639298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393D47-B4E6-4D58-96EF-87471CA9B88E}"/>
              </a:ext>
            </a:extLst>
          </p:cNvPr>
          <p:cNvSpPr/>
          <p:nvPr/>
        </p:nvSpPr>
        <p:spPr>
          <a:xfrm>
            <a:off x="0" y="7537"/>
            <a:ext cx="1219200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723699-97A5-4EB4-98EA-EA02DA573B91}"/>
              </a:ext>
            </a:extLst>
          </p:cNvPr>
          <p:cNvSpPr/>
          <p:nvPr/>
        </p:nvSpPr>
        <p:spPr>
          <a:xfrm>
            <a:off x="7837713" y="239152"/>
            <a:ext cx="4127863" cy="6422906"/>
          </a:xfrm>
          <a:prstGeom prst="rect">
            <a:avLst/>
          </a:prstGeom>
          <a:solidFill>
            <a:schemeClr val="tx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532" y="775850"/>
            <a:ext cx="3364850" cy="174650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Weather App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571ABC-1F0E-49C3-B99D-B23BD86E58DF}"/>
              </a:ext>
            </a:extLst>
          </p:cNvPr>
          <p:cNvSpPr txBox="1"/>
          <p:nvPr/>
        </p:nvSpPr>
        <p:spPr>
          <a:xfrm>
            <a:off x="8215532" y="2522354"/>
            <a:ext cx="32859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Weather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Clean 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REST API calls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Ready to use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01166A-791D-40C6-BDCB-80416862E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97" y="1054626"/>
            <a:ext cx="7099822" cy="397721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262698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bstract image">
            <a:extLst>
              <a:ext uri="{FF2B5EF4-FFF2-40B4-BE49-F238E27FC236}">
                <a16:creationId xmlns:a16="http://schemas.microsoft.com/office/drawing/2014/main" id="{68E52DFF-C919-4E6D-A80F-C47D9B7F09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3A74EA-9C7C-4356-9D4A-77A0263A1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532" y="2091263"/>
            <a:ext cx="8652938" cy="24615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6800" cap="all" spc="-100" dirty="0"/>
              <a:t>TIME TO MAKE OUR SITE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8663272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38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E462D"/>
      </a:accent1>
      <a:accent2>
        <a:srgbClr val="595A85"/>
      </a:accent2>
      <a:accent3>
        <a:srgbClr val="8D6F5B"/>
      </a:accent3>
      <a:accent4>
        <a:srgbClr val="FABD2F"/>
      </a:accent4>
      <a:accent5>
        <a:srgbClr val="AF8073"/>
      </a:accent5>
      <a:accent6>
        <a:srgbClr val="787880"/>
      </a:accent6>
      <a:hlink>
        <a:srgbClr val="CC8D00"/>
      </a:hlink>
      <a:folHlink>
        <a:srgbClr val="82829E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8A82D31ECCF6A47A2F7B47DD8842173" ma:contentTypeVersion="11" ma:contentTypeDescription="Create a new document." ma:contentTypeScope="" ma:versionID="362122c94fc0e91bf3c09afe024a1a4d">
  <xsd:schema xmlns:xsd="http://www.w3.org/2001/XMLSchema" xmlns:xs="http://www.w3.org/2001/XMLSchema" xmlns:p="http://schemas.microsoft.com/office/2006/metadata/properties" xmlns:ns3="d8f4ec13-c889-41df-a7df-786cdb9fd53c" xmlns:ns4="13d8b1c2-68e0-4fb8-8e43-6867726fb66d" targetNamespace="http://schemas.microsoft.com/office/2006/metadata/properties" ma:root="true" ma:fieldsID="37ed97301552e9ad6f15dc3730523832" ns3:_="" ns4:_="">
    <xsd:import namespace="d8f4ec13-c889-41df-a7df-786cdb9fd53c"/>
    <xsd:import namespace="13d8b1c2-68e0-4fb8-8e43-6867726fb66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f4ec13-c889-41df-a7df-786cdb9fd5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d8b1c2-68e0-4fb8-8e43-6867726fb66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d8f4ec13-c889-41df-a7df-786cdb9fd53c" xsi:nil="true"/>
  </documentManagement>
</p:properties>
</file>

<file path=customXml/itemProps1.xml><?xml version="1.0" encoding="utf-8"?>
<ds:datastoreItem xmlns:ds="http://schemas.openxmlformats.org/officeDocument/2006/customXml" ds:itemID="{129C1ABE-A307-4DB5-B051-5FFCD5A1E1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f4ec13-c889-41df-a7df-786cdb9fd53c"/>
    <ds:schemaRef ds:uri="13d8b1c2-68e0-4fb8-8e43-6867726fb66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59927E4-E194-47BE-91C2-B87D50CF51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E92E9E5-79AF-4029-8FCA-9C327D54FD8F}">
  <ds:schemaRefs>
    <ds:schemaRef ds:uri="13d8b1c2-68e0-4fb8-8e43-6867726fb66d"/>
    <ds:schemaRef ds:uri="http://purl.org/dc/elements/1.1/"/>
    <ds:schemaRef ds:uri="http://schemas.microsoft.com/office/2006/documentManagement/types"/>
    <ds:schemaRef ds:uri="http://purl.org/dc/terms/"/>
    <ds:schemaRef ds:uri="d8f4ec13-c889-41df-a7df-786cdb9fd53c"/>
    <ds:schemaRef ds:uri="http://www.w3.org/XML/1998/namespace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Avenir Next LT Pro</vt:lpstr>
      <vt:lpstr>Avenir Next LT Pro Light</vt:lpstr>
      <vt:lpstr>Garamond</vt:lpstr>
      <vt:lpstr>SavonVTI</vt:lpstr>
      <vt:lpstr>Introduction to Websites</vt:lpstr>
      <vt:lpstr>What is a website and webpage?</vt:lpstr>
      <vt:lpstr>What makes it different then?</vt:lpstr>
      <vt:lpstr>SO WHAT is used in this Web Document?</vt:lpstr>
      <vt:lpstr>Let’s SEE Some OF OUR FAVOURITE SITES</vt:lpstr>
      <vt:lpstr>Sites we’ll Be Making</vt:lpstr>
      <vt:lpstr>Portfolio</vt:lpstr>
      <vt:lpstr>Weather App</vt:lpstr>
      <vt:lpstr>TIME TO MAKE OUR SITE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2020-04-11T10:25:29Z</dcterms:created>
  <dcterms:modified xsi:type="dcterms:W3CDTF">2020-04-11T17:05:30Z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0x01010088A82D31ECCF6A47A2F7B47DD8842173</vt:lpwstr>
  </property>
</Properties>
</file>