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60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Introduction to Websites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660" y="1747710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website and webpage?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4898571" y="3731958"/>
            <a:ext cx="6560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legit just a document like any other document like a word document or PDF. It is just a Hyper Text Markup Language Document.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723699-97A5-4EB4-98EA-EA02DA573B91}"/>
              </a:ext>
            </a:extLst>
          </p:cNvPr>
          <p:cNvSpPr/>
          <p:nvPr/>
        </p:nvSpPr>
        <p:spPr>
          <a:xfrm>
            <a:off x="4258491" y="239152"/>
            <a:ext cx="7707086" cy="6422906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760" y="1363679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makes it different then?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4901669" y="3110183"/>
            <a:ext cx="6560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fact that these are used to attract users to either for the application or information, it needs to be,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Appealing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304294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" r="9091" b="790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DE671-2B1E-454D-AF4D-BE9573FB860E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3200" cap="all" spc="-100" dirty="0"/>
              <a:t>SO WHAT is used in this Web Document?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D2F300-EE8C-4C4E-A140-1DA2B981ADE0}"/>
              </a:ext>
            </a:extLst>
          </p:cNvPr>
          <p:cNvSpPr/>
          <p:nvPr/>
        </p:nvSpPr>
        <p:spPr>
          <a:xfrm>
            <a:off x="4853354" y="239152"/>
            <a:ext cx="7112222" cy="6422906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B75923-F40D-4C07-94DC-ABA07BF3A0B8}"/>
              </a:ext>
            </a:extLst>
          </p:cNvPr>
          <p:cNvSpPr txBox="1"/>
          <p:nvPr/>
        </p:nvSpPr>
        <p:spPr>
          <a:xfrm>
            <a:off x="5250179" y="1411615"/>
            <a:ext cx="65606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Most of the websites are made using HTML, CSS and JavaScript.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Each of these help in their own way,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HTML is used for accumulating all the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CSS is used to style these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JavaScript is primarily used for creating an interactivity with the users.</a:t>
            </a:r>
          </a:p>
        </p:txBody>
      </p:sp>
    </p:spTree>
    <p:extLst>
      <p:ext uri="{BB962C8B-B14F-4D97-AF65-F5344CB8AC3E}">
        <p14:creationId xmlns:p14="http://schemas.microsoft.com/office/powerpoint/2010/main" val="123518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Let’s SEE Some OF OUR FAVOURITE SITES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5212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Sites we’ll Be Making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9594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6FF707-A9D3-4A69-9028-F407863929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93D47-B4E6-4D58-96EF-87471CA9B88E}"/>
              </a:ext>
            </a:extLst>
          </p:cNvPr>
          <p:cNvSpPr/>
          <p:nvPr/>
        </p:nvSpPr>
        <p:spPr>
          <a:xfrm>
            <a:off x="0" y="753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23699-97A5-4EB4-98EA-EA02DA573B91}"/>
              </a:ext>
            </a:extLst>
          </p:cNvPr>
          <p:cNvSpPr/>
          <p:nvPr/>
        </p:nvSpPr>
        <p:spPr>
          <a:xfrm>
            <a:off x="7837713" y="239152"/>
            <a:ext cx="4127863" cy="6422906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292" y="775850"/>
            <a:ext cx="3207090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8369717" y="2522354"/>
            <a:ext cx="3131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Portfolio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Clean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Internal and External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to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7E9F-EE0D-4F3A-9AC4-C7119409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6" y="1280431"/>
            <a:ext cx="7051513" cy="3946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9621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6FF707-A9D3-4A69-9028-F407863929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93D47-B4E6-4D58-96EF-87471CA9B88E}"/>
              </a:ext>
            </a:extLst>
          </p:cNvPr>
          <p:cNvSpPr/>
          <p:nvPr/>
        </p:nvSpPr>
        <p:spPr>
          <a:xfrm>
            <a:off x="0" y="7537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23699-97A5-4EB4-98EA-EA02DA573B91}"/>
              </a:ext>
            </a:extLst>
          </p:cNvPr>
          <p:cNvSpPr/>
          <p:nvPr/>
        </p:nvSpPr>
        <p:spPr>
          <a:xfrm>
            <a:off x="7837713" y="239152"/>
            <a:ext cx="4127863" cy="6422906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532" y="775850"/>
            <a:ext cx="3364850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Weather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ABC-1F0E-49C3-B99D-B23BD86E58DF}"/>
              </a:ext>
            </a:extLst>
          </p:cNvPr>
          <p:cNvSpPr txBox="1"/>
          <p:nvPr/>
        </p:nvSpPr>
        <p:spPr>
          <a:xfrm>
            <a:off x="8215532" y="2522354"/>
            <a:ext cx="328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Weather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Clean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REST API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to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1166A-791D-40C6-BDCB-80416862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054626"/>
            <a:ext cx="7099822" cy="3977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6269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image">
            <a:extLst>
              <a:ext uri="{FF2B5EF4-FFF2-40B4-BE49-F238E27FC236}">
                <a16:creationId xmlns:a16="http://schemas.microsoft.com/office/drawing/2014/main" id="{68E52DFF-C919-4E6D-A80F-C47D9B7F0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4EA-9C7C-4356-9D4A-77A0263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/>
              <a:t>TIME TO MAKE OUR SITE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6632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8f4ec13-c889-41df-a7df-786cdb9fd5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A82D31ECCF6A47A2F7B47DD8842173" ma:contentTypeVersion="11" ma:contentTypeDescription="Create a new document." ma:contentTypeScope="" ma:versionID="362122c94fc0e91bf3c09afe024a1a4d">
  <xsd:schema xmlns:xsd="http://www.w3.org/2001/XMLSchema" xmlns:xs="http://www.w3.org/2001/XMLSchema" xmlns:p="http://schemas.microsoft.com/office/2006/metadata/properties" xmlns:ns3="d8f4ec13-c889-41df-a7df-786cdb9fd53c" xmlns:ns4="13d8b1c2-68e0-4fb8-8e43-6867726fb66d" targetNamespace="http://schemas.microsoft.com/office/2006/metadata/properties" ma:root="true" ma:fieldsID="37ed97301552e9ad6f15dc3730523832" ns3:_="" ns4:_="">
    <xsd:import namespace="d8f4ec13-c889-41df-a7df-786cdb9fd53c"/>
    <xsd:import namespace="13d8b1c2-68e0-4fb8-8e43-6867726fb6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ec13-c889-41df-a7df-786cdb9fd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b1c2-68e0-4fb8-8e43-6867726fb6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13d8b1c2-68e0-4fb8-8e43-6867726fb66d"/>
    <ds:schemaRef ds:uri="http://purl.org/dc/elements/1.1/"/>
    <ds:schemaRef ds:uri="http://schemas.microsoft.com/office/2006/documentManagement/types"/>
    <ds:schemaRef ds:uri="http://purl.org/dc/terms/"/>
    <ds:schemaRef ds:uri="d8f4ec13-c889-41df-a7df-786cdb9fd53c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9C1ABE-A307-4DB5-B051-5FFCD5A1E1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f4ec13-c889-41df-a7df-786cdb9fd53c"/>
    <ds:schemaRef ds:uri="13d8b1c2-68e0-4fb8-8e43-6867726fb6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Garamond</vt:lpstr>
      <vt:lpstr>SavonVTI</vt:lpstr>
      <vt:lpstr>Introduction to Websites</vt:lpstr>
      <vt:lpstr>What is a website and webpage?</vt:lpstr>
      <vt:lpstr>What makes it different then?</vt:lpstr>
      <vt:lpstr>SO WHAT is used in this Web Document?</vt:lpstr>
      <vt:lpstr>Let’s SEE Some OF OUR FAVOURITE SITES</vt:lpstr>
      <vt:lpstr>Sites we’ll Be Making</vt:lpstr>
      <vt:lpstr>Portfolio</vt:lpstr>
      <vt:lpstr>Weather App</vt:lpstr>
      <vt:lpstr>TIME TO MAKE OUR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2020-04-11T10:25:29Z</dcterms:created>
  <dcterms:modified xsi:type="dcterms:W3CDTF">2020-04-11T14:40:21Z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0x01010088A82D31ECCF6A47A2F7B47DD8842173</vt:lpwstr>
  </property>
</Properties>
</file>