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3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7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9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9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5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0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0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3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D0B5-10C7-4947-87B5-B24A5C412BDD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5B56-46F6-4670-B823-A65C537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31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TopDocs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IndexSearcher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方法返回的命中结果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包含</a:t>
            </a:r>
            <a:r>
              <a:rPr lang="en-US" altLang="zh-CN" dirty="0" err="1" smtClean="0"/>
              <a:t>ScoreDoc</a:t>
            </a:r>
            <a:r>
              <a:rPr lang="en-US" altLang="zh-CN" dirty="0" smtClean="0"/>
              <a:t>[]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ScoreDoc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score float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doc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Document IndexSearcher</a:t>
            </a:r>
            <a:r>
              <a:rPr lang="en-US" altLang="zh-CN" dirty="0" smtClean="0"/>
              <a:t>.doc(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docID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50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近似实时搜索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IndexWriter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reader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getRreader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，冲刷任何更改到目录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，创建一个新的</a:t>
            </a:r>
            <a:r>
              <a:rPr lang="en-US" altLang="zh-CN" dirty="0" err="1" smtClean="0"/>
              <a:t>IndexReader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对于没有变化的部分，新创建的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与旧的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共享打开的文件和缓存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77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Lucene</a:t>
            </a:r>
            <a:r>
              <a:rPr lang="zh-CN" altLang="en-US" dirty="0" smtClean="0"/>
              <a:t>给文档打分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分数反映了查询与文档的匹配性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查看分数计算详情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IndexSearcher</a:t>
            </a:r>
            <a:r>
              <a:rPr lang="zh-CN" altLang="en-US" dirty="0" smtClean="0"/>
              <a:t>的</a:t>
            </a:r>
            <a:r>
              <a:rPr lang="en-US" altLang="zh-CN" dirty="0"/>
              <a:t>explain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返回一</a:t>
            </a:r>
            <a:r>
              <a:rPr lang="zh-CN" altLang="en-US" dirty="0" smtClean="0"/>
              <a:t>个</a:t>
            </a:r>
            <a:r>
              <a:rPr lang="en-US" altLang="zh-CN" dirty="0"/>
              <a:t>Explanation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7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en-US" altLang="zh-CN" dirty="0" err="1" smtClean="0"/>
              <a:t>BooleanQuery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en-US" altLang="zh-CN" dirty="0" err="1" smtClean="0"/>
              <a:t>ConstantScoreQuery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en-US" altLang="zh-CN" dirty="0" err="1" smtClean="0"/>
              <a:t>DisjunctionMaxQuery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en-US" altLang="zh-CN" dirty="0" err="1" smtClean="0"/>
              <a:t>FilteredQuery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en-US" altLang="zh-CN" dirty="0" err="1" smtClean="0"/>
              <a:t>MatchAllDocsQuery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 </a:t>
            </a:r>
            <a:r>
              <a:rPr lang="en-US" altLang="zh-CN" dirty="0" err="1" smtClean="0"/>
              <a:t>MultiPhraseQuery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7 </a:t>
            </a:r>
            <a:r>
              <a:rPr lang="en-US" altLang="zh-CN" dirty="0" err="1" smtClean="0"/>
              <a:t>MultiTermQuery</a:t>
            </a:r>
            <a:r>
              <a:rPr lang="zh-CN" altLang="en-US" dirty="0" smtClean="0"/>
              <a:t>（有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个子类）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 </a:t>
            </a:r>
            <a:r>
              <a:rPr lang="en-US" altLang="zh-CN" dirty="0" err="1" smtClean="0"/>
              <a:t>PhraseQuery</a:t>
            </a:r>
            <a:r>
              <a:rPr lang="zh-CN" altLang="en-US" dirty="0" smtClean="0"/>
              <a:t>（有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个子类）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 </a:t>
            </a:r>
            <a:r>
              <a:rPr lang="en-US" altLang="zh-CN" dirty="0" err="1" smtClean="0"/>
              <a:t>SpanQuery</a:t>
            </a:r>
            <a:r>
              <a:rPr lang="zh-CN" altLang="en-US" dirty="0" smtClean="0"/>
              <a:t>（有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个子类）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10 </a:t>
            </a:r>
            <a:r>
              <a:rPr lang="en-US" altLang="zh-CN" dirty="0" err="1" smtClean="0"/>
              <a:t>TermQuery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97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MultiTermQuery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AutomatonQuery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RegexpQuery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WildcardQuery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FuzzyQuery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NumericRangeQuery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PrefixQuery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TermRangeQuery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05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 </a:t>
            </a:r>
            <a:r>
              <a:rPr lang="en-US" altLang="zh-CN" dirty="0" err="1" smtClean="0"/>
              <a:t>PhraseQuery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NGramPhraseQuery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52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en-US" altLang="zh-CN" dirty="0" err="1" smtClean="0"/>
              <a:t>SpanQuery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FieldMaskingSpanQuery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SpanMultiTermQueryWrapper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SpanNearQuery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PayloadNearQuery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SpanNotQuery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SpanOrQuery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SpanPositionCheckQuery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SpanNearPayloadCheckQuery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SpanPayloadCheckQuery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SpanPositionRangeQuery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SpanTermQuery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PayloadTermQuery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5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4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132</Words>
  <Application>Microsoft Office PowerPoint</Application>
  <PresentationFormat>全屏显示(4:3)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TopDocs</vt:lpstr>
      <vt:lpstr>近似实时搜索</vt:lpstr>
      <vt:lpstr>Lucene给文档打分</vt:lpstr>
      <vt:lpstr>Query</vt:lpstr>
      <vt:lpstr>7 MultiTermQuery</vt:lpstr>
      <vt:lpstr>8 PhraseQuery</vt:lpstr>
      <vt:lpstr>9 SpanQuery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zhouleqin</dc:creator>
  <cp:lastModifiedBy>zhouleqin</cp:lastModifiedBy>
  <cp:revision>20</cp:revision>
  <dcterms:created xsi:type="dcterms:W3CDTF">2013-11-10T09:28:17Z</dcterms:created>
  <dcterms:modified xsi:type="dcterms:W3CDTF">2013-11-10T14:12:07Z</dcterms:modified>
</cp:coreProperties>
</file>