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B951B-9B73-4B57-980A-F05FC66909DA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58113-DCF4-402F-8ED0-04AED3B45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3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58113-DCF4-402F-8ED0-04AED3B45D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3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分析过程所做的事情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抽取文字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丢弃标点符号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从字符中移除重音符号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将单词转化为小写形式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除常用词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将单词化简到词根形式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将单词转变成基本形式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75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关键名词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Tokenization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2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选择分析器要考虑的因素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种语言有它自己的特点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每个领域有它自己的术语、首字母缩写词、简写词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r>
              <a:rPr lang="en-US" altLang="zh-CN" dirty="0" err="1" smtClean="0"/>
              <a:t>Analyser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3500"/>
            <a:ext cx="91440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TokenStream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tokenStream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Reader reader)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TokenStreamComponents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components = </a:t>
            </a:r>
            <a:r>
              <a:rPr lang="en-US" altLang="zh-CN" sz="15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reuseStrategy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.getReusableComponents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Reader r =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initReader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reader);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(components ==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components = 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createComponents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5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reuseStrategy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.setReusableComponents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components);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components.setReader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(r);</a:t>
            </a:r>
          </a:p>
          <a:p>
            <a:pPr marL="0" indent="0">
              <a:buNone/>
            </a:pPr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components.getTokenStream</a:t>
            </a:r>
            <a:r>
              <a:rPr lang="en-US" altLang="zh-C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96136" y="5296959"/>
            <a:ext cx="2895600" cy="304271"/>
          </a:xfrm>
        </p:spPr>
        <p:txBody>
          <a:bodyPr/>
          <a:lstStyle/>
          <a:p>
            <a:pPr algn="r"/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使用分析器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2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具象类</a:t>
            </a:r>
            <a:r>
              <a:rPr lang="en-US" altLang="zh-CN" dirty="0" err="1"/>
              <a:t>SimpleAnalyzer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3500"/>
            <a:ext cx="9144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zh-CN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/>
              </a:rPr>
              <a:t>TokenStreamComponents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/>
              </a:rPr>
              <a:t>createComponents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5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zh-CN" sz="1500" b="1" dirty="0" err="1">
                <a:solidFill>
                  <a:srgbClr val="000000"/>
                </a:solidFill>
                <a:latin typeface="Consolas"/>
              </a:rPr>
              <a:t>fieldName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15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Reader reader) {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5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/>
              </a:rPr>
              <a:t>TokenStreamComponents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500" b="1" dirty="0" err="1">
                <a:solidFill>
                  <a:srgbClr val="000000"/>
                </a:solidFill>
                <a:latin typeface="Consolas"/>
              </a:rPr>
              <a:t>LowerCaseTokenizer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500" b="1" dirty="0" err="1">
                <a:solidFill>
                  <a:srgbClr val="0000C0"/>
                </a:solidFill>
                <a:latin typeface="Consolas"/>
              </a:rPr>
              <a:t>matchVersion</a:t>
            </a:r>
            <a:r>
              <a:rPr lang="en-US" altLang="zh-CN" sz="1500" b="1" dirty="0">
                <a:solidFill>
                  <a:srgbClr val="000000"/>
                </a:solidFill>
                <a:latin typeface="Consolas"/>
              </a:rPr>
              <a:t>, reader));</a:t>
            </a:r>
          </a:p>
          <a:p>
            <a:pPr marL="0" indent="0">
              <a:buNone/>
            </a:pPr>
            <a:r>
              <a:rPr lang="en-US" altLang="zh-CN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30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携带了文本值和一些元数据，可能还会携带一些应用程序定义的标志位和任意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byte[]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类型的载荷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在原文本中的起始偏移量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在原文本中的终止偏移量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位置相对偏移量（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increment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9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转换得来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类型和标志位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位置相对偏移量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相对于它前面的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位置偏移了多少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=1</a:t>
            </a:r>
            <a:r>
              <a:rPr lang="zh-CN" altLang="en-US" dirty="0" smtClean="0"/>
              <a:t>，每一个单词独一无二且连续排列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&gt;2</a:t>
            </a:r>
            <a:r>
              <a:rPr lang="zh-CN" altLang="en-US" dirty="0" smtClean="0"/>
              <a:t>，两个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之间有空隙，中间有单词被移除了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=0</a:t>
            </a:r>
            <a:r>
              <a:rPr lang="zh-CN" altLang="en-US" dirty="0" smtClean="0"/>
              <a:t>，与它前面的</a:t>
            </a:r>
            <a:r>
              <a:rPr lang="en-US" altLang="zh-CN" dirty="0" smtClean="0"/>
              <a:t>Token</a:t>
            </a:r>
            <a:r>
              <a:rPr lang="zh-CN" altLang="en-US" smtClean="0"/>
              <a:t>是同义词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275</Words>
  <Application>Microsoft Office PowerPoint</Application>
  <PresentationFormat>全屏显示(16:10)</PresentationFormat>
  <Paragraphs>57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分析过程所做的事情</vt:lpstr>
      <vt:lpstr>关键名词</vt:lpstr>
      <vt:lpstr>选择分析器要考虑的因素</vt:lpstr>
      <vt:lpstr>抽象类Analyser</vt:lpstr>
      <vt:lpstr>具象类SimpleAnalyzer</vt:lpstr>
      <vt:lpstr>Token</vt:lpstr>
      <vt:lpstr>Term</vt:lpstr>
      <vt:lpstr>位置相对偏移量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zhouleqin</dc:creator>
  <cp:lastModifiedBy>zhouleqin</cp:lastModifiedBy>
  <cp:revision>34</cp:revision>
  <dcterms:created xsi:type="dcterms:W3CDTF">2013-11-15T23:42:00Z</dcterms:created>
  <dcterms:modified xsi:type="dcterms:W3CDTF">2013-11-16T02:07:23Z</dcterms:modified>
</cp:coreProperties>
</file>