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070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CachingWrapperFilter</a:t>
            </a:r>
            <a:endParaRPr lang="en-US" altLang="zh-CN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Wraps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another Filter's result and caches it. The purpose is to allow filters to simply filter, and then wrap with this class to add caching.</a:t>
            </a:r>
            <a:endParaRPr lang="en-US" altLang="zh-CN" dirty="0" smtClean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712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CachingWrapperFilter</a:t>
            </a:r>
            <a:endParaRPr lang="en-US" altLang="zh-CN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Wraps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another Filter's result and caches it. The purpose is to allow filters to simply filter, and then wrap with this class to add caching.</a:t>
            </a:r>
            <a:endParaRPr lang="en-US" altLang="zh-CN" dirty="0" smtClean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821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DocTermOrdsRangeFilter</a:t>
            </a:r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range filter built on top of a cached multi-valued term field (in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FieldCache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Like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FieldCacheRangeFilter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, this is just a specialized range query versus using a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TermRangeQuery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with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DocTermOrdsRewriteMethod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: it will only do two ordinal to term lookups.</a:t>
            </a:r>
            <a:endParaRPr lang="en-US" altLang="zh-CN" dirty="0" smtClean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821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ackage </a:t>
            </a:r>
            <a:r>
              <a:rPr lang="en-US" altLang="zh-CN" dirty="0" err="1" smtClean="0">
                <a:solidFill>
                  <a:schemeClr val="accent2">
                    <a:lumMod val="75000"/>
                  </a:schemeClr>
                </a:solidFill>
              </a:rPr>
              <a:t>org.apache.lucene.search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TermRangeFilter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A Filter that restricts search results to a range of term values in a given field.</a:t>
            </a:r>
            <a:endParaRPr lang="en-US" altLang="zh-CN" dirty="0" smtClean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389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自定义评分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lucene-queries-4.5.1.jar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package </a:t>
            </a:r>
            <a:r>
              <a:rPr lang="en-US" altLang="zh-CN" dirty="0" err="1" smtClean="0">
                <a:solidFill>
                  <a:schemeClr val="accent2">
                    <a:lumMod val="75000"/>
                  </a:schemeClr>
                </a:solidFill>
              </a:rPr>
              <a:t>org.apache.lucene.queries.function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ValueSource</a:t>
            </a:r>
            <a:r>
              <a:rPr lang="en-US" altLang="zh-CN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Instantiates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FunctionValues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for a particular reader. Often used when creating a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link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FunctionQuery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altLang="zh-CN" dirty="0" smtClean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976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FunctionQuery</a:t>
            </a:r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Returns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a score for each document based on a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ValueSource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, often some function of the value of a field.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374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>
                <a:solidFill>
                  <a:srgbClr val="00B050"/>
                </a:solidFill>
              </a:rPr>
              <a:t>BaseCompositeReader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90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字段缓存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en-US" altLang="zh-CN" dirty="0" err="1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FieldCache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象类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FieldCacheImpl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185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搜索结果排序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默认是用搜索结果相关性从高到低排序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提供排序选择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例如：书籍搜索，分类后对每一类按相关性排序，按标题排序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6326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Sort</a:t>
            </a:r>
          </a:p>
          <a:p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SortField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070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反向排序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多字段排序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952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同时在多字段查询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创建包罗万象的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字段</a:t>
            </a:r>
            <a:endParaRPr lang="en-US" altLang="zh-CN" dirty="0" smtClean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lvl="1"/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无法直接控制每个字段的增强因子</a:t>
            </a:r>
            <a:endParaRPr lang="en-US" altLang="zh-CN" dirty="0" smtClean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lvl="1"/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浪费磁盘空间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MultiFieldQueryParser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不能控制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QueryParser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设置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形成了复杂查询，每个词条对每个字段单独查询，运行慢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DisjunctionMaxQuery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dirty="0" smtClean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670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package 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</a:rPr>
              <a:t>org.apache.lucene.search</a:t>
            </a:r>
            <a:endParaRPr lang="en-US" altLang="zh-CN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CachingWrapperFilter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DocTermOrdsRangeFilter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FieldCacheRangeFilter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FieldCacheTermsFilter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FieldValueFilter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MultiTermQueryWrapperFilter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NumericRangeFilter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PrefixFilter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TermRangeFilter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QueryWrapperFilter</a:t>
            </a:r>
            <a:endParaRPr lang="en-US" altLang="zh-CN" dirty="0" smtClean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971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CachingWrapperFilter</a:t>
            </a:r>
            <a:endParaRPr lang="en-US" altLang="zh-CN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Wraps another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Filter's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result and caches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it.</a:t>
            </a:r>
          </a:p>
          <a:p>
            <a:pPr marL="0" indent="0">
              <a:buNone/>
            </a:pPr>
            <a:endParaRPr lang="en-US" altLang="zh-CN" dirty="0" smtClean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365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DocTermOrdsRangeFilter</a:t>
            </a:r>
            <a:endParaRPr lang="en-US" altLang="zh-CN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dirty="0"/>
              <a:t>A range filter built on top of a cached multi-valued term </a:t>
            </a:r>
            <a:r>
              <a:rPr lang="en-US" altLang="zh-CN" dirty="0" smtClean="0"/>
              <a:t>field </a:t>
            </a:r>
            <a:r>
              <a:rPr lang="en-US" altLang="zh-CN" dirty="0"/>
              <a:t>in </a:t>
            </a:r>
            <a:r>
              <a:rPr lang="en-US" altLang="zh-CN" dirty="0" err="1" smtClean="0"/>
              <a:t>FieldCache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FieldCacheRangeFilter</a:t>
            </a:r>
            <a:endParaRPr lang="en-US" altLang="zh-CN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A range filter built on top of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a cached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single term field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in link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FieldCache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dirty="0" smtClean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16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247</Words>
  <Application>Microsoft Office PowerPoint</Application>
  <PresentationFormat>全屏显示(4:3)</PresentationFormat>
  <Paragraphs>68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PowerPoint 演示文稿</vt:lpstr>
      <vt:lpstr>字段缓存</vt:lpstr>
      <vt:lpstr>搜索结果排序</vt:lpstr>
      <vt:lpstr>PowerPoint 演示文稿</vt:lpstr>
      <vt:lpstr>排序</vt:lpstr>
      <vt:lpstr>同时在多字段查询</vt:lpstr>
      <vt:lpstr>Filter</vt:lpstr>
      <vt:lpstr>Filter</vt:lpstr>
      <vt:lpstr>Filter</vt:lpstr>
      <vt:lpstr>Filter</vt:lpstr>
      <vt:lpstr>Filter</vt:lpstr>
      <vt:lpstr>Filter</vt:lpstr>
      <vt:lpstr>Filter</vt:lpstr>
      <vt:lpstr>自定义评分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zhouleqin</dc:creator>
  <cp:lastModifiedBy>zhouleqin</cp:lastModifiedBy>
  <cp:revision>65</cp:revision>
  <dcterms:created xsi:type="dcterms:W3CDTF">2013-11-16T09:18:16Z</dcterms:created>
  <dcterms:modified xsi:type="dcterms:W3CDTF">2013-11-16T15:39:21Z</dcterms:modified>
</cp:coreProperties>
</file>