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 err="1" smtClean="0"/>
              <a:t>bootstrap_confdir</a:t>
            </a:r>
            <a:r>
              <a:rPr lang="en-US" altLang="zh-CN" dirty="0" smtClean="0"/>
              <a:t>--</a:t>
            </a:r>
            <a:r>
              <a:rPr lang="zh-CN" altLang="en-US" dirty="0" smtClean="0"/>
              <a:t>我们想放入</a:t>
            </a:r>
            <a:r>
              <a:rPr lang="en-US" altLang="zh-CN" dirty="0" err="1" smtClean="0"/>
              <a:t>ZooKeeper</a:t>
            </a:r>
            <a:r>
              <a:rPr lang="zh-CN" altLang="en-US" dirty="0" smtClean="0"/>
              <a:t>集群的配置所在目录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collection.configName</a:t>
            </a:r>
            <a:r>
              <a:rPr lang="en-US" altLang="zh-CN" dirty="0" smtClean="0"/>
              <a:t>--</a:t>
            </a:r>
            <a:r>
              <a:rPr lang="zh-CN" altLang="en-US" dirty="0" smtClean="0"/>
              <a:t>配置文件的名称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numShards</a:t>
            </a:r>
            <a:r>
              <a:rPr lang="en-US" altLang="zh-CN" dirty="0" smtClean="0"/>
              <a:t>--</a:t>
            </a:r>
            <a:r>
              <a:rPr lang="en-US" altLang="zh-CN" dirty="0" err="1" smtClean="0"/>
              <a:t>Solr</a:t>
            </a:r>
            <a:r>
              <a:rPr lang="zh-CN" altLang="en-US" dirty="0" smtClean="0"/>
              <a:t>集群支持的分片数量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zkHost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Solr</a:t>
            </a:r>
            <a:r>
              <a:rPr lang="zh-CN" altLang="en-US" dirty="0" smtClean="0"/>
              <a:t>使用的</a:t>
            </a:r>
            <a:r>
              <a:rPr lang="en-US" altLang="zh-CN" dirty="0" err="1" smtClean="0"/>
              <a:t>ZooKeeper</a:t>
            </a:r>
            <a:r>
              <a:rPr lang="zh-CN" altLang="en-US" dirty="0" smtClean="0"/>
              <a:t>集群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地址和端口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数据分片的数量一旦设置好，运行中不能再改变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320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47</Words>
  <Application>Microsoft Office PowerPoint</Application>
  <PresentationFormat>全屏显示(4:3)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zhouleqin</dc:creator>
  <cp:lastModifiedBy>zhouleqin</cp:lastModifiedBy>
  <cp:revision>2</cp:revision>
  <dcterms:created xsi:type="dcterms:W3CDTF">2013-11-11T13:56:19Z</dcterms:created>
  <dcterms:modified xsi:type="dcterms:W3CDTF">2013-11-11T14:55:28Z</dcterms:modified>
</cp:coreProperties>
</file>