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14"/>
    <p:restoredTop sz="50000"/>
  </p:normalViewPr>
  <p:slideViewPr>
    <p:cSldViewPr snapToGrid="0" snapToObjects="1">
      <p:cViewPr varScale="1">
        <p:scale>
          <a:sx n="85" d="100"/>
          <a:sy n="8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排序学习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to Rank for Information Retrieval and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6370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使用多个排序对象列表创建一个排序列表</a:t>
            </a:r>
          </a:p>
          <a:p>
            <a:endParaRPr lang="zh-CN" altLang="en-US" dirty="0"/>
          </a:p>
          <a:p>
            <a:r>
              <a:rPr lang="zh-CN" altLang="en-US" dirty="0" smtClean="0"/>
              <a:t>例子</a:t>
            </a:r>
          </a:p>
          <a:p>
            <a:r>
              <a:rPr lang="en-US" dirty="0"/>
              <a:t>meta-search</a:t>
            </a:r>
          </a:p>
        </p:txBody>
      </p:sp>
    </p:spTree>
    <p:extLst>
      <p:ext uri="{BB962C8B-B14F-4D97-AF65-F5344CB8AC3E}">
        <p14:creationId xmlns:p14="http://schemas.microsoft.com/office/powerpoint/2010/main" val="23481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Oi ∈ {O1, O2, ··· , Om</a:t>
                </a:r>
                <a:r>
                  <a:rPr lang="it-IT" dirty="0" smtClean="0"/>
                  <a:t>}</a:t>
                </a:r>
                <a:endParaRPr lang="zh-CN" altLang="en-US" dirty="0" smtClean="0"/>
              </a:p>
              <a:p>
                <a:endParaRPr lang="zh-CN" altLang="en-US" dirty="0"/>
              </a:p>
              <a:p>
                <a:r>
                  <a:rPr lang="pt-BR" dirty="0"/>
                  <a:t>Oi = {oi,1, oi,2, ··· , </a:t>
                </a:r>
                <a:r>
                  <a:rPr lang="pt-BR" dirty="0" err="1"/>
                  <a:t>oi,ni</a:t>
                </a:r>
                <a:r>
                  <a:rPr lang="pt-BR" dirty="0" smtClean="0"/>
                  <a:t>}</a:t>
                </a:r>
                <a:endParaRPr lang="zh-CN" altLang="en-US" dirty="0" smtClean="0"/>
              </a:p>
              <a:p>
                <a:endParaRPr lang="zh-CN" altLang="en-US" dirty="0"/>
              </a:p>
              <a:p>
                <a:r>
                  <a:rPr lang="en-US" altLang="zh-CN" dirty="0" err="1" smtClean="0"/>
                  <a:t>ni</a:t>
                </a:r>
                <a:r>
                  <a:rPr lang="zh-CN" altLang="en-US" dirty="0" smtClean="0"/>
                  <a:t>个对象</a:t>
                </a:r>
              </a:p>
              <a:p>
                <a:endParaRPr lang="zh-CN" altLang="en-US" dirty="0"/>
              </a:p>
              <a:p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个排序列表</a:t>
                </a:r>
                <a:r>
                  <a:rPr lang="el-GR" dirty="0"/>
                  <a:t>i = {πi,1, πi,2, ··· , </a:t>
                </a:r>
                <a:r>
                  <a:rPr lang="el-GR" dirty="0" err="1"/>
                  <a:t>πi,k</a:t>
                </a:r>
                <a:r>
                  <a:rPr lang="el-GR" dirty="0"/>
                  <a:t>}, </a:t>
                </a:r>
                <a:endParaRPr lang="zh-CN" altLang="en-US" dirty="0" smtClean="0"/>
              </a:p>
              <a:p>
                <a14:m>
                  <m:oMath xmlns:m="http://schemas.openxmlformats.org/officeDocument/2006/math">
                    <a:fld id="{4207B177-6E77-CB40-9A1F-821FDF3ACA66}" type="mathplaceholder">
                      <a:rPr lang="en-US" i="1" smtClean="0">
                        <a:latin typeface="Cambria Math" charset="0"/>
                      </a:rPr>
                      <a:t>𝑇𝑦𝑝𝑒 𝑒𝑞𝑢𝑎𝑡𝑖𝑜𝑛 ℎ𝑒𝑟𝑒.</a:t>
                    </a:fl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在排序任务中训练模型的机器学习技术称为排序学习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两种基本排序任务</a:t>
            </a:r>
          </a:p>
          <a:p>
            <a:r>
              <a:rPr lang="zh-CN" altLang="en-US" dirty="0" smtClean="0"/>
              <a:t>排序创建</a:t>
            </a:r>
            <a:r>
              <a:rPr lang="en-US" dirty="0"/>
              <a:t>ranking creation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给一个请求、对召回的东西产生一个排序列表，基于请求中的一些特征和召回的东西中的一些</a:t>
            </a:r>
            <a:r>
              <a:rPr lang="zh-CN" altLang="en-US" dirty="0" smtClean="0"/>
              <a:t>特征</a:t>
            </a:r>
            <a:endParaRPr lang="zh-CN" altLang="en-US" dirty="0" smtClean="0"/>
          </a:p>
          <a:p>
            <a:r>
              <a:rPr lang="zh-CN" altLang="en-US" dirty="0"/>
              <a:t>排序</a:t>
            </a:r>
            <a:r>
              <a:rPr lang="zh-CN" altLang="en-US" dirty="0" smtClean="0"/>
              <a:t>聚合</a:t>
            </a:r>
            <a:r>
              <a:rPr lang="en-US" dirty="0"/>
              <a:t>ranking aggregation</a:t>
            </a:r>
            <a:endParaRPr lang="zh-CN" altLang="en-US" dirty="0"/>
          </a:p>
          <a:p>
            <a:r>
              <a:rPr lang="zh-CN" altLang="en-US" dirty="0" smtClean="0"/>
              <a:t>给一个请求，和一个物品排序列表，产生一个新的排序列表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排序创建</a:t>
            </a:r>
            <a:r>
              <a:rPr lang="en-US" dirty="0" smtClean="0"/>
              <a:t>Ranking </a:t>
            </a:r>
            <a:r>
              <a:rPr lang="en-US" dirty="0"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监督学习</a:t>
            </a:r>
          </a:p>
          <a:p>
            <a:r>
              <a:rPr lang="zh-CN" altLang="en-US" dirty="0" smtClean="0"/>
              <a:t>训练</a:t>
            </a:r>
          </a:p>
          <a:p>
            <a:r>
              <a:rPr lang="zh-CN" altLang="en-US" dirty="0" smtClean="0"/>
              <a:t>测试</a:t>
            </a:r>
          </a:p>
          <a:p>
            <a:r>
              <a:rPr lang="zh-CN" altLang="en-US" dirty="0" smtClean="0"/>
              <a:t>评估</a:t>
            </a:r>
          </a:p>
          <a:p>
            <a:r>
              <a:rPr lang="zh-CN" altLang="en-US" dirty="0" smtClean="0"/>
              <a:t>特征创建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根据损失函数分类</a:t>
            </a:r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dirty="0" err="1" smtClean="0"/>
              <a:t>Pointwise</a:t>
            </a:r>
            <a:endParaRPr lang="zh-CN" altLang="en-US" dirty="0" smtClean="0"/>
          </a:p>
          <a:p>
            <a:r>
              <a:rPr lang="en-US" dirty="0" smtClean="0"/>
              <a:t>Pairwise</a:t>
            </a:r>
            <a:endParaRPr lang="zh-CN" altLang="en-US" dirty="0" smtClean="0"/>
          </a:p>
          <a:p>
            <a:r>
              <a:rPr lang="en-US" dirty="0" err="1"/>
              <a:t>listwise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分类</a:t>
            </a:r>
            <a:endParaRPr lang="zh-CN" altLang="en-US" dirty="0"/>
          </a:p>
          <a:p>
            <a:endParaRPr lang="zh-CN" altLang="en-US" dirty="0" smtClean="0"/>
          </a:p>
          <a:p>
            <a:r>
              <a:rPr lang="en-US" dirty="0"/>
              <a:t>SVM </a:t>
            </a:r>
            <a:r>
              <a:rPr lang="en-US" dirty="0" smtClean="0"/>
              <a:t>based</a:t>
            </a:r>
            <a:endParaRPr lang="zh-CN" altLang="en-US" dirty="0" smtClean="0"/>
          </a:p>
          <a:p>
            <a:r>
              <a:rPr lang="en-US" dirty="0" smtClean="0"/>
              <a:t>Boosting SVM</a:t>
            </a:r>
            <a:endParaRPr lang="zh-CN" altLang="en-US" dirty="0" smtClean="0"/>
          </a:p>
          <a:p>
            <a:r>
              <a:rPr lang="en-US" dirty="0" smtClean="0"/>
              <a:t>Neural </a:t>
            </a:r>
            <a:r>
              <a:rPr lang="en-US" dirty="0"/>
              <a:t>Network 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66774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排序学的用途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search</a:t>
            </a:r>
            <a:endParaRPr lang="zh-CN" altLang="en-US" dirty="0" smtClean="0"/>
          </a:p>
          <a:p>
            <a:r>
              <a:rPr lang="en-US" dirty="0" smtClean="0"/>
              <a:t>collaborative filtering</a:t>
            </a:r>
            <a:endParaRPr lang="zh-CN" altLang="en-US" dirty="0" smtClean="0"/>
          </a:p>
          <a:p>
            <a:r>
              <a:rPr lang="en-US" dirty="0" smtClean="0"/>
              <a:t>definition search</a:t>
            </a:r>
            <a:endParaRPr lang="zh-CN" altLang="en-US" dirty="0" smtClean="0"/>
          </a:p>
          <a:p>
            <a:r>
              <a:rPr lang="en-US" dirty="0" err="1" smtClean="0"/>
              <a:t>keyphrase</a:t>
            </a:r>
            <a:r>
              <a:rPr lang="en-US" dirty="0" smtClean="0"/>
              <a:t> extraction</a:t>
            </a:r>
            <a:endParaRPr lang="zh-CN" altLang="en-US" dirty="0" smtClean="0"/>
          </a:p>
          <a:p>
            <a:r>
              <a:rPr lang="en-US" dirty="0" smtClean="0"/>
              <a:t>query </a:t>
            </a:r>
            <a:r>
              <a:rPr lang="en-US" dirty="0"/>
              <a:t>dependent </a:t>
            </a:r>
            <a:r>
              <a:rPr lang="en-US" dirty="0" smtClean="0"/>
              <a:t>summarization</a:t>
            </a:r>
            <a:endParaRPr lang="zh-CN" altLang="en-US" dirty="0"/>
          </a:p>
          <a:p>
            <a:r>
              <a:rPr lang="en-US" dirty="0" smtClean="0"/>
              <a:t>re-ranking </a:t>
            </a:r>
            <a:r>
              <a:rPr lang="en-US" dirty="0"/>
              <a:t>in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214201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</a:t>
            </a:r>
            <a:r>
              <a:rPr lang="en-US" dirty="0" smtClean="0"/>
              <a:t>Learning </a:t>
            </a:r>
            <a:r>
              <a:rPr lang="en-US" dirty="0"/>
              <a:t>to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信息检索和自然语言处理任务的核心问题是排序</a:t>
            </a:r>
          </a:p>
          <a:p>
            <a:endParaRPr lang="zh-CN" altLang="en-US" dirty="0"/>
          </a:p>
          <a:p>
            <a:r>
              <a:rPr lang="en-US" dirty="0" smtClean="0"/>
              <a:t>document retrieval</a:t>
            </a:r>
            <a:endParaRPr lang="zh-CN" altLang="en-US" dirty="0" smtClean="0"/>
          </a:p>
          <a:p>
            <a:r>
              <a:rPr lang="en-US" dirty="0" smtClean="0"/>
              <a:t>entity search</a:t>
            </a:r>
            <a:endParaRPr lang="zh-CN" altLang="en-US" dirty="0" smtClean="0"/>
          </a:p>
          <a:p>
            <a:r>
              <a:rPr lang="en-US" dirty="0" smtClean="0"/>
              <a:t>question answering</a:t>
            </a:r>
            <a:endParaRPr lang="zh-CN" altLang="en-US" dirty="0" smtClean="0"/>
          </a:p>
          <a:p>
            <a:r>
              <a:rPr lang="en-US" dirty="0" smtClean="0"/>
              <a:t>meta-search</a:t>
            </a:r>
            <a:endParaRPr lang="zh-CN" altLang="en-US" dirty="0" smtClean="0"/>
          </a:p>
          <a:p>
            <a:r>
              <a:rPr lang="en-US" dirty="0" smtClean="0"/>
              <a:t>personalized search</a:t>
            </a:r>
            <a:endParaRPr lang="zh-CN" altLang="en-US" dirty="0" smtClean="0"/>
          </a:p>
          <a:p>
            <a:r>
              <a:rPr lang="en-US" dirty="0" smtClean="0"/>
              <a:t>online advertisement</a:t>
            </a:r>
            <a:endParaRPr lang="zh-CN" altLang="en-US" dirty="0" smtClean="0"/>
          </a:p>
          <a:p>
            <a:r>
              <a:rPr lang="en-US" dirty="0" smtClean="0"/>
              <a:t>collaborative filtering</a:t>
            </a:r>
            <a:endParaRPr lang="zh-CN" altLang="en-US" dirty="0" smtClean="0"/>
          </a:p>
          <a:p>
            <a:r>
              <a:rPr lang="en-US" dirty="0" smtClean="0"/>
              <a:t>document summarization</a:t>
            </a:r>
            <a:endParaRPr lang="zh-CN" altLang="en-US" dirty="0"/>
          </a:p>
          <a:p>
            <a:r>
              <a:rPr lang="en-US" dirty="0" smtClean="0"/>
              <a:t>machine </a:t>
            </a:r>
            <a:r>
              <a:rPr 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105076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两类基本排序问题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</a:t>
            </a:r>
            <a:r>
              <a:rPr lang="en-US" dirty="0" smtClean="0"/>
              <a:t>creation</a:t>
            </a:r>
            <a:r>
              <a:rPr lang="zh-CN" altLang="en-US" dirty="0" smtClean="0"/>
              <a:t>（</a:t>
            </a:r>
            <a:r>
              <a:rPr lang="en-US" dirty="0" smtClean="0"/>
              <a:t>ranking</a:t>
            </a:r>
            <a:r>
              <a:rPr lang="zh-CN" altLang="en-US" dirty="0" smtClean="0"/>
              <a:t>）</a:t>
            </a:r>
          </a:p>
          <a:p>
            <a:r>
              <a:rPr lang="en-US" dirty="0"/>
              <a:t>ranking aggregation</a:t>
            </a:r>
          </a:p>
        </p:txBody>
      </p:sp>
    </p:spTree>
    <p:extLst>
      <p:ext uri="{BB962C8B-B14F-4D97-AF65-F5344CB8AC3E}">
        <p14:creationId xmlns:p14="http://schemas.microsoft.com/office/powerpoint/2010/main" val="96889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creation</a:t>
            </a:r>
            <a:r>
              <a:rPr lang="zh-CN" altLang="en-US" dirty="0"/>
              <a:t>（</a:t>
            </a:r>
            <a:r>
              <a:rPr lang="en-US" dirty="0"/>
              <a:t>ranking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使用对象的特征创建一个排序对象列表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例子</a:t>
            </a:r>
            <a:endParaRPr lang="zh-CN" altLang="en-US" dirty="0"/>
          </a:p>
          <a:p>
            <a:r>
              <a:rPr lang="en-US" dirty="0"/>
              <a:t>Document </a:t>
            </a:r>
            <a:r>
              <a:rPr lang="en-US" dirty="0" smtClean="0"/>
              <a:t>retrieval</a:t>
            </a:r>
            <a:endParaRPr lang="zh-CN" altLang="en-US" dirty="0" smtClean="0"/>
          </a:p>
          <a:p>
            <a:r>
              <a:rPr lang="en-US" dirty="0" smtClean="0"/>
              <a:t>collaborative filtering</a:t>
            </a:r>
            <a:endParaRPr lang="zh-CN" altLang="en-US" dirty="0" smtClean="0"/>
          </a:p>
          <a:p>
            <a:r>
              <a:rPr lang="en-US" dirty="0" smtClean="0"/>
              <a:t>re-ranking </a:t>
            </a:r>
            <a:r>
              <a:rPr lang="en-US" dirty="0"/>
              <a:t>in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8407143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3987</TotalTime>
  <Words>267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Franklin Gothic Book</vt:lpstr>
      <vt:lpstr>Crop</vt:lpstr>
      <vt:lpstr>排序学习</vt:lpstr>
      <vt:lpstr>PowerPoint Presentation</vt:lpstr>
      <vt:lpstr>排序创建Ranking creation</vt:lpstr>
      <vt:lpstr>ranking creation</vt:lpstr>
      <vt:lpstr>ranking creation</vt:lpstr>
      <vt:lpstr>排序学的用途</vt:lpstr>
      <vt:lpstr>第一章 Learning to Rank</vt:lpstr>
      <vt:lpstr>两类基本排序问题</vt:lpstr>
      <vt:lpstr>ranking creation（ranking） </vt:lpstr>
      <vt:lpstr>ranking aggregation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73</cp:revision>
  <dcterms:created xsi:type="dcterms:W3CDTF">2016-03-21T06:48:22Z</dcterms:created>
  <dcterms:modified xsi:type="dcterms:W3CDTF">2016-03-24T01:15:50Z</dcterms:modified>
</cp:coreProperties>
</file>