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2e7f1e6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2e7f1e6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57275" y="285650"/>
            <a:ext cx="7772400" cy="404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Host Machine (Raspberry Pi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 rot="-5400000">
            <a:off x="4464825" y="-2864625"/>
            <a:ext cx="357300" cy="7115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214450" y="1494150"/>
            <a:ext cx="11574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&amp; Web-Socket API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214450" y="2460950"/>
            <a:ext cx="11574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br>
              <a:rPr lang="en"/>
            </a:br>
            <a:r>
              <a:rPr lang="en" sz="800"/>
              <a:t>(ECMA6 &amp; React.JS)</a:t>
            </a:r>
            <a:endParaRPr sz="800"/>
          </a:p>
        </p:txBody>
      </p:sp>
      <p:sp>
        <p:nvSpPr>
          <p:cNvPr id="58" name="Google Shape;58;p13"/>
          <p:cNvSpPr/>
          <p:nvPr/>
        </p:nvSpPr>
        <p:spPr>
          <a:xfrm>
            <a:off x="7043625" y="1494150"/>
            <a:ext cx="11574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</a:t>
            </a:r>
            <a:br>
              <a:rPr lang="en"/>
            </a:br>
            <a:r>
              <a:rPr lang="en"/>
              <a:t>Connect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043625" y="2460950"/>
            <a:ext cx="11574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043625" y="3427750"/>
            <a:ext cx="11574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Kibana</a:t>
            </a:r>
            <a:endParaRPr/>
          </a:p>
        </p:txBody>
      </p:sp>
      <p:cxnSp>
        <p:nvCxnSpPr>
          <p:cNvPr id="61" name="Google Shape;61;p13"/>
          <p:cNvCxnSpPr>
            <a:stCxn id="60" idx="3"/>
          </p:cNvCxnSpPr>
          <p:nvPr/>
        </p:nvCxnSpPr>
        <p:spPr>
          <a:xfrm>
            <a:off x="8201025" y="3777850"/>
            <a:ext cx="36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2" name="Google Shape;62;p13"/>
          <p:cNvCxnSpPr>
            <a:stCxn id="59" idx="2"/>
            <a:endCxn id="60" idx="0"/>
          </p:cNvCxnSpPr>
          <p:nvPr/>
        </p:nvCxnSpPr>
        <p:spPr>
          <a:xfrm>
            <a:off x="7622325" y="3161150"/>
            <a:ext cx="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3" name="Google Shape;63;p13"/>
          <p:cNvCxnSpPr>
            <a:endCxn id="59" idx="0"/>
          </p:cNvCxnSpPr>
          <p:nvPr/>
        </p:nvCxnSpPr>
        <p:spPr>
          <a:xfrm>
            <a:off x="7622325" y="2153750"/>
            <a:ext cx="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4" name="Google Shape;64;p13"/>
          <p:cNvCxnSpPr/>
          <p:nvPr/>
        </p:nvCxnSpPr>
        <p:spPr>
          <a:xfrm>
            <a:off x="7622325" y="871550"/>
            <a:ext cx="0" cy="6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" name="Google Shape;65;p13"/>
          <p:cNvSpPr txBox="1"/>
          <p:nvPr/>
        </p:nvSpPr>
        <p:spPr>
          <a:xfrm>
            <a:off x="3829050" y="514275"/>
            <a:ext cx="1485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8492625" y="3601555"/>
            <a:ext cx="709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</a:t>
            </a:r>
            <a:r>
              <a:rPr lang="en" sz="800"/>
              <a:t>ort 5601</a:t>
            </a:r>
            <a:endParaRPr sz="800"/>
          </a:p>
        </p:txBody>
      </p:sp>
      <p:sp>
        <p:nvSpPr>
          <p:cNvPr id="67" name="Google Shape;67;p13"/>
          <p:cNvSpPr txBox="1"/>
          <p:nvPr/>
        </p:nvSpPr>
        <p:spPr>
          <a:xfrm>
            <a:off x="166265" y="2666620"/>
            <a:ext cx="709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port 8080</a:t>
            </a:r>
            <a:endParaRPr sz="800"/>
          </a:p>
        </p:txBody>
      </p:sp>
      <p:cxnSp>
        <p:nvCxnSpPr>
          <p:cNvPr id="68" name="Google Shape;68;p13"/>
          <p:cNvCxnSpPr>
            <a:stCxn id="57" idx="1"/>
          </p:cNvCxnSpPr>
          <p:nvPr/>
        </p:nvCxnSpPr>
        <p:spPr>
          <a:xfrm rot="10800000">
            <a:off x="698450" y="2811050"/>
            <a:ext cx="51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9" name="Google Shape;69;p13"/>
          <p:cNvCxnSpPr>
            <a:stCxn id="56" idx="2"/>
            <a:endCxn id="57" idx="0"/>
          </p:cNvCxnSpPr>
          <p:nvPr/>
        </p:nvCxnSpPr>
        <p:spPr>
          <a:xfrm>
            <a:off x="1793150" y="2194350"/>
            <a:ext cx="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0" name="Google Shape;70;p13"/>
          <p:cNvCxnSpPr>
            <a:stCxn id="56" idx="0"/>
          </p:cNvCxnSpPr>
          <p:nvPr/>
        </p:nvCxnSpPr>
        <p:spPr>
          <a:xfrm rot="10800000">
            <a:off x="1793150" y="871050"/>
            <a:ext cx="0" cy="6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1" name="Google Shape;71;p13"/>
          <p:cNvSpPr/>
          <p:nvPr/>
        </p:nvSpPr>
        <p:spPr>
          <a:xfrm>
            <a:off x="5799300" y="1494175"/>
            <a:ext cx="11574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</a:t>
            </a:r>
            <a:br>
              <a:rPr lang="en"/>
            </a:br>
            <a:r>
              <a:rPr lang="en"/>
              <a:t>Service</a:t>
            </a:r>
            <a:endParaRPr/>
          </a:p>
        </p:txBody>
      </p:sp>
      <p:cxnSp>
        <p:nvCxnSpPr>
          <p:cNvPr id="72" name="Google Shape;72;p13"/>
          <p:cNvCxnSpPr/>
          <p:nvPr/>
        </p:nvCxnSpPr>
        <p:spPr>
          <a:xfrm>
            <a:off x="6378000" y="871575"/>
            <a:ext cx="0" cy="6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3" name="Google Shape;73;p13"/>
          <p:cNvSpPr/>
          <p:nvPr/>
        </p:nvSpPr>
        <p:spPr>
          <a:xfrm>
            <a:off x="4572000" y="1494175"/>
            <a:ext cx="11574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Service</a:t>
            </a:r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5150700" y="871575"/>
            <a:ext cx="0" cy="6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5" name="Google Shape;75;p13"/>
          <p:cNvSpPr/>
          <p:nvPr/>
        </p:nvSpPr>
        <p:spPr>
          <a:xfrm>
            <a:off x="3344700" y="1493650"/>
            <a:ext cx="11574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ISBN Lookup Service</a:t>
            </a:r>
            <a:endParaRPr/>
          </a:p>
        </p:txBody>
      </p:sp>
      <p:cxnSp>
        <p:nvCxnSpPr>
          <p:cNvPr id="76" name="Google Shape;76;p13"/>
          <p:cNvCxnSpPr/>
          <p:nvPr/>
        </p:nvCxnSpPr>
        <p:spPr>
          <a:xfrm>
            <a:off x="3923400" y="871050"/>
            <a:ext cx="0" cy="6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7" name="Google Shape;77;p13"/>
          <p:cNvCxnSpPr/>
          <p:nvPr/>
        </p:nvCxnSpPr>
        <p:spPr>
          <a:xfrm>
            <a:off x="6353025" y="2193850"/>
            <a:ext cx="0" cy="219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25" y="4432059"/>
            <a:ext cx="516000" cy="173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757275" y="285650"/>
            <a:ext cx="7772400" cy="404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Host Machine (Raspberry Pi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/>
          <p:nvPr/>
        </p:nvSpPr>
        <p:spPr>
          <a:xfrm rot="-5400000">
            <a:off x="4464825" y="-2864625"/>
            <a:ext cx="357300" cy="7115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3829050" y="514275"/>
            <a:ext cx="1485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</a:t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5799300" y="1494175"/>
            <a:ext cx="11574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br>
              <a:rPr lang="en"/>
            </a:br>
            <a:r>
              <a:rPr lang="en"/>
              <a:t>Service</a:t>
            </a:r>
            <a:endParaRPr/>
          </a:p>
        </p:txBody>
      </p:sp>
      <p:cxnSp>
        <p:nvCxnSpPr>
          <p:cNvPr id="87" name="Google Shape;87;p14"/>
          <p:cNvCxnSpPr/>
          <p:nvPr/>
        </p:nvCxnSpPr>
        <p:spPr>
          <a:xfrm>
            <a:off x="6378000" y="871575"/>
            <a:ext cx="0" cy="6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8" name="Google Shape;88;p14"/>
          <p:cNvSpPr/>
          <p:nvPr/>
        </p:nvSpPr>
        <p:spPr>
          <a:xfrm>
            <a:off x="4572000" y="1494175"/>
            <a:ext cx="11574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Service</a:t>
            </a: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5150700" y="871575"/>
            <a:ext cx="0" cy="6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0" name="Google Shape;90;p14"/>
          <p:cNvSpPr/>
          <p:nvPr/>
        </p:nvSpPr>
        <p:spPr>
          <a:xfrm>
            <a:off x="3344700" y="1493650"/>
            <a:ext cx="11574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br>
              <a:rPr lang="en"/>
            </a:br>
            <a:r>
              <a:rPr lang="en"/>
              <a:t>Service</a:t>
            </a:r>
            <a:endParaRPr/>
          </a:p>
        </p:txBody>
      </p:sp>
      <p:cxnSp>
        <p:nvCxnSpPr>
          <p:cNvPr id="91" name="Google Shape;91;p14"/>
          <p:cNvCxnSpPr/>
          <p:nvPr/>
        </p:nvCxnSpPr>
        <p:spPr>
          <a:xfrm>
            <a:off x="3923400" y="871050"/>
            <a:ext cx="0" cy="6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2" name="Google Shape;92;p14"/>
          <p:cNvCxnSpPr/>
          <p:nvPr/>
        </p:nvCxnSpPr>
        <p:spPr>
          <a:xfrm>
            <a:off x="6353025" y="2196650"/>
            <a:ext cx="0" cy="219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3" name="Google Shape;93;p14"/>
          <p:cNvSpPr txBox="1"/>
          <p:nvPr/>
        </p:nvSpPr>
        <p:spPr>
          <a:xfrm>
            <a:off x="5696145" y="4309614"/>
            <a:ext cx="1314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Internal smtp server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