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80513"/>
  <p:defaultTextStyle>
    <a:defPPr>
      <a:defRPr lang="en-Z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744C-16FC-4832-B235-36818F223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8E436-6C1D-4A9D-8007-8C8B9ED1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10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FB2C-F25F-479F-A6EF-7352D37A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A3AD7-A0D0-428D-B076-A0F41EDF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728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B871E-7FF6-4604-B3CB-00415C98D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250" y="669925"/>
            <a:ext cx="2139950" cy="5507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423F3-ED4B-4EA2-B055-53E0D239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7813" y="669925"/>
            <a:ext cx="6269037" cy="5507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840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8F3B-9CDC-41A4-946E-2B34A836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4B8E-E173-4DA3-B5A6-4462DFB69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124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A632-3346-45D7-8689-0347E106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6F87-A0FB-4AC6-B64D-030BCCBB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46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CA33-7A0F-4713-A5C0-CDACEE2C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365A-3129-4547-A9AB-60FCEB61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17306-E088-43C9-81F8-8F2A4004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280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C65-0FFC-4B04-86E1-AC584C82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E21BE-7393-45C5-AD69-1B344E43D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E46D9-C2AA-4D0D-AF8A-348829ADE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50F4B-16BD-4203-A738-67C07418C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B8F9A-4D21-4727-9947-CE5683B8C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754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2E83-0E6F-4BBF-824D-1322F3CA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939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09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2623-9612-44AF-8893-3C74E345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8C71-B639-4DE7-B09F-48F2AF96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34DE0-4509-43CB-887E-D6206336A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76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3180-23E0-4AB2-B44D-8724FDCA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3E799-8602-4944-87F2-7079E0461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47221-9D68-47E9-96FB-0E69E4FE9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09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6B48244F-1B70-48BE-AD7C-4B20645D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180975"/>
            <a:ext cx="8743950" cy="6477000"/>
          </a:xfrm>
          <a:prstGeom prst="rect">
            <a:avLst/>
          </a:prstGeom>
          <a:gradFill rotWithShape="1">
            <a:gsLst>
              <a:gs pos="0">
                <a:srgbClr val="CCE1E2">
                  <a:gamma/>
                  <a:tint val="0"/>
                  <a:invGamma/>
                </a:srgbClr>
              </a:gs>
              <a:gs pos="100000">
                <a:srgbClr val="CCE1E2"/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96DA66A-68F4-4E13-BCA4-034B4611A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669925"/>
            <a:ext cx="85613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ZA" altLang="en-US"/>
              <a:t>Slide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Palatino Linotype" panose="02040502050505030304" pitchFamily="18" charset="0"/>
        </a:defRPr>
      </a:lvl2pPr>
      <a:lvl3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Palatino Linotype" panose="02040502050505030304" pitchFamily="18" charset="0"/>
        </a:defRPr>
      </a:lvl3pPr>
      <a:lvl4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Palatino Linotype" panose="02040502050505030304" pitchFamily="18" charset="0"/>
        </a:defRPr>
      </a:lvl4pPr>
      <a:lvl5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Palatino Linotype" panose="02040502050505030304" pitchFamily="18" charset="0"/>
        </a:defRPr>
      </a:lvl5pPr>
      <a:lvl6pPr marL="4572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Palatino Linotype" panose="02040502050505030304" pitchFamily="18" charset="0"/>
        </a:defRPr>
      </a:lvl6pPr>
      <a:lvl7pPr marL="9144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Palatino Linotype" panose="02040502050505030304" pitchFamily="18" charset="0"/>
        </a:defRPr>
      </a:lvl7pPr>
      <a:lvl8pPr marL="13716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Palatino Linotype" panose="02040502050505030304" pitchFamily="18" charset="0"/>
        </a:defRPr>
      </a:lvl8pPr>
      <a:lvl9pPr marL="18288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Palatino Linotype" panose="02040502050505030304" pitchFamily="18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40000"/>
        </a:spcBef>
        <a:spcAft>
          <a:spcPct val="0"/>
        </a:spcAft>
        <a:defRPr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40000"/>
        </a:spcBef>
        <a:spcAft>
          <a:spcPct val="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40000"/>
        </a:spcBef>
        <a:spcAft>
          <a:spcPct val="0"/>
        </a:spcAft>
        <a:defRPr sz="1400" b="1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EA480DF-836B-4C9D-8DCB-C499CA16A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813" y="669925"/>
            <a:ext cx="8561387" cy="549275"/>
          </a:xfrm>
          <a:noFill/>
          <a:ln/>
        </p:spPr>
        <p:txBody>
          <a:bodyPr/>
          <a:lstStyle/>
          <a:p>
            <a:r>
              <a:rPr lang="en-ZA" altLang="en-US" dirty="0"/>
              <a:t>5ndrComm Timeline</a:t>
            </a:r>
          </a:p>
        </p:txBody>
      </p:sp>
      <p:grpSp>
        <p:nvGrpSpPr>
          <p:cNvPr id="9279" name="Group 63">
            <a:extLst>
              <a:ext uri="{FF2B5EF4-FFF2-40B4-BE49-F238E27FC236}">
                <a16:creationId xmlns:a16="http://schemas.microsoft.com/office/drawing/2014/main" id="{72676D0F-7EF7-46A9-A2B9-F4729826530B}"/>
              </a:ext>
            </a:extLst>
          </p:cNvPr>
          <p:cNvGrpSpPr>
            <a:grpSpLocks/>
          </p:cNvGrpSpPr>
          <p:nvPr/>
        </p:nvGrpSpPr>
        <p:grpSpPr bwMode="auto">
          <a:xfrm>
            <a:off x="671513" y="1600200"/>
            <a:ext cx="7772400" cy="4191000"/>
            <a:chOff x="423" y="1008"/>
            <a:chExt cx="4896" cy="2640"/>
          </a:xfrm>
        </p:grpSpPr>
        <p:sp>
          <p:nvSpPr>
            <p:cNvPr id="9219" name="Rectangle 3">
              <a:extLst>
                <a:ext uri="{FF2B5EF4-FFF2-40B4-BE49-F238E27FC236}">
                  <a16:creationId xmlns:a16="http://schemas.microsoft.com/office/drawing/2014/main" id="{6C6617C3-E31E-4577-9243-B331999B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1012"/>
              <a:ext cx="4888" cy="26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 dirty="0"/>
            </a:p>
          </p:txBody>
        </p:sp>
        <p:sp>
          <p:nvSpPr>
            <p:cNvPr id="9220" name="Rectangle 4">
              <a:extLst>
                <a:ext uri="{FF2B5EF4-FFF2-40B4-BE49-F238E27FC236}">
                  <a16:creationId xmlns:a16="http://schemas.microsoft.com/office/drawing/2014/main" id="{8FB6E97F-6F2A-4B63-AB11-412C37DBB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1012"/>
              <a:ext cx="808" cy="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588" tIns="65088" rIns="128588" bIns="65088" anchor="ctr"/>
            <a:lstStyle>
              <a:lvl1pPr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39763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952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2087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60638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178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4750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322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3894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ZA" altLang="en-US" sz="18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JUN</a:t>
              </a:r>
            </a:p>
          </p:txBody>
        </p:sp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id="{BF1AFC98-19E3-4C3D-9A80-1BEC89FE3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012"/>
              <a:ext cx="808" cy="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588" tIns="65088" rIns="128588" bIns="65088" anchor="ctr"/>
            <a:lstStyle>
              <a:lvl1pPr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39763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952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2087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60638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178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4750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322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3894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ZA" altLang="en-US" sz="18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JUL</a:t>
              </a:r>
            </a:p>
          </p:txBody>
        </p:sp>
        <p:sp>
          <p:nvSpPr>
            <p:cNvPr id="9222" name="Rectangle 6">
              <a:extLst>
                <a:ext uri="{FF2B5EF4-FFF2-40B4-BE49-F238E27FC236}">
                  <a16:creationId xmlns:a16="http://schemas.microsoft.com/office/drawing/2014/main" id="{CC119A8E-1C8A-45D0-9845-D60870625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12"/>
              <a:ext cx="808" cy="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588" tIns="65088" rIns="128588" bIns="65088" anchor="ctr"/>
            <a:lstStyle>
              <a:lvl1pPr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39763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952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2087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60638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178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4750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322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3894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ZA" altLang="en-US" sz="18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AUG</a:t>
              </a:r>
            </a:p>
          </p:txBody>
        </p:sp>
        <p:sp>
          <p:nvSpPr>
            <p:cNvPr id="9223" name="Rectangle 7">
              <a:extLst>
                <a:ext uri="{FF2B5EF4-FFF2-40B4-BE49-F238E27FC236}">
                  <a16:creationId xmlns:a16="http://schemas.microsoft.com/office/drawing/2014/main" id="{B6EAA7F0-7C99-4244-B2BF-C14A977D4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012"/>
              <a:ext cx="808" cy="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588" tIns="65088" rIns="128588" bIns="65088" anchor="ctr"/>
            <a:lstStyle>
              <a:lvl1pPr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39763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952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2087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60638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178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4750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322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3894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ZA" altLang="en-US" sz="18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SEP</a:t>
              </a:r>
            </a:p>
          </p:txBody>
        </p:sp>
        <p:sp>
          <p:nvSpPr>
            <p:cNvPr id="9224" name="Rectangle 8">
              <a:extLst>
                <a:ext uri="{FF2B5EF4-FFF2-40B4-BE49-F238E27FC236}">
                  <a16:creationId xmlns:a16="http://schemas.microsoft.com/office/drawing/2014/main" id="{C88EA4EF-7E19-4197-BED7-4190C5EB2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012"/>
              <a:ext cx="808" cy="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588" tIns="65088" rIns="128588" bIns="65088" anchor="ctr"/>
            <a:lstStyle>
              <a:lvl1pPr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39763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952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2087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60638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178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4750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322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3894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ZA" altLang="en-US" sz="18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OCT</a:t>
              </a:r>
            </a:p>
          </p:txBody>
        </p:sp>
        <p:sp>
          <p:nvSpPr>
            <p:cNvPr id="9225" name="Rectangle 9">
              <a:extLst>
                <a:ext uri="{FF2B5EF4-FFF2-40B4-BE49-F238E27FC236}">
                  <a16:creationId xmlns:a16="http://schemas.microsoft.com/office/drawing/2014/main" id="{74DF532C-B46D-4D95-9CD2-E4020C428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1012"/>
              <a:ext cx="808" cy="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588" tIns="65088" rIns="128588" bIns="65088" anchor="ctr"/>
            <a:lstStyle>
              <a:lvl1pPr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39763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952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20875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60638" defTabSz="1279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178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4750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322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389438"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ZA" altLang="en-US" sz="18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NOV</a:t>
              </a:r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7510FD69-F15A-4A92-B344-FE37AB273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9" y="1008"/>
              <a:ext cx="0" cy="2640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AC574452-FFD2-4526-AFBA-2D9474BE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5" y="1008"/>
              <a:ext cx="0" cy="2640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229" name="Line 13">
              <a:extLst>
                <a:ext uri="{FF2B5EF4-FFF2-40B4-BE49-F238E27FC236}">
                  <a16:creationId xmlns:a16="http://schemas.microsoft.com/office/drawing/2014/main" id="{2142DA24-C742-43C9-8D72-44FEA52A2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" y="1008"/>
              <a:ext cx="0" cy="2640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A4394CB0-172C-4E01-B0D5-8A684E9CA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1008"/>
              <a:ext cx="0" cy="2640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03B79FF7-FD0A-4397-900A-308371D0E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3" y="1008"/>
              <a:ext cx="0" cy="2640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233" name="Rectangle 17">
              <a:extLst>
                <a:ext uri="{FF2B5EF4-FFF2-40B4-BE49-F238E27FC236}">
                  <a16:creationId xmlns:a16="http://schemas.microsoft.com/office/drawing/2014/main" id="{52D0139F-4D11-4111-B976-BB78445D0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754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ZA" altLang="en-US" sz="11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Initiation</a:t>
              </a:r>
            </a:p>
          </p:txBody>
        </p:sp>
        <p:sp>
          <p:nvSpPr>
            <p:cNvPr id="9251" name="Rectangle 35">
              <a:extLst>
                <a:ext uri="{FF2B5EF4-FFF2-40B4-BE49-F238E27FC236}">
                  <a16:creationId xmlns:a16="http://schemas.microsoft.com/office/drawing/2014/main" id="{803F48DC-15E5-4BCC-8E9F-E3EEF2524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1012"/>
              <a:ext cx="4888" cy="26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9254" name="AutoShape 38">
              <a:extLst>
                <a:ext uri="{FF2B5EF4-FFF2-40B4-BE49-F238E27FC236}">
                  <a16:creationId xmlns:a16="http://schemas.microsoft.com/office/drawing/2014/main" id="{DFB8C537-7931-43CD-808F-AD7BF5A71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36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cxnSp>
          <p:nvCxnSpPr>
            <p:cNvPr id="9256" name="AutoShape 40">
              <a:extLst>
                <a:ext uri="{FF2B5EF4-FFF2-40B4-BE49-F238E27FC236}">
                  <a16:creationId xmlns:a16="http://schemas.microsoft.com/office/drawing/2014/main" id="{4961A031-0E11-454D-90DB-DC9799A1C6F7}"/>
                </a:ext>
              </a:extLst>
            </p:cNvPr>
            <p:cNvCxnSpPr>
              <a:cxnSpLocks noChangeShapeType="1"/>
              <a:stCxn id="9253" idx="4"/>
              <a:endCxn id="9254" idx="2"/>
            </p:cNvCxnSpPr>
            <p:nvPr/>
          </p:nvCxnSpPr>
          <p:spPr bwMode="auto">
            <a:xfrm>
              <a:off x="696" y="1596"/>
              <a:ext cx="600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53" name="AutoShape 37">
              <a:extLst>
                <a:ext uri="{FF2B5EF4-FFF2-40B4-BE49-F238E27FC236}">
                  <a16:creationId xmlns:a16="http://schemas.microsoft.com/office/drawing/2014/main" id="{CAED2CEF-9455-4C8F-9578-CBD5E1CE6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536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9226" name="Line 10">
              <a:extLst>
                <a:ext uri="{FF2B5EF4-FFF2-40B4-BE49-F238E27FC236}">
                  <a16:creationId xmlns:a16="http://schemas.microsoft.com/office/drawing/2014/main" id="{8E44876F-8185-4275-AD36-31B9D5A0B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344"/>
              <a:ext cx="48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257" name="Rectangle 41">
              <a:extLst>
                <a:ext uri="{FF2B5EF4-FFF2-40B4-BE49-F238E27FC236}">
                  <a16:creationId xmlns:a16="http://schemas.microsoft.com/office/drawing/2014/main" id="{B232F9FC-7A73-4F85-B250-C08303C8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754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ZA" altLang="en-US" sz="11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Planning</a:t>
              </a:r>
            </a:p>
          </p:txBody>
        </p:sp>
        <p:sp>
          <p:nvSpPr>
            <p:cNvPr id="9258" name="AutoShape 42">
              <a:extLst>
                <a:ext uri="{FF2B5EF4-FFF2-40B4-BE49-F238E27FC236}">
                  <a16:creationId xmlns:a16="http://schemas.microsoft.com/office/drawing/2014/main" id="{FB85DD99-7499-489E-8335-CAC911F02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64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cxnSp>
          <p:nvCxnSpPr>
            <p:cNvPr id="9259" name="AutoShape 43">
              <a:extLst>
                <a:ext uri="{FF2B5EF4-FFF2-40B4-BE49-F238E27FC236}">
                  <a16:creationId xmlns:a16="http://schemas.microsoft.com/office/drawing/2014/main" id="{0F1B17D1-D662-45DC-A687-3FB691E7DC4E}"/>
                </a:ext>
              </a:extLst>
            </p:cNvPr>
            <p:cNvCxnSpPr>
              <a:cxnSpLocks noChangeShapeType="1"/>
              <a:stCxn id="9260" idx="4"/>
              <a:endCxn id="9258" idx="2"/>
            </p:cNvCxnSpPr>
            <p:nvPr/>
          </p:nvCxnSpPr>
          <p:spPr bwMode="auto">
            <a:xfrm>
              <a:off x="1368" y="2124"/>
              <a:ext cx="1032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60" name="AutoShape 44">
              <a:extLst>
                <a:ext uri="{FF2B5EF4-FFF2-40B4-BE49-F238E27FC236}">
                  <a16:creationId xmlns:a16="http://schemas.microsoft.com/office/drawing/2014/main" id="{931CBE5B-40D0-46A6-99F5-D7E4C77E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64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9261" name="AutoShape 45">
              <a:extLst>
                <a:ext uri="{FF2B5EF4-FFF2-40B4-BE49-F238E27FC236}">
                  <a16:creationId xmlns:a16="http://schemas.microsoft.com/office/drawing/2014/main" id="{37E6494A-A6E1-40A6-BCC9-0D65E5E82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94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9263" name="Rectangle 47">
              <a:extLst>
                <a:ext uri="{FF2B5EF4-FFF2-40B4-BE49-F238E27FC236}">
                  <a16:creationId xmlns:a16="http://schemas.microsoft.com/office/drawing/2014/main" id="{B6EA00AA-EFAF-49C0-8BAE-CF6598618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2298"/>
              <a:ext cx="754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ZA" altLang="en-US" sz="11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Execution</a:t>
              </a:r>
            </a:p>
          </p:txBody>
        </p:sp>
        <p:sp>
          <p:nvSpPr>
            <p:cNvPr id="9264" name="AutoShape 48">
              <a:extLst>
                <a:ext uri="{FF2B5EF4-FFF2-40B4-BE49-F238E27FC236}">
                  <a16:creationId xmlns:a16="http://schemas.microsoft.com/office/drawing/2014/main" id="{767C18A3-B0D7-42FE-9537-44E08DC46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2394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cxnSp>
          <p:nvCxnSpPr>
            <p:cNvPr id="9265" name="AutoShape 49">
              <a:extLst>
                <a:ext uri="{FF2B5EF4-FFF2-40B4-BE49-F238E27FC236}">
                  <a16:creationId xmlns:a16="http://schemas.microsoft.com/office/drawing/2014/main" id="{3335F8D2-D073-4F86-9551-7FB139BD6113}"/>
                </a:ext>
              </a:extLst>
            </p:cNvPr>
            <p:cNvCxnSpPr>
              <a:cxnSpLocks noChangeShapeType="1"/>
              <a:stCxn id="9266" idx="4"/>
              <a:endCxn id="9264" idx="2"/>
            </p:cNvCxnSpPr>
            <p:nvPr/>
          </p:nvCxnSpPr>
          <p:spPr bwMode="auto">
            <a:xfrm>
              <a:off x="1986" y="2454"/>
              <a:ext cx="696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66" name="AutoShape 50">
              <a:extLst>
                <a:ext uri="{FF2B5EF4-FFF2-40B4-BE49-F238E27FC236}">
                  <a16:creationId xmlns:a16="http://schemas.microsoft.com/office/drawing/2014/main" id="{7A92D742-8291-4C27-9FD0-3C25B61FC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394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9267" name="Rectangle 51">
              <a:extLst>
                <a:ext uri="{FF2B5EF4-FFF2-40B4-BE49-F238E27FC236}">
                  <a16:creationId xmlns:a16="http://schemas.microsoft.com/office/drawing/2014/main" id="{774861D0-00DE-4791-9E8C-68F2B75A9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10"/>
              <a:ext cx="754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ZA" altLang="en-US" sz="11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Monitoring &amp; Controlling</a:t>
              </a:r>
            </a:p>
          </p:txBody>
        </p:sp>
        <p:sp>
          <p:nvSpPr>
            <p:cNvPr id="9268" name="AutoShape 52">
              <a:extLst>
                <a:ext uri="{FF2B5EF4-FFF2-40B4-BE49-F238E27FC236}">
                  <a16:creationId xmlns:a16="http://schemas.microsoft.com/office/drawing/2014/main" id="{19D896F2-7BF4-4202-8532-D877B23C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06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cxnSp>
          <p:nvCxnSpPr>
            <p:cNvPr id="9269" name="AutoShape 53">
              <a:extLst>
                <a:ext uri="{FF2B5EF4-FFF2-40B4-BE49-F238E27FC236}">
                  <a16:creationId xmlns:a16="http://schemas.microsoft.com/office/drawing/2014/main" id="{11C5B40F-66CC-4D1E-B110-D7C45D4B99BA}"/>
                </a:ext>
              </a:extLst>
            </p:cNvPr>
            <p:cNvCxnSpPr>
              <a:cxnSpLocks noChangeShapeType="1"/>
              <a:stCxn id="9270" idx="4"/>
              <a:endCxn id="9268" idx="2"/>
            </p:cNvCxnSpPr>
            <p:nvPr/>
          </p:nvCxnSpPr>
          <p:spPr bwMode="auto">
            <a:xfrm>
              <a:off x="2184" y="2766"/>
              <a:ext cx="1272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70" name="AutoShape 54">
              <a:extLst>
                <a:ext uri="{FF2B5EF4-FFF2-40B4-BE49-F238E27FC236}">
                  <a16:creationId xmlns:a16="http://schemas.microsoft.com/office/drawing/2014/main" id="{401EE0B6-1A87-4CFB-AA69-2614FEAE1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06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9271" name="AutoShape 55">
              <a:extLst>
                <a:ext uri="{FF2B5EF4-FFF2-40B4-BE49-F238E27FC236}">
                  <a16:creationId xmlns:a16="http://schemas.microsoft.com/office/drawing/2014/main" id="{01F3DE9A-45B4-4A9B-B2AB-7C129413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946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9272" name="Rectangle 56">
              <a:extLst>
                <a:ext uri="{FF2B5EF4-FFF2-40B4-BE49-F238E27FC236}">
                  <a16:creationId xmlns:a16="http://schemas.microsoft.com/office/drawing/2014/main" id="{6F8691B0-D528-438F-BA3D-7F75E9A4D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90"/>
              <a:ext cx="754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ZA" altLang="en-US" sz="11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Closure</a:t>
              </a:r>
            </a:p>
          </p:txBody>
        </p:sp>
        <p:sp>
          <p:nvSpPr>
            <p:cNvPr id="9273" name="AutoShape 57">
              <a:extLst>
                <a:ext uri="{FF2B5EF4-FFF2-40B4-BE49-F238E27FC236}">
                  <a16:creationId xmlns:a16="http://schemas.microsoft.com/office/drawing/2014/main" id="{FB83C4E7-9386-46A1-AE7E-BB4E7563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86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cxnSp>
          <p:nvCxnSpPr>
            <p:cNvPr id="9274" name="AutoShape 58">
              <a:extLst>
                <a:ext uri="{FF2B5EF4-FFF2-40B4-BE49-F238E27FC236}">
                  <a16:creationId xmlns:a16="http://schemas.microsoft.com/office/drawing/2014/main" id="{127D652D-21BF-4B48-9BA5-698DE41EE7A8}"/>
                </a:ext>
              </a:extLst>
            </p:cNvPr>
            <p:cNvCxnSpPr>
              <a:cxnSpLocks noChangeShapeType="1"/>
              <a:stCxn id="9275" idx="4"/>
              <a:endCxn id="9273" idx="2"/>
            </p:cNvCxnSpPr>
            <p:nvPr/>
          </p:nvCxnSpPr>
          <p:spPr bwMode="auto">
            <a:xfrm>
              <a:off x="3000" y="3246"/>
              <a:ext cx="1272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75" name="AutoShape 59">
              <a:extLst>
                <a:ext uri="{FF2B5EF4-FFF2-40B4-BE49-F238E27FC236}">
                  <a16:creationId xmlns:a16="http://schemas.microsoft.com/office/drawing/2014/main" id="{036FC4C2-9FEE-449B-B462-8D75D06CF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186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9276" name="AutoShape 60">
              <a:extLst>
                <a:ext uri="{FF2B5EF4-FFF2-40B4-BE49-F238E27FC236}">
                  <a16:creationId xmlns:a16="http://schemas.microsoft.com/office/drawing/2014/main" id="{2569581A-4E56-4BDE-90C9-FEFBC2D2A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390"/>
              <a:ext cx="96" cy="9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9277" name="Rectangle 61">
              <a:extLst>
                <a:ext uri="{FF2B5EF4-FFF2-40B4-BE49-F238E27FC236}">
                  <a16:creationId xmlns:a16="http://schemas.microsoft.com/office/drawing/2014/main" id="{48CB39A5-7C16-404C-AC98-0A06B0CF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360"/>
              <a:ext cx="48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ZA" altLang="en-US" sz="1400" b="1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On Time!</a:t>
              </a:r>
            </a:p>
          </p:txBody>
        </p:sp>
      </p:grpSp>
    </p:spTree>
  </p:cSld>
  <p:clrMapOvr>
    <a:masterClrMapping/>
  </p:clrMapOvr>
  <p:transition spd="slow" advTm="0"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008080"/>
      </a:lt1>
      <a:dk2>
        <a:srgbClr val="008080"/>
      </a:dk2>
      <a:lt2>
        <a:srgbClr val="004040"/>
      </a:lt2>
      <a:accent1>
        <a:srgbClr val="FFFFFF"/>
      </a:accent1>
      <a:accent2>
        <a:srgbClr val="FCFEB9"/>
      </a:accent2>
      <a:accent3>
        <a:srgbClr val="AAC0C0"/>
      </a:accent3>
      <a:accent4>
        <a:srgbClr val="000000"/>
      </a:accent4>
      <a:accent5>
        <a:srgbClr val="FFFFFF"/>
      </a:accent5>
      <a:accent6>
        <a:srgbClr val="E4E6A7"/>
      </a:accent6>
      <a:hlink>
        <a:srgbClr val="00B7A5"/>
      </a:hlink>
      <a:folHlink>
        <a:srgbClr val="618FFD"/>
      </a:folHlink>
    </a:clrScheme>
    <a:fontScheme name="Office Theme">
      <a:majorFont>
        <a:latin typeface="Palatino Linotyp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Z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Z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tf01016263_win32</Template>
  <TotalTime>68</TotalTime>
  <Words>18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Palatino Linotype</vt:lpstr>
      <vt:lpstr>Times New Roman</vt:lpstr>
      <vt:lpstr>Office Theme</vt:lpstr>
      <vt:lpstr>5ndrComm Timeline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5ndrComm Timeline</dc:title>
  <dc:subject/>
  <dc:creator>Yandisa Mvalo</dc:creator>
  <cp:keywords/>
  <dc:description/>
  <cp:lastModifiedBy>Yandisa Mvalo</cp:lastModifiedBy>
  <cp:revision>3</cp:revision>
  <dcterms:created xsi:type="dcterms:W3CDTF">2021-05-19T09:33:02Z</dcterms:created>
  <dcterms:modified xsi:type="dcterms:W3CDTF">2021-05-19T10:41:59Z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TC010162631033</vt:lpwstr>
  </property>
</Properties>
</file>