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Source Sans Pro Regular"/>
        <a:ea typeface="Source Sans Pro Regular"/>
        <a:cs typeface="Source Sans Pro Regular"/>
        <a:sym typeface="Source Sans Pro Regular"/>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Source Sans Pro Regular"/>
        <a:ea typeface="Source Sans Pro Regular"/>
        <a:cs typeface="Source Sans Pro Regular"/>
        <a:sym typeface="Source Sans Pro Regular"/>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Source Sans Pro Regular"/>
        <a:ea typeface="Source Sans Pro Regular"/>
        <a:cs typeface="Source Sans Pro Regular"/>
        <a:sym typeface="Source Sans Pro Regular"/>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Source Sans Pro Regular"/>
        <a:ea typeface="Source Sans Pro Regular"/>
        <a:cs typeface="Source Sans Pro Regular"/>
        <a:sym typeface="Source Sans Pro Regular"/>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Source Sans Pro Regular"/>
        <a:ea typeface="Source Sans Pro Regular"/>
        <a:cs typeface="Source Sans Pro Regular"/>
        <a:sym typeface="Source Sans Pro Regular"/>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Source Sans Pro Regular"/>
        <a:ea typeface="Source Sans Pro Regular"/>
        <a:cs typeface="Source Sans Pro Regular"/>
        <a:sym typeface="Source Sans Pro Regular"/>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Source Sans Pro Regular"/>
        <a:ea typeface="Source Sans Pro Regular"/>
        <a:cs typeface="Source Sans Pro Regular"/>
        <a:sym typeface="Source Sans Pro Regular"/>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Source Sans Pro Regular"/>
        <a:ea typeface="Source Sans Pro Regular"/>
        <a:cs typeface="Source Sans Pro Regular"/>
        <a:sym typeface="Source Sans Pro Regular"/>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Source Sans Pro Regular"/>
        <a:ea typeface="Source Sans Pro Regular"/>
        <a:cs typeface="Source Sans Pro Regular"/>
        <a:sym typeface="Source Sans Pro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Shape 334"/>
          <p:cNvSpPr/>
          <p:nvPr>
            <p:ph type="sldImg"/>
          </p:nvPr>
        </p:nvSpPr>
        <p:spPr>
          <a:xfrm>
            <a:off x="1143000" y="685800"/>
            <a:ext cx="4572000" cy="3429000"/>
          </a:xfrm>
          <a:prstGeom prst="rect">
            <a:avLst/>
          </a:prstGeom>
        </p:spPr>
        <p:txBody>
          <a:bodyPr/>
          <a:lstStyle/>
          <a:p>
            <a:pPr/>
          </a:p>
        </p:txBody>
      </p:sp>
      <p:sp>
        <p:nvSpPr>
          <p:cNvPr id="335" name="Shape 33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alibri"/>
      </a:defRPr>
    </a:lvl1pPr>
    <a:lvl2pPr indent="228600" defTabSz="457200" latinLnBrk="0">
      <a:defRPr sz="1200">
        <a:latin typeface="+mj-lt"/>
        <a:ea typeface="+mj-ea"/>
        <a:cs typeface="+mj-cs"/>
        <a:sym typeface="Calibri"/>
      </a:defRPr>
    </a:lvl2pPr>
    <a:lvl3pPr indent="457200" defTabSz="457200" latinLnBrk="0">
      <a:defRPr sz="1200">
        <a:latin typeface="+mj-lt"/>
        <a:ea typeface="+mj-ea"/>
        <a:cs typeface="+mj-cs"/>
        <a:sym typeface="Calibri"/>
      </a:defRPr>
    </a:lvl3pPr>
    <a:lvl4pPr indent="685800" defTabSz="457200" latinLnBrk="0">
      <a:defRPr sz="1200">
        <a:latin typeface="+mj-lt"/>
        <a:ea typeface="+mj-ea"/>
        <a:cs typeface="+mj-cs"/>
        <a:sym typeface="Calibri"/>
      </a:defRPr>
    </a:lvl4pPr>
    <a:lvl5pPr indent="914400" defTabSz="457200" latinLnBrk="0">
      <a:defRPr sz="1200">
        <a:latin typeface="+mj-lt"/>
        <a:ea typeface="+mj-ea"/>
        <a:cs typeface="+mj-cs"/>
        <a:sym typeface="Calibri"/>
      </a:defRPr>
    </a:lvl5pPr>
    <a:lvl6pPr indent="1143000" defTabSz="457200" latinLnBrk="0">
      <a:defRPr sz="1200">
        <a:latin typeface="+mj-lt"/>
        <a:ea typeface="+mj-ea"/>
        <a:cs typeface="+mj-cs"/>
        <a:sym typeface="Calibri"/>
      </a:defRPr>
    </a:lvl6pPr>
    <a:lvl7pPr indent="1371600" defTabSz="457200" latinLnBrk="0">
      <a:defRPr sz="1200">
        <a:latin typeface="+mj-lt"/>
        <a:ea typeface="+mj-ea"/>
        <a:cs typeface="+mj-cs"/>
        <a:sym typeface="Calibri"/>
      </a:defRPr>
    </a:lvl7pPr>
    <a:lvl8pPr indent="1600200" defTabSz="457200" latinLnBrk="0">
      <a:defRPr sz="1200">
        <a:latin typeface="+mj-lt"/>
        <a:ea typeface="+mj-ea"/>
        <a:cs typeface="+mj-cs"/>
        <a:sym typeface="Calibri"/>
      </a:defRPr>
    </a:lvl8pPr>
    <a:lvl9pPr indent="1828800" defTabSz="457200" latinLnBrk="0">
      <a:defRPr sz="1200">
        <a:latin typeface="+mj-lt"/>
        <a:ea typeface="+mj-ea"/>
        <a:cs typeface="+mj-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7" name="Shape 397"/>
          <p:cNvSpPr/>
          <p:nvPr>
            <p:ph type="sldImg"/>
          </p:nvPr>
        </p:nvSpPr>
        <p:spPr>
          <a:prstGeom prst="rect">
            <a:avLst/>
          </a:prstGeom>
        </p:spPr>
        <p:txBody>
          <a:bodyPr/>
          <a:lstStyle/>
          <a:p>
            <a:pPr/>
          </a:p>
        </p:txBody>
      </p:sp>
      <p:sp>
        <p:nvSpPr>
          <p:cNvPr id="398" name="Shape 398"/>
          <p:cNvSpPr/>
          <p:nvPr>
            <p:ph type="body" sz="quarter" idx="1"/>
          </p:nvPr>
        </p:nvSpPr>
        <p:spPr>
          <a:prstGeom prst="rect">
            <a:avLst/>
          </a:prstGeom>
        </p:spPr>
        <p:txBody>
          <a:bodyPr/>
          <a:lstStyle/>
          <a:p>
            <a:pPr>
              <a:defRPr>
                <a:latin typeface="Source Sans Pro"/>
                <a:ea typeface="Source Sans Pro"/>
                <a:cs typeface="Source Sans Pro"/>
                <a:sym typeface="Source Sans Pro"/>
              </a:defRPr>
            </a:pPr>
            <a:r>
              <a:t>In general - include gender, service branches, age range, and ethnic background (if known).</a:t>
            </a:r>
            <a:br/>
            <a:r>
              <a:t>Include other details as relevant to the research goals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7" name="Shape 497"/>
          <p:cNvSpPr/>
          <p:nvPr>
            <p:ph type="sldImg"/>
          </p:nvPr>
        </p:nvSpPr>
        <p:spPr>
          <a:prstGeom prst="rect">
            <a:avLst/>
          </a:prstGeom>
        </p:spPr>
        <p:txBody>
          <a:bodyPr/>
          <a:lstStyle/>
          <a:p>
            <a:pPr/>
          </a:p>
        </p:txBody>
      </p:sp>
      <p:sp>
        <p:nvSpPr>
          <p:cNvPr id="498" name="Shape 498"/>
          <p:cNvSpPr/>
          <p:nvPr>
            <p:ph type="body" sz="quarter" idx="1"/>
          </p:nvPr>
        </p:nvSpPr>
        <p:spPr>
          <a:prstGeom prst="rect">
            <a:avLst/>
          </a:prstGeom>
        </p:spPr>
        <p:txBody>
          <a:bodyPr/>
          <a:lstStyle/>
          <a:p>
            <a:pPr/>
            <a:r>
              <a:t>Findings that are outside the scope of this project, but of interest to other Veteran Tools Platform teams, e.g., the example on the next slide.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8" name="Shape 508"/>
          <p:cNvSpPr/>
          <p:nvPr>
            <p:ph type="sldImg"/>
          </p:nvPr>
        </p:nvSpPr>
        <p:spPr>
          <a:prstGeom prst="rect">
            <a:avLst/>
          </a:prstGeom>
        </p:spPr>
        <p:txBody>
          <a:bodyPr/>
          <a:lstStyle/>
          <a:p>
            <a:pPr/>
          </a:p>
        </p:txBody>
      </p:sp>
      <p:sp>
        <p:nvSpPr>
          <p:cNvPr id="509" name="Shape 509"/>
          <p:cNvSpPr/>
          <p:nvPr>
            <p:ph type="body" sz="quarter" idx="1"/>
          </p:nvPr>
        </p:nvSpPr>
        <p:spPr>
          <a:prstGeom prst="rect">
            <a:avLst/>
          </a:prstGeom>
        </p:spPr>
        <p:txBody>
          <a:bodyPr/>
          <a:lstStyle>
            <a:lvl1pPr>
              <a:defRPr b="1">
                <a:latin typeface="Source Sans Pro"/>
                <a:ea typeface="Source Sans Pro"/>
                <a:cs typeface="Source Sans Pro"/>
                <a:sym typeface="Source Sans Pro"/>
              </a:defRPr>
            </a:lvl1pPr>
          </a:lstStyle>
          <a:p>
            <a:pPr/>
            <a:r>
              <a:t>P7</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3" name="Shape 413"/>
          <p:cNvSpPr/>
          <p:nvPr>
            <p:ph type="sldImg"/>
          </p:nvPr>
        </p:nvSpPr>
        <p:spPr>
          <a:prstGeom prst="rect">
            <a:avLst/>
          </a:prstGeom>
        </p:spPr>
        <p:txBody>
          <a:bodyPr/>
          <a:lstStyle/>
          <a:p>
            <a:pPr/>
          </a:p>
        </p:txBody>
      </p:sp>
      <p:sp>
        <p:nvSpPr>
          <p:cNvPr id="414" name="Shape 414"/>
          <p:cNvSpPr/>
          <p:nvPr>
            <p:ph type="body" sz="quarter" idx="1"/>
          </p:nvPr>
        </p:nvSpPr>
        <p:spPr>
          <a:prstGeom prst="rect">
            <a:avLst/>
          </a:prstGeom>
        </p:spPr>
        <p:txBody>
          <a:bodyPr/>
          <a:lstStyle/>
          <a:p>
            <a:pPr/>
            <a:r>
              <a:t>Use 1 or 2 quotes to capture the findings of the entire testing round.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7" name="Shape 417"/>
          <p:cNvSpPr/>
          <p:nvPr>
            <p:ph type="sldImg"/>
          </p:nvPr>
        </p:nvSpPr>
        <p:spPr>
          <a:prstGeom prst="rect">
            <a:avLst/>
          </a:prstGeom>
        </p:spPr>
        <p:txBody>
          <a:bodyPr/>
          <a:lstStyle/>
          <a:p>
            <a:pPr/>
          </a:p>
        </p:txBody>
      </p:sp>
      <p:sp>
        <p:nvSpPr>
          <p:cNvPr id="418" name="Shape 418"/>
          <p:cNvSpPr/>
          <p:nvPr>
            <p:ph type="body" sz="quarter" idx="1"/>
          </p:nvPr>
        </p:nvSpPr>
        <p:spPr>
          <a:prstGeom prst="rect">
            <a:avLst/>
          </a:prstGeom>
        </p:spPr>
        <p:txBody>
          <a:bodyPr/>
          <a:lstStyle/>
          <a:p>
            <a:pPr/>
            <a:r>
              <a:t>Use 1 or 2 quotes to capture the findings of the entire testing round.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1" name="Shape 431"/>
          <p:cNvSpPr/>
          <p:nvPr>
            <p:ph type="sldImg"/>
          </p:nvPr>
        </p:nvSpPr>
        <p:spPr>
          <a:prstGeom prst="rect">
            <a:avLst/>
          </a:prstGeom>
        </p:spPr>
        <p:txBody>
          <a:bodyPr/>
          <a:lstStyle/>
          <a:p>
            <a:pPr/>
          </a:p>
        </p:txBody>
      </p:sp>
      <p:sp>
        <p:nvSpPr>
          <p:cNvPr id="432" name="Shape 432"/>
          <p:cNvSpPr/>
          <p:nvPr>
            <p:ph type="body" sz="quarter" idx="1"/>
          </p:nvPr>
        </p:nvSpPr>
        <p:spPr>
          <a:prstGeom prst="rect">
            <a:avLst/>
          </a:prstGeom>
        </p:spPr>
        <p:txBody>
          <a:bodyPr/>
          <a:lstStyle/>
          <a:p>
            <a:pPr>
              <a:defRPr>
                <a:latin typeface="Source Sans Pro"/>
                <a:ea typeface="Source Sans Pro"/>
                <a:cs typeface="Source Sans Pro"/>
                <a:sym typeface="Source Sans Pro"/>
              </a:defRPr>
            </a:pPr>
            <a:r>
              <a:t>You can organize your findings the way this template does. </a:t>
            </a:r>
          </a:p>
          <a:p>
            <a:pPr>
              <a:defRPr>
                <a:latin typeface="Source Sans Pro"/>
                <a:ea typeface="Source Sans Pro"/>
                <a:cs typeface="Source Sans Pro"/>
                <a:sym typeface="Source Sans Pro"/>
              </a:defRPr>
            </a:pPr>
          </a:p>
          <a:p>
            <a:pPr>
              <a:defRPr>
                <a:latin typeface="Source Sans Pro"/>
                <a:ea typeface="Source Sans Pro"/>
                <a:cs typeface="Source Sans Pro"/>
                <a:sym typeface="Source Sans Pro"/>
              </a:defRPr>
            </a:pPr>
            <a:r>
              <a:t>OR group all Findings together and group all Recommendations together. Depends on your audience and what you’re trying to achieve.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0" name="Shape 440"/>
          <p:cNvSpPr/>
          <p:nvPr>
            <p:ph type="sldImg"/>
          </p:nvPr>
        </p:nvSpPr>
        <p:spPr>
          <a:prstGeom prst="rect">
            <a:avLst/>
          </a:prstGeom>
        </p:spPr>
        <p:txBody>
          <a:bodyPr/>
          <a:lstStyle/>
          <a:p>
            <a:pPr/>
          </a:p>
        </p:txBody>
      </p:sp>
      <p:sp>
        <p:nvSpPr>
          <p:cNvPr id="441" name="Shape 441"/>
          <p:cNvSpPr/>
          <p:nvPr>
            <p:ph type="body" sz="quarter" idx="1"/>
          </p:nvPr>
        </p:nvSpPr>
        <p:spPr>
          <a:prstGeom prst="rect">
            <a:avLst/>
          </a:prstGeom>
        </p:spPr>
        <p:txBody>
          <a:bodyPr/>
          <a:lstStyle/>
          <a:p>
            <a:pPr/>
            <a:r>
              <a:t>Group related findings, and summarize the top design recommendations based on them, e.g., Put self selection of claim type first so we can mitigate unnecessary sign-in burden.</a:t>
            </a:r>
            <a:br/>
          </a:p>
          <a:p>
            <a:pPr/>
            <a:r>
              <a:t>OR group all findings together and all recommendations together.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5" name="Shape 445"/>
          <p:cNvSpPr/>
          <p:nvPr>
            <p:ph type="sldImg"/>
          </p:nvPr>
        </p:nvSpPr>
        <p:spPr>
          <a:prstGeom prst="rect">
            <a:avLst/>
          </a:prstGeom>
        </p:spPr>
        <p:txBody>
          <a:bodyPr/>
          <a:lstStyle/>
          <a:p>
            <a:pPr/>
          </a:p>
        </p:txBody>
      </p:sp>
      <p:sp>
        <p:nvSpPr>
          <p:cNvPr id="446" name="Shape 446"/>
          <p:cNvSpPr/>
          <p:nvPr>
            <p:ph type="body" sz="quarter" idx="1"/>
          </p:nvPr>
        </p:nvSpPr>
        <p:spPr>
          <a:prstGeom prst="rect">
            <a:avLst/>
          </a:prstGeom>
        </p:spPr>
        <p:txBody>
          <a:bodyPr/>
          <a:lstStyle/>
          <a:p>
            <a:pPr/>
            <a:r>
              <a:t>Additional Findings are:</a:t>
            </a:r>
          </a:p>
          <a:p>
            <a:pPr marL="160421" indent="-160421">
              <a:buSzPct val="100000"/>
              <a:buAutoNum type="arabicPeriod" startAt="1"/>
            </a:pPr>
            <a:r>
              <a:t>Unanticipated findings that came up during the research that you may want to investigate further</a:t>
            </a:r>
          </a:p>
          <a:p>
            <a:pPr marL="160421" indent="-160421">
              <a:buSzPct val="100000"/>
              <a:buAutoNum type="arabicPeriod" startAt="1"/>
            </a:pPr>
            <a:r>
              <a:t>Findings that are of interest, but not as impactful as the primary findings in the earlier section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1" name="Shape 461"/>
          <p:cNvSpPr/>
          <p:nvPr>
            <p:ph type="sldImg"/>
          </p:nvPr>
        </p:nvSpPr>
        <p:spPr>
          <a:prstGeom prst="rect">
            <a:avLst/>
          </a:prstGeom>
        </p:spPr>
        <p:txBody>
          <a:bodyPr/>
          <a:lstStyle/>
          <a:p>
            <a:pPr/>
          </a:p>
        </p:txBody>
      </p:sp>
      <p:sp>
        <p:nvSpPr>
          <p:cNvPr id="462" name="Shape 462"/>
          <p:cNvSpPr/>
          <p:nvPr>
            <p:ph type="body" sz="quarter" idx="1"/>
          </p:nvPr>
        </p:nvSpPr>
        <p:spPr>
          <a:prstGeom prst="rect">
            <a:avLst/>
          </a:prstGeom>
        </p:spPr>
        <p:txBody>
          <a:bodyPr/>
          <a:lstStyle/>
          <a:p>
            <a:pPr/>
            <a:r>
              <a:t>Group related findings, and summarize the top design recommendations based on them, e.g., Put self selection of claim type first so we can mitigate unnecessary sign-in burden.</a:t>
            </a:r>
            <a:br/>
          </a:p>
          <a:p>
            <a:pPr/>
            <a:r>
              <a:t>OR group all findings together and all recommendations together.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4" name="Shape 474"/>
          <p:cNvSpPr/>
          <p:nvPr>
            <p:ph type="sldImg"/>
          </p:nvPr>
        </p:nvSpPr>
        <p:spPr>
          <a:prstGeom prst="rect">
            <a:avLst/>
          </a:prstGeom>
        </p:spPr>
        <p:txBody>
          <a:bodyPr/>
          <a:lstStyle/>
          <a:p>
            <a:pPr/>
          </a:p>
        </p:txBody>
      </p:sp>
      <p:sp>
        <p:nvSpPr>
          <p:cNvPr id="475" name="Shape 475"/>
          <p:cNvSpPr/>
          <p:nvPr>
            <p:ph type="body" sz="quarter" idx="1"/>
          </p:nvPr>
        </p:nvSpPr>
        <p:spPr>
          <a:prstGeom prst="rect">
            <a:avLst/>
          </a:prstGeom>
        </p:spPr>
        <p:txBody>
          <a:bodyPr/>
          <a:lstStyle/>
          <a:p>
            <a:pPr/>
            <a:r>
              <a:t>16</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2" name="Shape 492"/>
          <p:cNvSpPr/>
          <p:nvPr>
            <p:ph type="sldImg"/>
          </p:nvPr>
        </p:nvSpPr>
        <p:spPr>
          <a:prstGeom prst="rect">
            <a:avLst/>
          </a:prstGeom>
        </p:spPr>
        <p:txBody>
          <a:bodyPr/>
          <a:lstStyle/>
          <a:p>
            <a:pPr/>
          </a:p>
        </p:txBody>
      </p:sp>
      <p:sp>
        <p:nvSpPr>
          <p:cNvPr id="493" name="Shape 493"/>
          <p:cNvSpPr/>
          <p:nvPr>
            <p:ph type="body" sz="quarter" idx="1"/>
          </p:nvPr>
        </p:nvSpPr>
        <p:spPr>
          <a:prstGeom prst="rect">
            <a:avLst/>
          </a:prstGeom>
        </p:spPr>
        <p:txBody>
          <a:bodyPr/>
          <a:lstStyle/>
          <a:p>
            <a:pPr>
              <a:defRPr>
                <a:latin typeface="Source Sans Pro"/>
                <a:ea typeface="Source Sans Pro"/>
                <a:cs typeface="Source Sans Pro"/>
                <a:sym typeface="Source Sans Pro"/>
              </a:defRPr>
            </a:pPr>
            <a:r>
              <a:t>The level of detail for each participant is up to you. Whatever is most helpful for your team and your stakeholders. </a:t>
            </a:r>
          </a:p>
          <a:p>
            <a:pPr>
              <a:defRPr>
                <a:latin typeface="Source Sans Pro"/>
                <a:ea typeface="Source Sans Pro"/>
                <a:cs typeface="Source Sans Pro"/>
                <a:sym typeface="Source Sans Pro"/>
              </a:defRPr>
            </a:pPr>
          </a:p>
          <a:p>
            <a:pPr>
              <a:defRPr>
                <a:latin typeface="Source Sans Pro"/>
                <a:ea typeface="Source Sans Pro"/>
                <a:cs typeface="Source Sans Pro"/>
                <a:sym typeface="Source Sans Pro"/>
              </a:defRPr>
            </a:pPr>
            <a:r>
              <a:t>Repeat this slide as needed for all participants.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685800" y="2130444"/>
            <a:ext cx="7772400" cy="1470026"/>
          </a:xfrm>
          <a:prstGeom prst="rect">
            <a:avLst/>
          </a:prstGeom>
        </p:spPr>
        <p:txBody>
          <a:bodyPr/>
          <a:lstStyle/>
          <a:p>
            <a:pPr/>
            <a:r>
              <a:t>Title Text</a:t>
            </a:r>
          </a:p>
        </p:txBody>
      </p:sp>
      <p:sp>
        <p:nvSpPr>
          <p:cNvPr id="12"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2" name="Title Text"/>
          <p:cNvSpPr txBox="1"/>
          <p:nvPr>
            <p:ph type="title"/>
          </p:nvPr>
        </p:nvSpPr>
        <p:spPr>
          <a:prstGeom prst="rect">
            <a:avLst/>
          </a:prstGeom>
        </p:spPr>
        <p:txBody>
          <a:bodyPr/>
          <a:lstStyle/>
          <a:p>
            <a:pPr/>
            <a:r>
              <a:t>Title Text</a:t>
            </a:r>
          </a:p>
        </p:txBody>
      </p:sp>
      <p:sp>
        <p:nvSpPr>
          <p:cNvPr id="9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1" name="Title Text"/>
          <p:cNvSpPr txBox="1"/>
          <p:nvPr>
            <p:ph type="title"/>
          </p:nvPr>
        </p:nvSpPr>
        <p:spPr>
          <a:xfrm>
            <a:off x="6629400" y="274639"/>
            <a:ext cx="2057400" cy="5851526"/>
          </a:xfrm>
          <a:prstGeom prst="rect">
            <a:avLst/>
          </a:prstGeom>
        </p:spPr>
        <p:txBody>
          <a:bodyPr/>
          <a:lstStyle/>
          <a:p>
            <a:pPr/>
            <a:r>
              <a:t>Title Text</a:t>
            </a:r>
          </a:p>
        </p:txBody>
      </p:sp>
      <p:sp>
        <p:nvSpPr>
          <p:cNvPr id="102" name="Body Level One…"/>
          <p:cNvSpPr txBox="1"/>
          <p:nvPr>
            <p:ph type="body" idx="1"/>
          </p:nvPr>
        </p:nvSpPr>
        <p:spPr>
          <a:xfrm>
            <a:off x="457200" y="274639"/>
            <a:ext cx="6019800" cy="58515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itle and body">
    <p:spTree>
      <p:nvGrpSpPr>
        <p:cNvPr id="1" name=""/>
        <p:cNvGrpSpPr/>
        <p:nvPr/>
      </p:nvGrpSpPr>
      <p:grpSpPr>
        <a:xfrm>
          <a:off x="0" y="0"/>
          <a:ext cx="0" cy="0"/>
          <a:chOff x="0" y="0"/>
          <a:chExt cx="0" cy="0"/>
        </a:xfrm>
      </p:grpSpPr>
      <p:sp>
        <p:nvSpPr>
          <p:cNvPr id="110" name="Title Text"/>
          <p:cNvSpPr txBox="1"/>
          <p:nvPr>
            <p:ph type="title"/>
          </p:nvPr>
        </p:nvSpPr>
        <p:spPr>
          <a:xfrm>
            <a:off x="311699" y="593366"/>
            <a:ext cx="8520602" cy="763601"/>
          </a:xfrm>
          <a:prstGeom prst="rect">
            <a:avLst/>
          </a:prstGeom>
        </p:spPr>
        <p:txBody>
          <a:bodyPr lIns="91424" tIns="91424" rIns="91424" bIns="91424" anchor="t"/>
          <a:lstStyle/>
          <a:p>
            <a:pPr/>
            <a:r>
              <a:t>Title Text</a:t>
            </a:r>
          </a:p>
        </p:txBody>
      </p:sp>
      <p:sp>
        <p:nvSpPr>
          <p:cNvPr id="111" name="Body Level One…"/>
          <p:cNvSpPr txBox="1"/>
          <p:nvPr>
            <p:ph type="body" idx="1"/>
          </p:nvPr>
        </p:nvSpPr>
        <p:spPr>
          <a:xfrm>
            <a:off x="311699" y="1536633"/>
            <a:ext cx="8520602" cy="4555200"/>
          </a:xfrm>
          <a:prstGeom prst="rect">
            <a:avLst/>
          </a:prstGeom>
        </p:spPr>
        <p:txBody>
          <a:bodyPr lIns="91424" tIns="91424" rIns="91424" bIns="91424"/>
          <a:lstStyle>
            <a:lvl1pPr>
              <a:spcBef>
                <a:spcPts val="0"/>
              </a:spcBef>
            </a:lvl1pPr>
            <a:lvl2pPr>
              <a:spcBef>
                <a:spcPts val="0"/>
              </a:spcBef>
            </a:lvl2pPr>
            <a:lvl3pPr>
              <a:spcBef>
                <a:spcPts val="0"/>
              </a:spcBef>
            </a:lvl3pPr>
            <a:lvl4pPr>
              <a:spcBef>
                <a:spcPts val="0"/>
              </a:spcBef>
            </a:lvl4pPr>
            <a:lvl5pPr>
              <a:spcBef>
                <a:spcPts val="0"/>
              </a:spcBef>
            </a:lvl5pPr>
          </a:lstStyle>
          <a:p>
            <a:pPr/>
            <a:r>
              <a:t>Body Level One</a:t>
            </a:r>
          </a:p>
          <a:p>
            <a:pPr lvl="1"/>
            <a:r>
              <a:t>Body Level Two</a:t>
            </a:r>
          </a:p>
          <a:p>
            <a:pPr lvl="2"/>
            <a:r>
              <a:t>Body Level Three</a:t>
            </a:r>
          </a:p>
          <a:p>
            <a:pPr lvl="3"/>
            <a:r>
              <a:t>Body Level Four</a:t>
            </a:r>
          </a:p>
          <a:p>
            <a:pPr lvl="4"/>
            <a:r>
              <a:t>Body Level Five</a:t>
            </a:r>
          </a:p>
        </p:txBody>
      </p:sp>
      <p:sp>
        <p:nvSpPr>
          <p:cNvPr id="112" name="Slide Number"/>
          <p:cNvSpPr txBox="1"/>
          <p:nvPr>
            <p:ph type="sldNum" sz="quarter" idx="2"/>
          </p:nvPr>
        </p:nvSpPr>
        <p:spPr>
          <a:xfrm>
            <a:off x="8656091" y="6299695"/>
            <a:ext cx="365067" cy="360651"/>
          </a:xfrm>
          <a:prstGeom prst="rect">
            <a:avLst/>
          </a:prstGeom>
        </p:spPr>
        <p:txBody>
          <a:bodyPr lIns="91424" tIns="91424" rIns="91424" bIns="91424"/>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Main point">
    <p:bg>
      <p:bgPr>
        <a:solidFill>
          <a:srgbClr val="0A59B1"/>
        </a:solidFill>
      </p:bgPr>
    </p:bg>
    <p:spTree>
      <p:nvGrpSpPr>
        <p:cNvPr id="1" name=""/>
        <p:cNvGrpSpPr/>
        <p:nvPr/>
      </p:nvGrpSpPr>
      <p:grpSpPr>
        <a:xfrm>
          <a:off x="0" y="0"/>
          <a:ext cx="0" cy="0"/>
          <a:chOff x="0" y="0"/>
          <a:chExt cx="0" cy="0"/>
        </a:xfrm>
      </p:grpSpPr>
      <p:sp>
        <p:nvSpPr>
          <p:cNvPr id="119" name="Title Text"/>
          <p:cNvSpPr txBox="1"/>
          <p:nvPr>
            <p:ph type="title"/>
          </p:nvPr>
        </p:nvSpPr>
        <p:spPr>
          <a:xfrm>
            <a:off x="490250" y="701799"/>
            <a:ext cx="5618701" cy="5454402"/>
          </a:xfrm>
          <a:prstGeom prst="rect">
            <a:avLst/>
          </a:prstGeom>
        </p:spPr>
        <p:txBody>
          <a:bodyPr lIns="91424" tIns="91424" rIns="91424" bIns="91424"/>
          <a:lstStyle>
            <a:lvl1pPr>
              <a:defRPr sz="5400">
                <a:solidFill>
                  <a:srgbClr val="FFFFFF"/>
                </a:solidFill>
                <a:latin typeface="+mn-lt"/>
                <a:ea typeface="+mn-ea"/>
                <a:cs typeface="+mn-cs"/>
                <a:sym typeface="Helvetica"/>
              </a:defRPr>
            </a:lvl1pPr>
          </a:lstStyle>
          <a:p>
            <a:pPr/>
            <a:r>
              <a:t>Title Text</a:t>
            </a:r>
          </a:p>
        </p:txBody>
      </p:sp>
      <p:sp>
        <p:nvSpPr>
          <p:cNvPr id="120" name="Slide Number"/>
          <p:cNvSpPr txBox="1"/>
          <p:nvPr>
            <p:ph type="sldNum" sz="quarter" idx="2"/>
          </p:nvPr>
        </p:nvSpPr>
        <p:spPr>
          <a:xfrm>
            <a:off x="44196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bg>
      <p:bgPr>
        <a:solidFill>
          <a:srgbClr val="60CCF4"/>
        </a:solidFill>
      </p:bgPr>
    </p:bg>
    <p:spTree>
      <p:nvGrpSpPr>
        <p:cNvPr id="1" name=""/>
        <p:cNvGrpSpPr/>
        <p:nvPr/>
      </p:nvGrpSpPr>
      <p:grpSpPr>
        <a:xfrm>
          <a:off x="0" y="0"/>
          <a:ext cx="0" cy="0"/>
          <a:chOff x="0" y="0"/>
          <a:chExt cx="0" cy="0"/>
        </a:xfrm>
      </p:grpSpPr>
      <p:sp>
        <p:nvSpPr>
          <p:cNvPr id="127" name="Title Text"/>
          <p:cNvSpPr txBox="1"/>
          <p:nvPr>
            <p:ph type="title"/>
          </p:nvPr>
        </p:nvSpPr>
        <p:spPr>
          <a:xfrm>
            <a:off x="892980" y="2268154"/>
            <a:ext cx="7358065" cy="2321720"/>
          </a:xfrm>
          <a:prstGeom prst="rect">
            <a:avLst/>
          </a:prstGeom>
        </p:spPr>
        <p:txBody>
          <a:bodyPr/>
          <a:lstStyle>
            <a:lvl1pPr>
              <a:defRPr sz="5600">
                <a:solidFill>
                  <a:srgbClr val="FFFFFF"/>
                </a:solidFill>
              </a:defRPr>
            </a:lvl1pPr>
          </a:lstStyle>
          <a:p>
            <a:pPr/>
            <a:r>
              <a:t>Title Text</a:t>
            </a:r>
          </a:p>
        </p:txBody>
      </p:sp>
      <p:sp>
        <p:nvSpPr>
          <p:cNvPr id="128" name="Slide Number"/>
          <p:cNvSpPr txBox="1"/>
          <p:nvPr>
            <p:ph type="sldNum" sz="quarter" idx="2"/>
          </p:nvPr>
        </p:nvSpPr>
        <p:spPr>
          <a:xfrm>
            <a:off x="44196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35" name="Image"/>
          <p:cNvSpPr/>
          <p:nvPr>
            <p:ph type="pic" idx="13"/>
          </p:nvPr>
        </p:nvSpPr>
        <p:spPr>
          <a:xfrm>
            <a:off x="0" y="0"/>
            <a:ext cx="9140216" cy="6858000"/>
          </a:xfrm>
          <a:prstGeom prst="rect">
            <a:avLst/>
          </a:prstGeom>
        </p:spPr>
        <p:txBody>
          <a:bodyPr lIns="91439" rIns="91439">
            <a:noAutofit/>
          </a:bodyPr>
          <a:lstStyle/>
          <a:p>
            <a:pPr/>
          </a:p>
        </p:txBody>
      </p:sp>
      <p:sp>
        <p:nvSpPr>
          <p:cNvPr id="1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1" showMasterPhAnim="1">
  <p:cSld name="Title and body">
    <p:bg>
      <p:bgPr>
        <a:solidFill>
          <a:srgbClr val="032D61"/>
        </a:solidFill>
      </p:bgPr>
    </p:bg>
    <p:spTree>
      <p:nvGrpSpPr>
        <p:cNvPr id="1" name=""/>
        <p:cNvGrpSpPr/>
        <p:nvPr/>
      </p:nvGrpSpPr>
      <p:grpSpPr>
        <a:xfrm>
          <a:off x="0" y="0"/>
          <a:ext cx="0" cy="0"/>
          <a:chOff x="0" y="0"/>
          <a:chExt cx="0" cy="0"/>
        </a:xfrm>
      </p:grpSpPr>
      <p:sp>
        <p:nvSpPr>
          <p:cNvPr id="143" name="Title Text"/>
          <p:cNvSpPr txBox="1"/>
          <p:nvPr>
            <p:ph type="title"/>
          </p:nvPr>
        </p:nvSpPr>
        <p:spPr>
          <a:xfrm>
            <a:off x="311699" y="593366"/>
            <a:ext cx="8520602" cy="763601"/>
          </a:xfrm>
          <a:prstGeom prst="rect">
            <a:avLst/>
          </a:prstGeom>
        </p:spPr>
        <p:txBody>
          <a:bodyPr lIns="91424" tIns="91424" rIns="91424" bIns="91424" anchor="t"/>
          <a:lstStyle>
            <a:lvl1pPr algn="l" defTabSz="914400">
              <a:defRPr b="1" sz="2800">
                <a:solidFill>
                  <a:srgbClr val="0D71BC"/>
                </a:solidFill>
                <a:latin typeface="+mn-lt"/>
                <a:ea typeface="+mn-ea"/>
                <a:cs typeface="+mn-cs"/>
                <a:sym typeface="Helvetica"/>
              </a:defRPr>
            </a:lvl1pPr>
          </a:lstStyle>
          <a:p>
            <a:pPr/>
            <a:r>
              <a:t>Title Text</a:t>
            </a:r>
          </a:p>
        </p:txBody>
      </p:sp>
      <p:sp>
        <p:nvSpPr>
          <p:cNvPr id="144" name="Body Level One…"/>
          <p:cNvSpPr txBox="1"/>
          <p:nvPr>
            <p:ph type="body" idx="1"/>
          </p:nvPr>
        </p:nvSpPr>
        <p:spPr>
          <a:xfrm>
            <a:off x="311699" y="1536633"/>
            <a:ext cx="8520602" cy="4555200"/>
          </a:xfrm>
          <a:prstGeom prst="rect">
            <a:avLst/>
          </a:prstGeom>
        </p:spPr>
        <p:txBody>
          <a:bodyPr lIns="91424" tIns="91424" rIns="91424" bIns="91424"/>
          <a:lstStyle>
            <a:lvl1pPr marL="0" indent="0" defTabSz="914400">
              <a:lnSpc>
                <a:spcPct val="115000"/>
              </a:lnSpc>
              <a:spcBef>
                <a:spcPts val="1600"/>
              </a:spcBef>
              <a:buSzTx/>
              <a:buFontTx/>
              <a:buNone/>
              <a:defRPr sz="1800">
                <a:solidFill>
                  <a:srgbClr val="333333"/>
                </a:solidFill>
                <a:latin typeface="Arial"/>
                <a:ea typeface="Arial"/>
                <a:cs typeface="Arial"/>
                <a:sym typeface="Arial"/>
              </a:defRPr>
            </a:lvl1pPr>
            <a:lvl2pPr marL="0" indent="0" defTabSz="914400">
              <a:lnSpc>
                <a:spcPct val="115000"/>
              </a:lnSpc>
              <a:spcBef>
                <a:spcPts val="1600"/>
              </a:spcBef>
              <a:buSzTx/>
              <a:buFontTx/>
              <a:buNone/>
              <a:defRPr sz="1800">
                <a:solidFill>
                  <a:srgbClr val="333333"/>
                </a:solidFill>
                <a:latin typeface="Arial"/>
                <a:ea typeface="Arial"/>
                <a:cs typeface="Arial"/>
                <a:sym typeface="Arial"/>
              </a:defRPr>
            </a:lvl2pPr>
            <a:lvl3pPr marL="0" indent="0" defTabSz="914400">
              <a:lnSpc>
                <a:spcPct val="115000"/>
              </a:lnSpc>
              <a:spcBef>
                <a:spcPts val="1600"/>
              </a:spcBef>
              <a:buSzTx/>
              <a:buFontTx/>
              <a:buNone/>
              <a:defRPr sz="1800">
                <a:solidFill>
                  <a:srgbClr val="333333"/>
                </a:solidFill>
                <a:latin typeface="Arial"/>
                <a:ea typeface="Arial"/>
                <a:cs typeface="Arial"/>
                <a:sym typeface="Arial"/>
              </a:defRPr>
            </a:lvl3pPr>
            <a:lvl4pPr marL="0" indent="0" defTabSz="914400">
              <a:lnSpc>
                <a:spcPct val="115000"/>
              </a:lnSpc>
              <a:spcBef>
                <a:spcPts val="1600"/>
              </a:spcBef>
              <a:buSzTx/>
              <a:buFontTx/>
              <a:buNone/>
              <a:defRPr sz="1800">
                <a:solidFill>
                  <a:srgbClr val="333333"/>
                </a:solidFill>
                <a:latin typeface="Arial"/>
                <a:ea typeface="Arial"/>
                <a:cs typeface="Arial"/>
                <a:sym typeface="Arial"/>
              </a:defRPr>
            </a:lvl4pPr>
            <a:lvl5pPr marL="0" indent="0" defTabSz="914400">
              <a:lnSpc>
                <a:spcPct val="115000"/>
              </a:lnSpc>
              <a:spcBef>
                <a:spcPts val="1600"/>
              </a:spcBef>
              <a:buSzTx/>
              <a:buFontTx/>
              <a:buNone/>
              <a:defRPr sz="1800">
                <a:solidFill>
                  <a:srgbClr val="333333"/>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45" name="Slide Number"/>
          <p:cNvSpPr txBox="1"/>
          <p:nvPr>
            <p:ph type="sldNum" sz="quarter" idx="2"/>
          </p:nvPr>
        </p:nvSpPr>
        <p:spPr>
          <a:xfrm>
            <a:off x="8472457" y="6248895"/>
            <a:ext cx="449824" cy="462251"/>
          </a:xfrm>
          <a:prstGeom prst="rect">
            <a:avLst/>
          </a:prstGeom>
        </p:spPr>
        <p:txBody>
          <a:bodyPr lIns="91424" tIns="91424" rIns="91424" bIns="91424"/>
          <a:lstStyle>
            <a:lvl1pPr algn="l">
              <a:defRPr sz="1800">
                <a:solidFill>
                  <a:srgbClr val="333333"/>
                </a:solidFill>
                <a:latin typeface="Cambria"/>
                <a:ea typeface="Cambria"/>
                <a:cs typeface="Cambria"/>
                <a:sym typeface="Cambri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1" showMasterPhAnim="1">
  <p:cSld name="Title and two columns">
    <p:bg>
      <p:bgPr>
        <a:solidFill>
          <a:srgbClr val="032D61"/>
        </a:solidFill>
      </p:bgPr>
    </p:bg>
    <p:spTree>
      <p:nvGrpSpPr>
        <p:cNvPr id="1" name=""/>
        <p:cNvGrpSpPr/>
        <p:nvPr/>
      </p:nvGrpSpPr>
      <p:grpSpPr>
        <a:xfrm>
          <a:off x="0" y="0"/>
          <a:ext cx="0" cy="0"/>
          <a:chOff x="0" y="0"/>
          <a:chExt cx="0" cy="0"/>
        </a:xfrm>
      </p:grpSpPr>
      <p:sp>
        <p:nvSpPr>
          <p:cNvPr id="152" name="Title Text"/>
          <p:cNvSpPr txBox="1"/>
          <p:nvPr>
            <p:ph type="title"/>
          </p:nvPr>
        </p:nvSpPr>
        <p:spPr>
          <a:xfrm>
            <a:off x="311699" y="593366"/>
            <a:ext cx="8520602" cy="763601"/>
          </a:xfrm>
          <a:prstGeom prst="rect">
            <a:avLst/>
          </a:prstGeom>
        </p:spPr>
        <p:txBody>
          <a:bodyPr lIns="91424" tIns="91424" rIns="91424" bIns="91424" anchor="t"/>
          <a:lstStyle>
            <a:lvl1pPr algn="l" defTabSz="914400">
              <a:defRPr b="1" sz="2800">
                <a:solidFill>
                  <a:srgbClr val="0D71BC"/>
                </a:solidFill>
                <a:latin typeface="+mn-lt"/>
                <a:ea typeface="+mn-ea"/>
                <a:cs typeface="+mn-cs"/>
                <a:sym typeface="Helvetica"/>
              </a:defRPr>
            </a:lvl1pPr>
          </a:lstStyle>
          <a:p>
            <a:pPr/>
            <a:r>
              <a:t>Title Text</a:t>
            </a:r>
          </a:p>
        </p:txBody>
      </p:sp>
      <p:sp>
        <p:nvSpPr>
          <p:cNvPr id="153" name="Body Level One…"/>
          <p:cNvSpPr txBox="1"/>
          <p:nvPr>
            <p:ph type="body" sz="half" idx="1"/>
          </p:nvPr>
        </p:nvSpPr>
        <p:spPr>
          <a:xfrm>
            <a:off x="311699" y="1536633"/>
            <a:ext cx="3999902" cy="4555200"/>
          </a:xfrm>
          <a:prstGeom prst="rect">
            <a:avLst/>
          </a:prstGeom>
        </p:spPr>
        <p:txBody>
          <a:bodyPr lIns="91424" tIns="91424" rIns="91424" bIns="91424"/>
          <a:lstStyle>
            <a:lvl1pPr marL="0" indent="0" defTabSz="914400">
              <a:lnSpc>
                <a:spcPct val="115000"/>
              </a:lnSpc>
              <a:spcBef>
                <a:spcPts val="1600"/>
              </a:spcBef>
              <a:buSzTx/>
              <a:buFontTx/>
              <a:buNone/>
              <a:defRPr sz="1400">
                <a:solidFill>
                  <a:srgbClr val="333333"/>
                </a:solidFill>
                <a:latin typeface="Arial"/>
                <a:ea typeface="Arial"/>
                <a:cs typeface="Arial"/>
                <a:sym typeface="Arial"/>
              </a:defRPr>
            </a:lvl1pPr>
            <a:lvl2pPr marL="0" indent="0" defTabSz="914400">
              <a:lnSpc>
                <a:spcPct val="115000"/>
              </a:lnSpc>
              <a:spcBef>
                <a:spcPts val="1600"/>
              </a:spcBef>
              <a:buSzTx/>
              <a:buFontTx/>
              <a:buNone/>
              <a:defRPr sz="1400">
                <a:solidFill>
                  <a:srgbClr val="333333"/>
                </a:solidFill>
                <a:latin typeface="Arial"/>
                <a:ea typeface="Arial"/>
                <a:cs typeface="Arial"/>
                <a:sym typeface="Arial"/>
              </a:defRPr>
            </a:lvl2pPr>
            <a:lvl3pPr marL="0" indent="0" defTabSz="914400">
              <a:lnSpc>
                <a:spcPct val="115000"/>
              </a:lnSpc>
              <a:spcBef>
                <a:spcPts val="1600"/>
              </a:spcBef>
              <a:buSzTx/>
              <a:buFontTx/>
              <a:buNone/>
              <a:defRPr sz="1400">
                <a:solidFill>
                  <a:srgbClr val="333333"/>
                </a:solidFill>
                <a:latin typeface="Arial"/>
                <a:ea typeface="Arial"/>
                <a:cs typeface="Arial"/>
                <a:sym typeface="Arial"/>
              </a:defRPr>
            </a:lvl3pPr>
            <a:lvl4pPr marL="0" indent="0" defTabSz="914400">
              <a:lnSpc>
                <a:spcPct val="115000"/>
              </a:lnSpc>
              <a:spcBef>
                <a:spcPts val="1600"/>
              </a:spcBef>
              <a:buSzTx/>
              <a:buFontTx/>
              <a:buNone/>
              <a:defRPr sz="1400">
                <a:solidFill>
                  <a:srgbClr val="333333"/>
                </a:solidFill>
                <a:latin typeface="Arial"/>
                <a:ea typeface="Arial"/>
                <a:cs typeface="Arial"/>
                <a:sym typeface="Arial"/>
              </a:defRPr>
            </a:lvl4pPr>
            <a:lvl5pPr marL="0" indent="0" defTabSz="914400">
              <a:lnSpc>
                <a:spcPct val="115000"/>
              </a:lnSpc>
              <a:spcBef>
                <a:spcPts val="1600"/>
              </a:spcBef>
              <a:buSzTx/>
              <a:buFontTx/>
              <a:buNone/>
              <a:defRPr sz="1400">
                <a:solidFill>
                  <a:srgbClr val="333333"/>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54" name="Rectangle"/>
          <p:cNvSpPr txBox="1"/>
          <p:nvPr>
            <p:ph type="body" sz="half" idx="13"/>
          </p:nvPr>
        </p:nvSpPr>
        <p:spPr>
          <a:xfrm>
            <a:off x="4832399" y="1536632"/>
            <a:ext cx="3999902" cy="4555202"/>
          </a:xfrm>
          <a:prstGeom prst="rect">
            <a:avLst/>
          </a:prstGeom>
        </p:spPr>
        <p:txBody>
          <a:bodyPr lIns="91424" tIns="91424" rIns="91424" bIns="91424"/>
          <a:lstStyle/>
          <a:p>
            <a:pPr marL="0" indent="0" defTabSz="914400">
              <a:lnSpc>
                <a:spcPct val="115000"/>
              </a:lnSpc>
              <a:spcBef>
                <a:spcPts val="1600"/>
              </a:spcBef>
              <a:buSzTx/>
              <a:buFontTx/>
              <a:buNone/>
              <a:defRPr sz="1400">
                <a:solidFill>
                  <a:srgbClr val="333333"/>
                </a:solidFill>
                <a:latin typeface="Source Sans Pro Regular"/>
                <a:ea typeface="Source Sans Pro Regular"/>
                <a:cs typeface="Source Sans Pro Regular"/>
                <a:sym typeface="Source Sans Pro Regular"/>
              </a:defRPr>
            </a:pPr>
          </a:p>
        </p:txBody>
      </p:sp>
      <p:sp>
        <p:nvSpPr>
          <p:cNvPr id="155" name="Slide Number"/>
          <p:cNvSpPr txBox="1"/>
          <p:nvPr>
            <p:ph type="sldNum" sz="quarter" idx="2"/>
          </p:nvPr>
        </p:nvSpPr>
        <p:spPr>
          <a:xfrm>
            <a:off x="8472457" y="6248895"/>
            <a:ext cx="449824" cy="462251"/>
          </a:xfrm>
          <a:prstGeom prst="rect">
            <a:avLst/>
          </a:prstGeom>
        </p:spPr>
        <p:txBody>
          <a:bodyPr lIns="91424" tIns="91424" rIns="91424" bIns="91424"/>
          <a:lstStyle>
            <a:lvl1pPr algn="l">
              <a:defRPr sz="1800">
                <a:solidFill>
                  <a:srgbClr val="333333"/>
                </a:solidFill>
                <a:latin typeface="Cambria"/>
                <a:ea typeface="Cambria"/>
                <a:cs typeface="Cambria"/>
                <a:sym typeface="Cambri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1" showMasterPhAnim="1">
  <p:cSld name="Title only">
    <p:bg>
      <p:bgPr>
        <a:solidFill>
          <a:srgbClr val="032D61"/>
        </a:solidFill>
      </p:bgPr>
    </p:bg>
    <p:spTree>
      <p:nvGrpSpPr>
        <p:cNvPr id="1" name=""/>
        <p:cNvGrpSpPr/>
        <p:nvPr/>
      </p:nvGrpSpPr>
      <p:grpSpPr>
        <a:xfrm>
          <a:off x="0" y="0"/>
          <a:ext cx="0" cy="0"/>
          <a:chOff x="0" y="0"/>
          <a:chExt cx="0" cy="0"/>
        </a:xfrm>
      </p:grpSpPr>
      <p:sp>
        <p:nvSpPr>
          <p:cNvPr id="162" name="Title Text"/>
          <p:cNvSpPr txBox="1"/>
          <p:nvPr>
            <p:ph type="title"/>
          </p:nvPr>
        </p:nvSpPr>
        <p:spPr>
          <a:xfrm>
            <a:off x="311699" y="593366"/>
            <a:ext cx="8520602" cy="763601"/>
          </a:xfrm>
          <a:prstGeom prst="rect">
            <a:avLst/>
          </a:prstGeom>
        </p:spPr>
        <p:txBody>
          <a:bodyPr lIns="91424" tIns="91424" rIns="91424" bIns="91424" anchor="t"/>
          <a:lstStyle>
            <a:lvl1pPr algn="l" defTabSz="914400">
              <a:defRPr b="1" sz="2800">
                <a:solidFill>
                  <a:srgbClr val="0D71BC"/>
                </a:solidFill>
                <a:latin typeface="+mn-lt"/>
                <a:ea typeface="+mn-ea"/>
                <a:cs typeface="+mn-cs"/>
                <a:sym typeface="Helvetica"/>
              </a:defRPr>
            </a:lvl1pPr>
          </a:lstStyle>
          <a:p>
            <a:pPr/>
            <a:r>
              <a:t>Title Text</a:t>
            </a:r>
          </a:p>
        </p:txBody>
      </p:sp>
      <p:sp>
        <p:nvSpPr>
          <p:cNvPr id="163" name="Slide Number"/>
          <p:cNvSpPr txBox="1"/>
          <p:nvPr>
            <p:ph type="sldNum" sz="quarter" idx="2"/>
          </p:nvPr>
        </p:nvSpPr>
        <p:spPr>
          <a:xfrm>
            <a:off x="8472457" y="6248895"/>
            <a:ext cx="449824" cy="462251"/>
          </a:xfrm>
          <a:prstGeom prst="rect">
            <a:avLst/>
          </a:prstGeom>
        </p:spPr>
        <p:txBody>
          <a:bodyPr lIns="91424" tIns="91424" rIns="91424" bIns="91424"/>
          <a:lstStyle>
            <a:lvl1pPr algn="l">
              <a:defRPr sz="1800">
                <a:solidFill>
                  <a:srgbClr val="333333"/>
                </a:solidFill>
                <a:latin typeface="Cambria"/>
                <a:ea typeface="Cambria"/>
                <a:cs typeface="Cambria"/>
                <a:sym typeface="Cambri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1" showMasterPhAnim="1">
  <p:cSld name="1_Title only">
    <p:bg>
      <p:bgPr>
        <a:solidFill>
          <a:srgbClr val="032D61"/>
        </a:solidFill>
      </p:bgPr>
    </p:bg>
    <p:spTree>
      <p:nvGrpSpPr>
        <p:cNvPr id="1" name=""/>
        <p:cNvGrpSpPr/>
        <p:nvPr/>
      </p:nvGrpSpPr>
      <p:grpSpPr>
        <a:xfrm>
          <a:off x="0" y="0"/>
          <a:ext cx="0" cy="0"/>
          <a:chOff x="0" y="0"/>
          <a:chExt cx="0" cy="0"/>
        </a:xfrm>
      </p:grpSpPr>
      <p:sp>
        <p:nvSpPr>
          <p:cNvPr id="170" name="Title Text"/>
          <p:cNvSpPr txBox="1"/>
          <p:nvPr>
            <p:ph type="title"/>
          </p:nvPr>
        </p:nvSpPr>
        <p:spPr>
          <a:xfrm>
            <a:off x="311699" y="1162078"/>
            <a:ext cx="8520602" cy="763601"/>
          </a:xfrm>
          <a:prstGeom prst="rect">
            <a:avLst/>
          </a:prstGeom>
        </p:spPr>
        <p:txBody>
          <a:bodyPr lIns="91424" tIns="91424" rIns="91424" bIns="91424" anchor="t"/>
          <a:lstStyle>
            <a:lvl1pPr algn="l" defTabSz="914400">
              <a:defRPr b="1" sz="2800">
                <a:solidFill>
                  <a:srgbClr val="0D71BC"/>
                </a:solidFill>
                <a:latin typeface="+mn-lt"/>
                <a:ea typeface="+mn-ea"/>
                <a:cs typeface="+mn-cs"/>
                <a:sym typeface="Helvetica"/>
              </a:defRPr>
            </a:lvl1pPr>
          </a:lstStyle>
          <a:p>
            <a:pPr/>
            <a:r>
              <a:t>Title Text</a:t>
            </a:r>
          </a:p>
        </p:txBody>
      </p:sp>
      <p:sp>
        <p:nvSpPr>
          <p:cNvPr id="171" name="Slide Number"/>
          <p:cNvSpPr txBox="1"/>
          <p:nvPr>
            <p:ph type="sldNum" sz="quarter" idx="2"/>
          </p:nvPr>
        </p:nvSpPr>
        <p:spPr>
          <a:xfrm>
            <a:off x="8472457" y="6248895"/>
            <a:ext cx="449824" cy="462251"/>
          </a:xfrm>
          <a:prstGeom prst="rect">
            <a:avLst/>
          </a:prstGeom>
        </p:spPr>
        <p:txBody>
          <a:bodyPr lIns="91424" tIns="91424" rIns="91424" bIns="91424"/>
          <a:lstStyle>
            <a:lvl1pPr algn="l">
              <a:defRPr sz="1800">
                <a:solidFill>
                  <a:srgbClr val="333333"/>
                </a:solidFill>
                <a:latin typeface="Cambria"/>
                <a:ea typeface="Cambria"/>
                <a:cs typeface="Cambria"/>
                <a:sym typeface="Cambria"/>
              </a:defRPr>
            </a:lvl1pPr>
          </a:lstStyle>
          <a:p>
            <a:pPr/>
            <a:fld id="{86CB4B4D-7CA3-9044-876B-883B54F8677D}" type="slidenum"/>
          </a:p>
        </p:txBody>
      </p:sp>
      <p:sp>
        <p:nvSpPr>
          <p:cNvPr id="172" name="Body Level One…"/>
          <p:cNvSpPr txBox="1"/>
          <p:nvPr>
            <p:ph type="body" sz="half" idx="1"/>
          </p:nvPr>
        </p:nvSpPr>
        <p:spPr>
          <a:xfrm>
            <a:off x="635622" y="2107581"/>
            <a:ext cx="6601522" cy="2858148"/>
          </a:xfrm>
          <a:prstGeom prst="rect">
            <a:avLst/>
          </a:prstGeom>
        </p:spPr>
        <p:txBody>
          <a:bodyPr lIns="91424" tIns="91424" rIns="91424" bIns="91424"/>
          <a:lstStyle>
            <a:lvl1pPr marL="171450" indent="-171450" defTabSz="914400">
              <a:lnSpc>
                <a:spcPct val="115000"/>
              </a:lnSpc>
              <a:spcBef>
                <a:spcPts val="1600"/>
              </a:spcBef>
              <a:buClr>
                <a:srgbClr val="0D71BC"/>
              </a:buClr>
              <a:defRPr sz="2000">
                <a:solidFill>
                  <a:srgbClr val="333333"/>
                </a:solidFill>
                <a:latin typeface="Arial"/>
                <a:ea typeface="Arial"/>
                <a:cs typeface="Arial"/>
                <a:sym typeface="Arial"/>
              </a:defRPr>
            </a:lvl1pPr>
            <a:lvl2pPr marL="0" indent="0" defTabSz="914400">
              <a:lnSpc>
                <a:spcPct val="115000"/>
              </a:lnSpc>
              <a:spcBef>
                <a:spcPts val="1600"/>
              </a:spcBef>
              <a:buClr>
                <a:srgbClr val="0D71BC"/>
              </a:buClr>
              <a:buSzTx/>
              <a:buNone/>
              <a:defRPr sz="2000">
                <a:solidFill>
                  <a:srgbClr val="333333"/>
                </a:solidFill>
                <a:latin typeface="Arial"/>
                <a:ea typeface="Arial"/>
                <a:cs typeface="Arial"/>
                <a:sym typeface="Arial"/>
              </a:defRPr>
            </a:lvl2pPr>
            <a:lvl3pPr marL="0" indent="0" defTabSz="914400">
              <a:lnSpc>
                <a:spcPct val="115000"/>
              </a:lnSpc>
              <a:spcBef>
                <a:spcPts val="1600"/>
              </a:spcBef>
              <a:buClr>
                <a:srgbClr val="0D71BC"/>
              </a:buClr>
              <a:buSzTx/>
              <a:buNone/>
              <a:defRPr sz="2000">
                <a:solidFill>
                  <a:srgbClr val="333333"/>
                </a:solidFill>
                <a:latin typeface="Arial"/>
                <a:ea typeface="Arial"/>
                <a:cs typeface="Arial"/>
                <a:sym typeface="Arial"/>
              </a:defRPr>
            </a:lvl3pPr>
            <a:lvl4pPr marL="0" indent="0" defTabSz="914400">
              <a:lnSpc>
                <a:spcPct val="115000"/>
              </a:lnSpc>
              <a:spcBef>
                <a:spcPts val="1600"/>
              </a:spcBef>
              <a:buClr>
                <a:srgbClr val="0D71BC"/>
              </a:buClr>
              <a:buSzTx/>
              <a:buNone/>
              <a:defRPr sz="2000">
                <a:solidFill>
                  <a:srgbClr val="333333"/>
                </a:solidFill>
                <a:latin typeface="Arial"/>
                <a:ea typeface="Arial"/>
                <a:cs typeface="Arial"/>
                <a:sym typeface="Arial"/>
              </a:defRPr>
            </a:lvl4pPr>
            <a:lvl5pPr marL="0" indent="0" defTabSz="914400">
              <a:lnSpc>
                <a:spcPct val="115000"/>
              </a:lnSpc>
              <a:spcBef>
                <a:spcPts val="1600"/>
              </a:spcBef>
              <a:buClr>
                <a:srgbClr val="0D71BC"/>
              </a:buClr>
              <a:buSzTx/>
              <a:buNone/>
              <a:defRPr sz="2000">
                <a:solidFill>
                  <a:srgbClr val="333333"/>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1" showMasterPhAnim="1">
  <p:cSld name="One column text">
    <p:bg>
      <p:bgPr>
        <a:solidFill>
          <a:srgbClr val="032D61"/>
        </a:solidFill>
      </p:bgPr>
    </p:bg>
    <p:spTree>
      <p:nvGrpSpPr>
        <p:cNvPr id="1" name=""/>
        <p:cNvGrpSpPr/>
        <p:nvPr/>
      </p:nvGrpSpPr>
      <p:grpSpPr>
        <a:xfrm>
          <a:off x="0" y="0"/>
          <a:ext cx="0" cy="0"/>
          <a:chOff x="0" y="0"/>
          <a:chExt cx="0" cy="0"/>
        </a:xfrm>
      </p:grpSpPr>
      <p:sp>
        <p:nvSpPr>
          <p:cNvPr id="179" name="Title Text"/>
          <p:cNvSpPr txBox="1"/>
          <p:nvPr>
            <p:ph type="title"/>
          </p:nvPr>
        </p:nvSpPr>
        <p:spPr>
          <a:xfrm>
            <a:off x="311699" y="740799"/>
            <a:ext cx="2808001" cy="1007602"/>
          </a:xfrm>
          <a:prstGeom prst="rect">
            <a:avLst/>
          </a:prstGeom>
        </p:spPr>
        <p:txBody>
          <a:bodyPr lIns="91424" tIns="91424" rIns="91424" bIns="91424" anchor="b"/>
          <a:lstStyle>
            <a:lvl1pPr algn="l" defTabSz="914400">
              <a:defRPr b="1" sz="2400">
                <a:solidFill>
                  <a:srgbClr val="0D71BC"/>
                </a:solidFill>
                <a:latin typeface="+mn-lt"/>
                <a:ea typeface="+mn-ea"/>
                <a:cs typeface="+mn-cs"/>
                <a:sym typeface="Helvetica"/>
              </a:defRPr>
            </a:lvl1pPr>
          </a:lstStyle>
          <a:p>
            <a:pPr/>
            <a:r>
              <a:t>Title Text</a:t>
            </a:r>
          </a:p>
        </p:txBody>
      </p:sp>
      <p:sp>
        <p:nvSpPr>
          <p:cNvPr id="180" name="Body Level One…"/>
          <p:cNvSpPr txBox="1"/>
          <p:nvPr>
            <p:ph type="body" sz="quarter" idx="1"/>
          </p:nvPr>
        </p:nvSpPr>
        <p:spPr>
          <a:xfrm>
            <a:off x="311699" y="1852800"/>
            <a:ext cx="2808001" cy="4239201"/>
          </a:xfrm>
          <a:prstGeom prst="rect">
            <a:avLst/>
          </a:prstGeom>
        </p:spPr>
        <p:txBody>
          <a:bodyPr lIns="91424" tIns="91424" rIns="91424" bIns="91424"/>
          <a:lstStyle>
            <a:lvl1pPr marL="0" indent="0" defTabSz="914400">
              <a:lnSpc>
                <a:spcPct val="115000"/>
              </a:lnSpc>
              <a:spcBef>
                <a:spcPts val="1600"/>
              </a:spcBef>
              <a:buSzTx/>
              <a:buFontTx/>
              <a:buNone/>
              <a:defRPr sz="1200">
                <a:solidFill>
                  <a:srgbClr val="333333"/>
                </a:solidFill>
                <a:latin typeface="Arial"/>
                <a:ea typeface="Arial"/>
                <a:cs typeface="Arial"/>
                <a:sym typeface="Arial"/>
              </a:defRPr>
            </a:lvl1pPr>
            <a:lvl2pPr marL="0" indent="0" defTabSz="914400">
              <a:lnSpc>
                <a:spcPct val="115000"/>
              </a:lnSpc>
              <a:spcBef>
                <a:spcPts val="1600"/>
              </a:spcBef>
              <a:buSzTx/>
              <a:buFontTx/>
              <a:buNone/>
              <a:defRPr sz="1200">
                <a:solidFill>
                  <a:srgbClr val="333333"/>
                </a:solidFill>
                <a:latin typeface="Arial"/>
                <a:ea typeface="Arial"/>
                <a:cs typeface="Arial"/>
                <a:sym typeface="Arial"/>
              </a:defRPr>
            </a:lvl2pPr>
            <a:lvl3pPr marL="0" indent="0" defTabSz="914400">
              <a:lnSpc>
                <a:spcPct val="115000"/>
              </a:lnSpc>
              <a:spcBef>
                <a:spcPts val="1600"/>
              </a:spcBef>
              <a:buSzTx/>
              <a:buFontTx/>
              <a:buNone/>
              <a:defRPr sz="1200">
                <a:solidFill>
                  <a:srgbClr val="333333"/>
                </a:solidFill>
                <a:latin typeface="Arial"/>
                <a:ea typeface="Arial"/>
                <a:cs typeface="Arial"/>
                <a:sym typeface="Arial"/>
              </a:defRPr>
            </a:lvl3pPr>
            <a:lvl4pPr marL="0" indent="0" defTabSz="914400">
              <a:lnSpc>
                <a:spcPct val="115000"/>
              </a:lnSpc>
              <a:spcBef>
                <a:spcPts val="1600"/>
              </a:spcBef>
              <a:buSzTx/>
              <a:buFontTx/>
              <a:buNone/>
              <a:defRPr sz="1200">
                <a:solidFill>
                  <a:srgbClr val="333333"/>
                </a:solidFill>
                <a:latin typeface="Arial"/>
                <a:ea typeface="Arial"/>
                <a:cs typeface="Arial"/>
                <a:sym typeface="Arial"/>
              </a:defRPr>
            </a:lvl4pPr>
            <a:lvl5pPr marL="0" indent="0" defTabSz="914400">
              <a:lnSpc>
                <a:spcPct val="115000"/>
              </a:lnSpc>
              <a:spcBef>
                <a:spcPts val="1600"/>
              </a:spcBef>
              <a:buSzTx/>
              <a:buFontTx/>
              <a:buNone/>
              <a:defRPr sz="1200">
                <a:solidFill>
                  <a:srgbClr val="333333"/>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81" name="Slide Number"/>
          <p:cNvSpPr txBox="1"/>
          <p:nvPr>
            <p:ph type="sldNum" sz="quarter" idx="2"/>
          </p:nvPr>
        </p:nvSpPr>
        <p:spPr>
          <a:xfrm>
            <a:off x="8472457" y="6248895"/>
            <a:ext cx="449824" cy="462251"/>
          </a:xfrm>
          <a:prstGeom prst="rect">
            <a:avLst/>
          </a:prstGeom>
        </p:spPr>
        <p:txBody>
          <a:bodyPr lIns="91424" tIns="91424" rIns="91424" bIns="91424"/>
          <a:lstStyle>
            <a:lvl1pPr algn="l">
              <a:defRPr sz="1800">
                <a:solidFill>
                  <a:srgbClr val="333333"/>
                </a:solidFill>
                <a:latin typeface="Cambria"/>
                <a:ea typeface="Cambria"/>
                <a:cs typeface="Cambria"/>
                <a:sym typeface="Cambri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type="tx" showMasterSp="1" showMasterPhAnim="1">
  <p:cSld name="Custom Layout">
    <p:bg>
      <p:bgPr>
        <a:solidFill>
          <a:srgbClr val="032D61"/>
        </a:solidFill>
      </p:bgPr>
    </p:bg>
    <p:spTree>
      <p:nvGrpSpPr>
        <p:cNvPr id="1" name=""/>
        <p:cNvGrpSpPr/>
        <p:nvPr/>
      </p:nvGrpSpPr>
      <p:grpSpPr>
        <a:xfrm>
          <a:off x="0" y="0"/>
          <a:ext cx="0" cy="0"/>
          <a:chOff x="0" y="0"/>
          <a:chExt cx="0" cy="0"/>
        </a:xfrm>
      </p:grpSpPr>
      <p:sp>
        <p:nvSpPr>
          <p:cNvPr id="188" name="Rectangle"/>
          <p:cNvSpPr/>
          <p:nvPr/>
        </p:nvSpPr>
        <p:spPr>
          <a:xfrm>
            <a:off x="-1" y="5253637"/>
            <a:ext cx="9144001" cy="1604364"/>
          </a:xfrm>
          <a:prstGeom prst="rect">
            <a:avLst/>
          </a:prstGeom>
          <a:solidFill>
            <a:srgbClr val="FFFFFF"/>
          </a:solidFill>
          <a:ln w="12700">
            <a:miter lim="400000"/>
          </a:ln>
        </p:spPr>
        <p:txBody>
          <a:bodyPr lIns="45719" rIns="45719" anchor="ctr"/>
          <a:lstStyle/>
          <a:p>
            <a:pPr algn="ctr" defTabSz="914400">
              <a:defRPr sz="1400">
                <a:solidFill>
                  <a:srgbClr val="FFFFFF"/>
                </a:solidFill>
                <a:latin typeface="Cambria"/>
                <a:ea typeface="Cambria"/>
                <a:cs typeface="Cambria"/>
                <a:sym typeface="Cambria"/>
              </a:defRPr>
            </a:pPr>
          </a:p>
        </p:txBody>
      </p:sp>
      <p:pic>
        <p:nvPicPr>
          <p:cNvPr id="189" name="image1.png" descr="image1.png"/>
          <p:cNvPicPr>
            <a:picLocks noChangeAspect="1"/>
          </p:cNvPicPr>
          <p:nvPr/>
        </p:nvPicPr>
        <p:blipFill>
          <a:blip r:embed="rId2">
            <a:extLst/>
          </a:blip>
          <a:stretch>
            <a:fillRect/>
          </a:stretch>
        </p:blipFill>
        <p:spPr>
          <a:xfrm>
            <a:off x="2273262" y="1544752"/>
            <a:ext cx="2273263" cy="1852488"/>
          </a:xfrm>
          <a:prstGeom prst="rect">
            <a:avLst/>
          </a:prstGeom>
          <a:ln w="12700">
            <a:miter lim="400000"/>
          </a:ln>
        </p:spPr>
      </p:pic>
      <p:pic>
        <p:nvPicPr>
          <p:cNvPr id="190" name="image2.png" descr="image2.png"/>
          <p:cNvPicPr>
            <a:picLocks noChangeAspect="1"/>
          </p:cNvPicPr>
          <p:nvPr/>
        </p:nvPicPr>
        <p:blipFill>
          <a:blip r:embed="rId3">
            <a:extLst/>
          </a:blip>
          <a:srcRect l="0" t="0" r="0" b="0"/>
          <a:stretch>
            <a:fillRect/>
          </a:stretch>
        </p:blipFill>
        <p:spPr>
          <a:xfrm>
            <a:off x="4536391" y="1544750"/>
            <a:ext cx="2283397" cy="1893888"/>
          </a:xfrm>
          <a:prstGeom prst="rect">
            <a:avLst/>
          </a:prstGeom>
          <a:ln w="12700">
            <a:miter lim="400000"/>
          </a:ln>
        </p:spPr>
      </p:pic>
      <p:pic>
        <p:nvPicPr>
          <p:cNvPr id="191" name="image3.png" descr="image3.png"/>
          <p:cNvPicPr>
            <a:picLocks noChangeAspect="1"/>
          </p:cNvPicPr>
          <p:nvPr/>
        </p:nvPicPr>
        <p:blipFill>
          <a:blip r:embed="rId4">
            <a:extLst/>
          </a:blip>
          <a:stretch>
            <a:fillRect/>
          </a:stretch>
        </p:blipFill>
        <p:spPr>
          <a:xfrm>
            <a:off x="0" y="1544752"/>
            <a:ext cx="2273263" cy="1852488"/>
          </a:xfrm>
          <a:prstGeom prst="rect">
            <a:avLst/>
          </a:prstGeom>
          <a:ln w="12700">
            <a:miter lim="400000"/>
          </a:ln>
        </p:spPr>
      </p:pic>
      <p:pic>
        <p:nvPicPr>
          <p:cNvPr id="192" name="image4.png" descr="image4.png"/>
          <p:cNvPicPr>
            <a:picLocks noChangeAspect="1"/>
          </p:cNvPicPr>
          <p:nvPr/>
        </p:nvPicPr>
        <p:blipFill>
          <a:blip r:embed="rId5">
            <a:extLst/>
          </a:blip>
          <a:stretch>
            <a:fillRect/>
          </a:stretch>
        </p:blipFill>
        <p:spPr>
          <a:xfrm>
            <a:off x="6807086" y="1544731"/>
            <a:ext cx="2336914" cy="1904358"/>
          </a:xfrm>
          <a:prstGeom prst="rect">
            <a:avLst/>
          </a:prstGeom>
          <a:ln w="12700">
            <a:miter lim="400000"/>
          </a:ln>
        </p:spPr>
      </p:pic>
      <p:pic>
        <p:nvPicPr>
          <p:cNvPr id="193" name="image5.png" descr="image5.png"/>
          <p:cNvPicPr>
            <a:picLocks noChangeAspect="1"/>
          </p:cNvPicPr>
          <p:nvPr/>
        </p:nvPicPr>
        <p:blipFill>
          <a:blip r:embed="rId6">
            <a:extLst/>
          </a:blip>
          <a:stretch>
            <a:fillRect/>
          </a:stretch>
        </p:blipFill>
        <p:spPr>
          <a:xfrm>
            <a:off x="4546524" y="3401174"/>
            <a:ext cx="2273263" cy="1852488"/>
          </a:xfrm>
          <a:prstGeom prst="rect">
            <a:avLst/>
          </a:prstGeom>
          <a:ln w="12700">
            <a:miter lim="400000"/>
          </a:ln>
        </p:spPr>
      </p:pic>
      <p:pic>
        <p:nvPicPr>
          <p:cNvPr id="194" name="image6.png" descr="image6.png"/>
          <p:cNvPicPr>
            <a:picLocks noChangeAspect="1"/>
          </p:cNvPicPr>
          <p:nvPr/>
        </p:nvPicPr>
        <p:blipFill>
          <a:blip r:embed="rId7">
            <a:extLst/>
          </a:blip>
          <a:stretch>
            <a:fillRect/>
          </a:stretch>
        </p:blipFill>
        <p:spPr>
          <a:xfrm>
            <a:off x="6807086" y="3401174"/>
            <a:ext cx="2324191" cy="1852488"/>
          </a:xfrm>
          <a:prstGeom prst="rect">
            <a:avLst/>
          </a:prstGeom>
          <a:ln w="12700">
            <a:miter lim="400000"/>
          </a:ln>
        </p:spPr>
      </p:pic>
      <p:pic>
        <p:nvPicPr>
          <p:cNvPr id="195" name="image7.png" descr="image7.png"/>
          <p:cNvPicPr>
            <a:picLocks noChangeAspect="1"/>
          </p:cNvPicPr>
          <p:nvPr/>
        </p:nvPicPr>
        <p:blipFill>
          <a:blip r:embed="rId8">
            <a:extLst/>
          </a:blip>
          <a:stretch>
            <a:fillRect/>
          </a:stretch>
        </p:blipFill>
        <p:spPr>
          <a:xfrm>
            <a:off x="-2" y="3401173"/>
            <a:ext cx="2273264" cy="1865354"/>
          </a:xfrm>
          <a:prstGeom prst="rect">
            <a:avLst/>
          </a:prstGeom>
          <a:ln w="12700">
            <a:miter lim="400000"/>
          </a:ln>
        </p:spPr>
      </p:pic>
      <p:pic>
        <p:nvPicPr>
          <p:cNvPr id="196" name="image8.png" descr="image8.png"/>
          <p:cNvPicPr>
            <a:picLocks noChangeAspect="1"/>
          </p:cNvPicPr>
          <p:nvPr/>
        </p:nvPicPr>
        <p:blipFill>
          <a:blip r:embed="rId9">
            <a:extLst/>
          </a:blip>
          <a:stretch>
            <a:fillRect/>
          </a:stretch>
        </p:blipFill>
        <p:spPr>
          <a:xfrm>
            <a:off x="2273262" y="3401174"/>
            <a:ext cx="2273264" cy="1852488"/>
          </a:xfrm>
          <a:prstGeom prst="rect">
            <a:avLst/>
          </a:prstGeom>
          <a:ln w="12700">
            <a:miter lim="400000"/>
          </a:ln>
        </p:spPr>
      </p:pic>
      <p:pic>
        <p:nvPicPr>
          <p:cNvPr id="197" name="image9.png" descr="image9.png"/>
          <p:cNvPicPr>
            <a:picLocks noChangeAspect="1"/>
          </p:cNvPicPr>
          <p:nvPr/>
        </p:nvPicPr>
        <p:blipFill>
          <a:blip r:embed="rId10">
            <a:extLst/>
          </a:blip>
          <a:stretch>
            <a:fillRect/>
          </a:stretch>
        </p:blipFill>
        <p:spPr>
          <a:xfrm>
            <a:off x="227489" y="5719281"/>
            <a:ext cx="2814573" cy="827816"/>
          </a:xfrm>
          <a:prstGeom prst="rect">
            <a:avLst/>
          </a:prstGeom>
          <a:ln w="12700">
            <a:miter lim="400000"/>
          </a:ln>
        </p:spPr>
      </p:pic>
      <p:sp>
        <p:nvSpPr>
          <p:cNvPr id="198" name="Service Modernization for Veterans"/>
          <p:cNvSpPr txBox="1"/>
          <p:nvPr/>
        </p:nvSpPr>
        <p:spPr>
          <a:xfrm>
            <a:off x="227473" y="555500"/>
            <a:ext cx="8865576" cy="60988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914259">
              <a:lnSpc>
                <a:spcPct val="115000"/>
              </a:lnSpc>
              <a:defRPr b="1" sz="3600">
                <a:solidFill>
                  <a:srgbClr val="FFFFFF"/>
                </a:solidFill>
              </a:defRPr>
            </a:lvl1pPr>
          </a:lstStyle>
          <a:p>
            <a:pPr/>
            <a:r>
              <a:t>Service Modernization for Veterans</a:t>
            </a:r>
          </a:p>
        </p:txBody>
      </p:sp>
      <p:pic>
        <p:nvPicPr>
          <p:cNvPr id="199" name="dsva_logo.png" descr="dsva_logo.png"/>
          <p:cNvPicPr>
            <a:picLocks noChangeAspect="1"/>
          </p:cNvPicPr>
          <p:nvPr/>
        </p:nvPicPr>
        <p:blipFill>
          <a:blip r:embed="rId11">
            <a:extLst/>
          </a:blip>
          <a:stretch>
            <a:fillRect/>
          </a:stretch>
        </p:blipFill>
        <p:spPr>
          <a:xfrm>
            <a:off x="6952480" y="5656860"/>
            <a:ext cx="1565209" cy="984144"/>
          </a:xfrm>
          <a:prstGeom prst="rect">
            <a:avLst/>
          </a:prstGeom>
          <a:ln w="12700">
            <a:miter lim="400000"/>
          </a:ln>
        </p:spPr>
      </p:pic>
      <p:sp>
        <p:nvSpPr>
          <p:cNvPr id="200" name="Slide Number"/>
          <p:cNvSpPr txBox="1"/>
          <p:nvPr>
            <p:ph type="sldNum" sz="quarter" idx="2"/>
          </p:nvPr>
        </p:nvSpPr>
        <p:spPr>
          <a:xfrm>
            <a:off x="44196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type="tx" showMasterSp="1" showMasterPhAnim="1">
  <p:cSld name="Caption">
    <p:bg>
      <p:bgPr>
        <a:solidFill>
          <a:srgbClr val="032D61"/>
        </a:solidFill>
      </p:bgPr>
    </p:bg>
    <p:spTree>
      <p:nvGrpSpPr>
        <p:cNvPr id="1" name=""/>
        <p:cNvGrpSpPr/>
        <p:nvPr/>
      </p:nvGrpSpPr>
      <p:grpSpPr>
        <a:xfrm>
          <a:off x="0" y="0"/>
          <a:ext cx="0" cy="0"/>
          <a:chOff x="0" y="0"/>
          <a:chExt cx="0" cy="0"/>
        </a:xfrm>
      </p:grpSpPr>
      <p:sp>
        <p:nvSpPr>
          <p:cNvPr id="207" name="Body Level One…"/>
          <p:cNvSpPr txBox="1"/>
          <p:nvPr>
            <p:ph type="body" sz="quarter" idx="1"/>
          </p:nvPr>
        </p:nvSpPr>
        <p:spPr>
          <a:xfrm>
            <a:off x="311699" y="5640766"/>
            <a:ext cx="5998802" cy="806801"/>
          </a:xfrm>
          <a:prstGeom prst="rect">
            <a:avLst/>
          </a:prstGeom>
        </p:spPr>
        <p:txBody>
          <a:bodyPr lIns="91424" tIns="91424" rIns="91424" bIns="91424" anchor="ctr"/>
          <a:lstStyle>
            <a:lvl1pPr marL="0" indent="0" defTabSz="914400">
              <a:spcBef>
                <a:spcPts val="0"/>
              </a:spcBef>
              <a:buSzTx/>
              <a:buFontTx/>
              <a:buNone/>
              <a:defRPr sz="1800">
                <a:solidFill>
                  <a:srgbClr val="0D71BC"/>
                </a:solidFill>
                <a:latin typeface="Arial"/>
                <a:ea typeface="Arial"/>
                <a:cs typeface="Arial"/>
                <a:sym typeface="Arial"/>
              </a:defRPr>
            </a:lvl1pPr>
            <a:lvl2pPr marL="0" indent="0" defTabSz="914400">
              <a:spcBef>
                <a:spcPts val="0"/>
              </a:spcBef>
              <a:buSzTx/>
              <a:buFontTx/>
              <a:buNone/>
              <a:defRPr sz="1800">
                <a:solidFill>
                  <a:srgbClr val="0D71BC"/>
                </a:solidFill>
                <a:latin typeface="Arial"/>
                <a:ea typeface="Arial"/>
                <a:cs typeface="Arial"/>
                <a:sym typeface="Arial"/>
              </a:defRPr>
            </a:lvl2pPr>
            <a:lvl3pPr marL="0" indent="0" defTabSz="914400">
              <a:spcBef>
                <a:spcPts val="0"/>
              </a:spcBef>
              <a:buSzTx/>
              <a:buFontTx/>
              <a:buNone/>
              <a:defRPr sz="1800">
                <a:solidFill>
                  <a:srgbClr val="0D71BC"/>
                </a:solidFill>
                <a:latin typeface="Arial"/>
                <a:ea typeface="Arial"/>
                <a:cs typeface="Arial"/>
                <a:sym typeface="Arial"/>
              </a:defRPr>
            </a:lvl3pPr>
            <a:lvl4pPr marL="0" indent="0" defTabSz="914400">
              <a:spcBef>
                <a:spcPts val="0"/>
              </a:spcBef>
              <a:buSzTx/>
              <a:buFontTx/>
              <a:buNone/>
              <a:defRPr sz="1800">
                <a:solidFill>
                  <a:srgbClr val="0D71BC"/>
                </a:solidFill>
                <a:latin typeface="Arial"/>
                <a:ea typeface="Arial"/>
                <a:cs typeface="Arial"/>
                <a:sym typeface="Arial"/>
              </a:defRPr>
            </a:lvl4pPr>
            <a:lvl5pPr marL="0" indent="0" defTabSz="914400">
              <a:spcBef>
                <a:spcPts val="0"/>
              </a:spcBef>
              <a:buSzTx/>
              <a:buFontTx/>
              <a:buNone/>
              <a:defRPr sz="1800">
                <a:solidFill>
                  <a:srgbClr val="0D71BC"/>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208" name="Slide Number"/>
          <p:cNvSpPr txBox="1"/>
          <p:nvPr>
            <p:ph type="sldNum" sz="quarter" idx="2"/>
          </p:nvPr>
        </p:nvSpPr>
        <p:spPr>
          <a:xfrm>
            <a:off x="8472457" y="6248895"/>
            <a:ext cx="449824" cy="462251"/>
          </a:xfrm>
          <a:prstGeom prst="rect">
            <a:avLst/>
          </a:prstGeom>
        </p:spPr>
        <p:txBody>
          <a:bodyPr lIns="91424" tIns="91424" rIns="91424" bIns="91424"/>
          <a:lstStyle>
            <a:lvl1pPr algn="l">
              <a:defRPr sz="1800">
                <a:solidFill>
                  <a:srgbClr val="333333"/>
                </a:solidFill>
                <a:latin typeface="Cambria"/>
                <a:ea typeface="Cambria"/>
                <a:cs typeface="Cambria"/>
                <a:sym typeface="Cambri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type="tx" showMasterSp="1" showMasterPhAnim="1">
  <p:cSld name="1_Main point">
    <p:bg>
      <p:bgPr>
        <a:solidFill>
          <a:srgbClr val="032D61"/>
        </a:solidFill>
      </p:bgPr>
    </p:bg>
    <p:spTree>
      <p:nvGrpSpPr>
        <p:cNvPr id="1" name=""/>
        <p:cNvGrpSpPr/>
        <p:nvPr/>
      </p:nvGrpSpPr>
      <p:grpSpPr>
        <a:xfrm>
          <a:off x="0" y="0"/>
          <a:ext cx="0" cy="0"/>
          <a:chOff x="0" y="0"/>
          <a:chExt cx="0" cy="0"/>
        </a:xfrm>
      </p:grpSpPr>
      <p:sp>
        <p:nvSpPr>
          <p:cNvPr id="215" name="Title Text"/>
          <p:cNvSpPr txBox="1"/>
          <p:nvPr>
            <p:ph type="title"/>
          </p:nvPr>
        </p:nvSpPr>
        <p:spPr>
          <a:xfrm>
            <a:off x="490250" y="701799"/>
            <a:ext cx="5618701" cy="5454402"/>
          </a:xfrm>
          <a:prstGeom prst="rect">
            <a:avLst/>
          </a:prstGeom>
        </p:spPr>
        <p:txBody>
          <a:bodyPr lIns="91424" tIns="91424" rIns="91424" bIns="91424"/>
          <a:lstStyle>
            <a:lvl1pPr algn="l" defTabSz="914400">
              <a:defRPr b="1" sz="5400">
                <a:solidFill>
                  <a:srgbClr val="FFFFFF"/>
                </a:solidFill>
                <a:latin typeface="+mn-lt"/>
                <a:ea typeface="+mn-ea"/>
                <a:cs typeface="+mn-cs"/>
                <a:sym typeface="Helvetica"/>
              </a:defRPr>
            </a:lvl1pPr>
          </a:lstStyle>
          <a:p>
            <a:pPr/>
            <a:r>
              <a:t>Title Text</a:t>
            </a:r>
          </a:p>
        </p:txBody>
      </p:sp>
      <p:sp>
        <p:nvSpPr>
          <p:cNvPr id="216" name="Slide Number"/>
          <p:cNvSpPr txBox="1"/>
          <p:nvPr>
            <p:ph type="sldNum" sz="quarter" idx="2"/>
          </p:nvPr>
        </p:nvSpPr>
        <p:spPr>
          <a:xfrm>
            <a:off x="44196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type="tx" showMasterSp="1" showMasterPhAnim="1">
  <p:cSld name="Blank">
    <p:bg>
      <p:bgPr>
        <a:solidFill>
          <a:srgbClr val="032D61"/>
        </a:solidFill>
      </p:bgPr>
    </p:bg>
    <p:spTree>
      <p:nvGrpSpPr>
        <p:cNvPr id="1" name=""/>
        <p:cNvGrpSpPr/>
        <p:nvPr/>
      </p:nvGrpSpPr>
      <p:grpSpPr>
        <a:xfrm>
          <a:off x="0" y="0"/>
          <a:ext cx="0" cy="0"/>
          <a:chOff x="0" y="0"/>
          <a:chExt cx="0" cy="0"/>
        </a:xfrm>
      </p:grpSpPr>
      <p:sp>
        <p:nvSpPr>
          <p:cNvPr id="223" name="Slide Number"/>
          <p:cNvSpPr txBox="1"/>
          <p:nvPr>
            <p:ph type="sldNum" sz="quarter" idx="2"/>
          </p:nvPr>
        </p:nvSpPr>
        <p:spPr>
          <a:xfrm>
            <a:off x="8472457" y="6248895"/>
            <a:ext cx="449824" cy="462251"/>
          </a:xfrm>
          <a:prstGeom prst="rect">
            <a:avLst/>
          </a:prstGeom>
        </p:spPr>
        <p:txBody>
          <a:bodyPr lIns="91424" tIns="91424" rIns="91424" bIns="91424"/>
          <a:lstStyle>
            <a:lvl1pPr algn="l">
              <a:defRPr sz="1800">
                <a:solidFill>
                  <a:srgbClr val="333333"/>
                </a:solidFill>
                <a:latin typeface="Cambria"/>
                <a:ea typeface="Cambria"/>
                <a:cs typeface="Cambria"/>
                <a:sym typeface="Cambri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type="tx" showMasterSp="1" showMasterPhAnim="1">
  <p:cSld name="Title slide">
    <p:bg>
      <p:bgPr>
        <a:solidFill>
          <a:srgbClr val="032D61"/>
        </a:solidFill>
      </p:bgPr>
    </p:bg>
    <p:spTree>
      <p:nvGrpSpPr>
        <p:cNvPr id="1" name=""/>
        <p:cNvGrpSpPr/>
        <p:nvPr/>
      </p:nvGrpSpPr>
      <p:grpSpPr>
        <a:xfrm>
          <a:off x="0" y="0"/>
          <a:ext cx="0" cy="0"/>
          <a:chOff x="0" y="0"/>
          <a:chExt cx="0" cy="0"/>
        </a:xfrm>
      </p:grpSpPr>
      <p:sp>
        <p:nvSpPr>
          <p:cNvPr id="230" name="Title Text"/>
          <p:cNvSpPr txBox="1"/>
          <p:nvPr>
            <p:ph type="title"/>
          </p:nvPr>
        </p:nvSpPr>
        <p:spPr>
          <a:xfrm>
            <a:off x="311708" y="992767"/>
            <a:ext cx="8520601" cy="2736801"/>
          </a:xfrm>
          <a:prstGeom prst="rect">
            <a:avLst/>
          </a:prstGeom>
        </p:spPr>
        <p:txBody>
          <a:bodyPr lIns="91424" tIns="91424" rIns="91424" bIns="91424" anchor="b"/>
          <a:lstStyle>
            <a:lvl1pPr defTabSz="914400">
              <a:defRPr b="1" sz="5200">
                <a:solidFill>
                  <a:srgbClr val="333333"/>
                </a:solidFill>
                <a:latin typeface="+mn-lt"/>
                <a:ea typeface="+mn-ea"/>
                <a:cs typeface="+mn-cs"/>
                <a:sym typeface="Helvetica"/>
              </a:defRPr>
            </a:lvl1pPr>
          </a:lstStyle>
          <a:p>
            <a:pPr/>
            <a:r>
              <a:t>Title Text</a:t>
            </a:r>
          </a:p>
        </p:txBody>
      </p:sp>
      <p:sp>
        <p:nvSpPr>
          <p:cNvPr id="231" name="Body Level One…"/>
          <p:cNvSpPr txBox="1"/>
          <p:nvPr>
            <p:ph type="body" sz="quarter" idx="1"/>
          </p:nvPr>
        </p:nvSpPr>
        <p:spPr>
          <a:xfrm>
            <a:off x="311699" y="3778832"/>
            <a:ext cx="8520602" cy="1056801"/>
          </a:xfrm>
          <a:prstGeom prst="rect">
            <a:avLst/>
          </a:prstGeom>
        </p:spPr>
        <p:txBody>
          <a:bodyPr lIns="91424" tIns="91424" rIns="91424" bIns="91424"/>
          <a:lstStyle>
            <a:lvl1pPr marL="0" indent="0" algn="ctr" defTabSz="914400">
              <a:spcBef>
                <a:spcPts val="0"/>
              </a:spcBef>
              <a:buSzTx/>
              <a:buFontTx/>
              <a:buNone/>
              <a:defRPr sz="2800">
                <a:solidFill>
                  <a:srgbClr val="0D71BC"/>
                </a:solidFill>
                <a:latin typeface="Arial"/>
                <a:ea typeface="Arial"/>
                <a:cs typeface="Arial"/>
                <a:sym typeface="Arial"/>
              </a:defRPr>
            </a:lvl1pPr>
            <a:lvl2pPr marL="0" indent="0" algn="ctr" defTabSz="914400">
              <a:spcBef>
                <a:spcPts val="0"/>
              </a:spcBef>
              <a:buSzTx/>
              <a:buFontTx/>
              <a:buNone/>
              <a:defRPr sz="2800">
                <a:solidFill>
                  <a:srgbClr val="0D71BC"/>
                </a:solidFill>
                <a:latin typeface="Arial"/>
                <a:ea typeface="Arial"/>
                <a:cs typeface="Arial"/>
                <a:sym typeface="Arial"/>
              </a:defRPr>
            </a:lvl2pPr>
            <a:lvl3pPr marL="0" indent="0" algn="ctr" defTabSz="914400">
              <a:spcBef>
                <a:spcPts val="0"/>
              </a:spcBef>
              <a:buSzTx/>
              <a:buFontTx/>
              <a:buNone/>
              <a:defRPr sz="2800">
                <a:solidFill>
                  <a:srgbClr val="0D71BC"/>
                </a:solidFill>
                <a:latin typeface="Arial"/>
                <a:ea typeface="Arial"/>
                <a:cs typeface="Arial"/>
                <a:sym typeface="Arial"/>
              </a:defRPr>
            </a:lvl3pPr>
            <a:lvl4pPr marL="0" indent="0" algn="ctr" defTabSz="914400">
              <a:spcBef>
                <a:spcPts val="0"/>
              </a:spcBef>
              <a:buSzTx/>
              <a:buFontTx/>
              <a:buNone/>
              <a:defRPr sz="2800">
                <a:solidFill>
                  <a:srgbClr val="0D71BC"/>
                </a:solidFill>
                <a:latin typeface="Arial"/>
                <a:ea typeface="Arial"/>
                <a:cs typeface="Arial"/>
                <a:sym typeface="Arial"/>
              </a:defRPr>
            </a:lvl4pPr>
            <a:lvl5pPr marL="0" indent="0" algn="ctr" defTabSz="914400">
              <a:spcBef>
                <a:spcPts val="0"/>
              </a:spcBef>
              <a:buSzTx/>
              <a:buFontTx/>
              <a:buNone/>
              <a:defRPr sz="2800">
                <a:solidFill>
                  <a:srgbClr val="0D71BC"/>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232" name="Slide Number"/>
          <p:cNvSpPr txBox="1"/>
          <p:nvPr>
            <p:ph type="sldNum" sz="quarter" idx="2"/>
          </p:nvPr>
        </p:nvSpPr>
        <p:spPr>
          <a:xfrm>
            <a:off x="8472457" y="6248895"/>
            <a:ext cx="449824" cy="462251"/>
          </a:xfrm>
          <a:prstGeom prst="rect">
            <a:avLst/>
          </a:prstGeom>
        </p:spPr>
        <p:txBody>
          <a:bodyPr lIns="91424" tIns="91424" rIns="91424" bIns="91424"/>
          <a:lstStyle>
            <a:lvl1pPr algn="l">
              <a:defRPr sz="1800">
                <a:solidFill>
                  <a:srgbClr val="333333"/>
                </a:solidFill>
                <a:latin typeface="Cambria"/>
                <a:ea typeface="Cambria"/>
                <a:cs typeface="Cambria"/>
                <a:sym typeface="Cambri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type="tx" showMasterSp="1" showMasterPhAnim="1">
  <p:cSld name="Title slide">
    <p:bg>
      <p:bgPr>
        <a:solidFill>
          <a:srgbClr val="323A45"/>
        </a:solidFill>
      </p:bgPr>
    </p:bg>
    <p:spTree>
      <p:nvGrpSpPr>
        <p:cNvPr id="1" name=""/>
        <p:cNvGrpSpPr/>
        <p:nvPr/>
      </p:nvGrpSpPr>
      <p:grpSpPr>
        <a:xfrm>
          <a:off x="0" y="0"/>
          <a:ext cx="0" cy="0"/>
          <a:chOff x="0" y="0"/>
          <a:chExt cx="0" cy="0"/>
        </a:xfrm>
      </p:grpSpPr>
      <p:sp>
        <p:nvSpPr>
          <p:cNvPr id="239" name="Title Text"/>
          <p:cNvSpPr txBox="1"/>
          <p:nvPr>
            <p:ph type="title"/>
          </p:nvPr>
        </p:nvSpPr>
        <p:spPr>
          <a:xfrm>
            <a:off x="311708" y="992767"/>
            <a:ext cx="8520601" cy="2736801"/>
          </a:xfrm>
          <a:prstGeom prst="rect">
            <a:avLst/>
          </a:prstGeom>
        </p:spPr>
        <p:txBody>
          <a:bodyPr lIns="91424" tIns="91424" rIns="91424" bIns="91424" anchor="b"/>
          <a:lstStyle>
            <a:lvl1pPr defTabSz="914400">
              <a:defRPr sz="5200">
                <a:solidFill>
                  <a:srgbClr val="333333"/>
                </a:solidFill>
                <a:latin typeface="Arial"/>
                <a:ea typeface="Arial"/>
                <a:cs typeface="Arial"/>
                <a:sym typeface="Arial"/>
              </a:defRPr>
            </a:lvl1pPr>
          </a:lstStyle>
          <a:p>
            <a:pPr/>
            <a:r>
              <a:t>Title Text</a:t>
            </a:r>
          </a:p>
        </p:txBody>
      </p:sp>
      <p:sp>
        <p:nvSpPr>
          <p:cNvPr id="240" name="Body Level One…"/>
          <p:cNvSpPr txBox="1"/>
          <p:nvPr>
            <p:ph type="body" sz="quarter" idx="1"/>
          </p:nvPr>
        </p:nvSpPr>
        <p:spPr>
          <a:xfrm>
            <a:off x="311699" y="3778832"/>
            <a:ext cx="8520602" cy="1056801"/>
          </a:xfrm>
          <a:prstGeom prst="rect">
            <a:avLst/>
          </a:prstGeom>
        </p:spPr>
        <p:txBody>
          <a:bodyPr lIns="91424" tIns="91424" rIns="91424" bIns="91424"/>
          <a:lstStyle>
            <a:lvl1pPr marL="0" indent="0" algn="ctr" defTabSz="914400">
              <a:spcBef>
                <a:spcPts val="0"/>
              </a:spcBef>
              <a:buSzTx/>
              <a:buFontTx/>
              <a:buNone/>
              <a:defRPr sz="2800">
                <a:solidFill>
                  <a:srgbClr val="0D71BC"/>
                </a:solidFill>
                <a:latin typeface="Arial"/>
                <a:ea typeface="Arial"/>
                <a:cs typeface="Arial"/>
                <a:sym typeface="Arial"/>
              </a:defRPr>
            </a:lvl1pPr>
            <a:lvl2pPr marL="0" indent="0" algn="ctr" defTabSz="914400">
              <a:spcBef>
                <a:spcPts val="0"/>
              </a:spcBef>
              <a:buSzTx/>
              <a:buFontTx/>
              <a:buNone/>
              <a:defRPr sz="2800">
                <a:solidFill>
                  <a:srgbClr val="0D71BC"/>
                </a:solidFill>
                <a:latin typeface="Arial"/>
                <a:ea typeface="Arial"/>
                <a:cs typeface="Arial"/>
                <a:sym typeface="Arial"/>
              </a:defRPr>
            </a:lvl2pPr>
            <a:lvl3pPr marL="0" indent="0" algn="ctr" defTabSz="914400">
              <a:spcBef>
                <a:spcPts val="0"/>
              </a:spcBef>
              <a:buSzTx/>
              <a:buFontTx/>
              <a:buNone/>
              <a:defRPr sz="2800">
                <a:solidFill>
                  <a:srgbClr val="0D71BC"/>
                </a:solidFill>
                <a:latin typeface="Arial"/>
                <a:ea typeface="Arial"/>
                <a:cs typeface="Arial"/>
                <a:sym typeface="Arial"/>
              </a:defRPr>
            </a:lvl3pPr>
            <a:lvl4pPr marL="0" indent="0" algn="ctr" defTabSz="914400">
              <a:spcBef>
                <a:spcPts val="0"/>
              </a:spcBef>
              <a:buSzTx/>
              <a:buFontTx/>
              <a:buNone/>
              <a:defRPr sz="2800">
                <a:solidFill>
                  <a:srgbClr val="0D71BC"/>
                </a:solidFill>
                <a:latin typeface="Arial"/>
                <a:ea typeface="Arial"/>
                <a:cs typeface="Arial"/>
                <a:sym typeface="Arial"/>
              </a:defRPr>
            </a:lvl4pPr>
            <a:lvl5pPr marL="0" indent="0" algn="ctr" defTabSz="914400">
              <a:spcBef>
                <a:spcPts val="0"/>
              </a:spcBef>
              <a:buSzTx/>
              <a:buFontTx/>
              <a:buNone/>
              <a:defRPr sz="2800">
                <a:solidFill>
                  <a:srgbClr val="0D71BC"/>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241" name="Slide Number"/>
          <p:cNvSpPr txBox="1"/>
          <p:nvPr>
            <p:ph type="sldNum" sz="quarter" idx="2"/>
          </p:nvPr>
        </p:nvSpPr>
        <p:spPr>
          <a:xfrm>
            <a:off x="8472457" y="6229845"/>
            <a:ext cx="448027" cy="500351"/>
          </a:xfrm>
          <a:prstGeom prst="rect">
            <a:avLst/>
          </a:prstGeom>
        </p:spPr>
        <p:txBody>
          <a:bodyPr lIns="91424" tIns="91424" rIns="91424" bIns="91424"/>
          <a:lstStyle>
            <a:lvl1pPr algn="l">
              <a:defRPr sz="2000">
                <a:solidFill>
                  <a:srgbClr val="000000"/>
                </a:solidFill>
                <a:latin typeface="Source Sans Pro Regular"/>
                <a:ea typeface="Source Sans Pro Regular"/>
                <a:cs typeface="Source Sans Pro Regular"/>
                <a:sym typeface="Source Sans Pro Regular"/>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type="tx" showMasterSp="1" showMasterPhAnim="1">
  <p:cSld name="Title and two columns">
    <p:bg>
      <p:bgPr>
        <a:solidFill>
          <a:srgbClr val="323A45"/>
        </a:solidFill>
      </p:bgPr>
    </p:bg>
    <p:spTree>
      <p:nvGrpSpPr>
        <p:cNvPr id="1" name=""/>
        <p:cNvGrpSpPr/>
        <p:nvPr/>
      </p:nvGrpSpPr>
      <p:grpSpPr>
        <a:xfrm>
          <a:off x="0" y="0"/>
          <a:ext cx="0" cy="0"/>
          <a:chOff x="0" y="0"/>
          <a:chExt cx="0" cy="0"/>
        </a:xfrm>
      </p:grpSpPr>
      <p:sp>
        <p:nvSpPr>
          <p:cNvPr id="248" name="Title Text"/>
          <p:cNvSpPr txBox="1"/>
          <p:nvPr>
            <p:ph type="title"/>
          </p:nvPr>
        </p:nvSpPr>
        <p:spPr>
          <a:xfrm>
            <a:off x="311699" y="593366"/>
            <a:ext cx="8520602" cy="763601"/>
          </a:xfrm>
          <a:prstGeom prst="rect">
            <a:avLst/>
          </a:prstGeom>
        </p:spPr>
        <p:txBody>
          <a:bodyPr lIns="91424" tIns="91424" rIns="91424" bIns="91424" anchor="t"/>
          <a:lstStyle>
            <a:lvl1pPr algn="l" defTabSz="914400">
              <a:defRPr sz="2800">
                <a:solidFill>
                  <a:srgbClr val="333333"/>
                </a:solidFill>
                <a:latin typeface="Arial"/>
                <a:ea typeface="Arial"/>
                <a:cs typeface="Arial"/>
                <a:sym typeface="Arial"/>
              </a:defRPr>
            </a:lvl1pPr>
          </a:lstStyle>
          <a:p>
            <a:pPr/>
            <a:r>
              <a:t>Title Text</a:t>
            </a:r>
          </a:p>
        </p:txBody>
      </p:sp>
      <p:sp>
        <p:nvSpPr>
          <p:cNvPr id="249" name="Body Level One…"/>
          <p:cNvSpPr txBox="1"/>
          <p:nvPr>
            <p:ph type="body" sz="half" idx="1"/>
          </p:nvPr>
        </p:nvSpPr>
        <p:spPr>
          <a:xfrm>
            <a:off x="311699" y="1536633"/>
            <a:ext cx="3999902" cy="4555200"/>
          </a:xfrm>
          <a:prstGeom prst="rect">
            <a:avLst/>
          </a:prstGeom>
        </p:spPr>
        <p:txBody>
          <a:bodyPr lIns="91424" tIns="91424" rIns="91424" bIns="91424"/>
          <a:lstStyle>
            <a:lvl1pPr marL="0" indent="0" defTabSz="914400">
              <a:lnSpc>
                <a:spcPct val="115000"/>
              </a:lnSpc>
              <a:spcBef>
                <a:spcPts val="1600"/>
              </a:spcBef>
              <a:buSzTx/>
              <a:buFontTx/>
              <a:buNone/>
              <a:defRPr sz="1400">
                <a:solidFill>
                  <a:srgbClr val="0D71BC"/>
                </a:solidFill>
                <a:latin typeface="Arial"/>
                <a:ea typeface="Arial"/>
                <a:cs typeface="Arial"/>
                <a:sym typeface="Arial"/>
              </a:defRPr>
            </a:lvl1pPr>
            <a:lvl2pPr marL="0" indent="0" defTabSz="914400">
              <a:lnSpc>
                <a:spcPct val="115000"/>
              </a:lnSpc>
              <a:spcBef>
                <a:spcPts val="1600"/>
              </a:spcBef>
              <a:buSzTx/>
              <a:buFontTx/>
              <a:buNone/>
              <a:defRPr sz="1400">
                <a:solidFill>
                  <a:srgbClr val="0D71BC"/>
                </a:solidFill>
                <a:latin typeface="Arial"/>
                <a:ea typeface="Arial"/>
                <a:cs typeface="Arial"/>
                <a:sym typeface="Arial"/>
              </a:defRPr>
            </a:lvl2pPr>
            <a:lvl3pPr marL="0" indent="0" defTabSz="914400">
              <a:lnSpc>
                <a:spcPct val="115000"/>
              </a:lnSpc>
              <a:spcBef>
                <a:spcPts val="1600"/>
              </a:spcBef>
              <a:buSzTx/>
              <a:buFontTx/>
              <a:buNone/>
              <a:defRPr sz="1400">
                <a:solidFill>
                  <a:srgbClr val="0D71BC"/>
                </a:solidFill>
                <a:latin typeface="Arial"/>
                <a:ea typeface="Arial"/>
                <a:cs typeface="Arial"/>
                <a:sym typeface="Arial"/>
              </a:defRPr>
            </a:lvl3pPr>
            <a:lvl4pPr marL="0" indent="0" defTabSz="914400">
              <a:lnSpc>
                <a:spcPct val="115000"/>
              </a:lnSpc>
              <a:spcBef>
                <a:spcPts val="1600"/>
              </a:spcBef>
              <a:buSzTx/>
              <a:buFontTx/>
              <a:buNone/>
              <a:defRPr sz="1400">
                <a:solidFill>
                  <a:srgbClr val="0D71BC"/>
                </a:solidFill>
                <a:latin typeface="Arial"/>
                <a:ea typeface="Arial"/>
                <a:cs typeface="Arial"/>
                <a:sym typeface="Arial"/>
              </a:defRPr>
            </a:lvl4pPr>
            <a:lvl5pPr marL="0" indent="0" defTabSz="914400">
              <a:lnSpc>
                <a:spcPct val="115000"/>
              </a:lnSpc>
              <a:spcBef>
                <a:spcPts val="1600"/>
              </a:spcBef>
              <a:buSzTx/>
              <a:buFontTx/>
              <a:buNone/>
              <a:defRPr sz="1400">
                <a:solidFill>
                  <a:srgbClr val="0D71BC"/>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250" name="Rectangle"/>
          <p:cNvSpPr txBox="1"/>
          <p:nvPr>
            <p:ph type="body" sz="half" idx="13"/>
          </p:nvPr>
        </p:nvSpPr>
        <p:spPr>
          <a:xfrm>
            <a:off x="4832399" y="1536632"/>
            <a:ext cx="3999902" cy="4555202"/>
          </a:xfrm>
          <a:prstGeom prst="rect">
            <a:avLst/>
          </a:prstGeom>
        </p:spPr>
        <p:txBody>
          <a:bodyPr lIns="91424" tIns="91424" rIns="91424" bIns="91424"/>
          <a:lstStyle/>
          <a:p>
            <a:pPr marL="0" indent="0" defTabSz="914400">
              <a:lnSpc>
                <a:spcPct val="115000"/>
              </a:lnSpc>
              <a:spcBef>
                <a:spcPts val="1600"/>
              </a:spcBef>
              <a:buSzTx/>
              <a:buFontTx/>
              <a:buNone/>
              <a:defRPr sz="1400">
                <a:solidFill>
                  <a:srgbClr val="0D71BC"/>
                </a:solidFill>
                <a:latin typeface="Source Sans Pro Regular"/>
                <a:ea typeface="Source Sans Pro Regular"/>
                <a:cs typeface="Source Sans Pro Regular"/>
                <a:sym typeface="Source Sans Pro Regular"/>
              </a:defRPr>
            </a:pPr>
          </a:p>
        </p:txBody>
      </p:sp>
      <p:sp>
        <p:nvSpPr>
          <p:cNvPr id="251" name="Slide Number"/>
          <p:cNvSpPr txBox="1"/>
          <p:nvPr>
            <p:ph type="sldNum" sz="quarter" idx="2"/>
          </p:nvPr>
        </p:nvSpPr>
        <p:spPr>
          <a:xfrm>
            <a:off x="8472457" y="6229845"/>
            <a:ext cx="448027" cy="500351"/>
          </a:xfrm>
          <a:prstGeom prst="rect">
            <a:avLst/>
          </a:prstGeom>
        </p:spPr>
        <p:txBody>
          <a:bodyPr lIns="91424" tIns="91424" rIns="91424" bIns="91424"/>
          <a:lstStyle>
            <a:lvl1pPr algn="l">
              <a:defRPr sz="2000">
                <a:solidFill>
                  <a:srgbClr val="000000"/>
                </a:solidFill>
                <a:latin typeface="Source Sans Pro Regular"/>
                <a:ea typeface="Source Sans Pro Regular"/>
                <a:cs typeface="Source Sans Pro Regular"/>
                <a:sym typeface="Source Sans Pro Regular"/>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type="tx" showMasterSp="1" showMasterPhAnim="1">
  <p:cSld name="Title only">
    <p:bg>
      <p:bgPr>
        <a:solidFill>
          <a:srgbClr val="323A45"/>
        </a:solidFill>
      </p:bgPr>
    </p:bg>
    <p:spTree>
      <p:nvGrpSpPr>
        <p:cNvPr id="1" name=""/>
        <p:cNvGrpSpPr/>
        <p:nvPr/>
      </p:nvGrpSpPr>
      <p:grpSpPr>
        <a:xfrm>
          <a:off x="0" y="0"/>
          <a:ext cx="0" cy="0"/>
          <a:chOff x="0" y="0"/>
          <a:chExt cx="0" cy="0"/>
        </a:xfrm>
      </p:grpSpPr>
      <p:sp>
        <p:nvSpPr>
          <p:cNvPr id="258" name="Title Text"/>
          <p:cNvSpPr txBox="1"/>
          <p:nvPr>
            <p:ph type="title"/>
          </p:nvPr>
        </p:nvSpPr>
        <p:spPr>
          <a:xfrm>
            <a:off x="311699" y="593366"/>
            <a:ext cx="8520602" cy="763601"/>
          </a:xfrm>
          <a:prstGeom prst="rect">
            <a:avLst/>
          </a:prstGeom>
        </p:spPr>
        <p:txBody>
          <a:bodyPr lIns="91424" tIns="91424" rIns="91424" bIns="91424" anchor="t"/>
          <a:lstStyle>
            <a:lvl1pPr algn="l" defTabSz="914400">
              <a:defRPr sz="2800">
                <a:solidFill>
                  <a:srgbClr val="333333"/>
                </a:solidFill>
                <a:latin typeface="Arial"/>
                <a:ea typeface="Arial"/>
                <a:cs typeface="Arial"/>
                <a:sym typeface="Arial"/>
              </a:defRPr>
            </a:lvl1pPr>
          </a:lstStyle>
          <a:p>
            <a:pPr/>
            <a:r>
              <a:t>Title Text</a:t>
            </a:r>
          </a:p>
        </p:txBody>
      </p:sp>
      <p:sp>
        <p:nvSpPr>
          <p:cNvPr id="259" name="Slide Number"/>
          <p:cNvSpPr txBox="1"/>
          <p:nvPr>
            <p:ph type="sldNum" sz="quarter" idx="2"/>
          </p:nvPr>
        </p:nvSpPr>
        <p:spPr>
          <a:xfrm>
            <a:off x="8472457" y="6229845"/>
            <a:ext cx="448027" cy="500351"/>
          </a:xfrm>
          <a:prstGeom prst="rect">
            <a:avLst/>
          </a:prstGeom>
        </p:spPr>
        <p:txBody>
          <a:bodyPr lIns="91424" tIns="91424" rIns="91424" bIns="91424"/>
          <a:lstStyle>
            <a:lvl1pPr algn="l">
              <a:defRPr sz="2000">
                <a:solidFill>
                  <a:srgbClr val="000000"/>
                </a:solidFill>
                <a:latin typeface="Source Sans Pro Regular"/>
                <a:ea typeface="Source Sans Pro Regular"/>
                <a:cs typeface="Source Sans Pro Regular"/>
                <a:sym typeface="Source Sans Pro Regular"/>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type="tx" showMasterSp="1" showMasterPhAnim="1">
  <p:cSld name="One column text">
    <p:bg>
      <p:bgPr>
        <a:solidFill>
          <a:srgbClr val="323A45"/>
        </a:solidFill>
      </p:bgPr>
    </p:bg>
    <p:spTree>
      <p:nvGrpSpPr>
        <p:cNvPr id="1" name=""/>
        <p:cNvGrpSpPr/>
        <p:nvPr/>
      </p:nvGrpSpPr>
      <p:grpSpPr>
        <a:xfrm>
          <a:off x="0" y="0"/>
          <a:ext cx="0" cy="0"/>
          <a:chOff x="0" y="0"/>
          <a:chExt cx="0" cy="0"/>
        </a:xfrm>
      </p:grpSpPr>
      <p:sp>
        <p:nvSpPr>
          <p:cNvPr id="266" name="Title Text"/>
          <p:cNvSpPr txBox="1"/>
          <p:nvPr>
            <p:ph type="title"/>
          </p:nvPr>
        </p:nvSpPr>
        <p:spPr>
          <a:xfrm>
            <a:off x="311699" y="740799"/>
            <a:ext cx="2808001" cy="1007602"/>
          </a:xfrm>
          <a:prstGeom prst="rect">
            <a:avLst/>
          </a:prstGeom>
        </p:spPr>
        <p:txBody>
          <a:bodyPr lIns="91424" tIns="91424" rIns="91424" bIns="91424" anchor="b"/>
          <a:lstStyle>
            <a:lvl1pPr algn="l" defTabSz="914400">
              <a:defRPr sz="2400">
                <a:solidFill>
                  <a:srgbClr val="333333"/>
                </a:solidFill>
                <a:latin typeface="Arial"/>
                <a:ea typeface="Arial"/>
                <a:cs typeface="Arial"/>
                <a:sym typeface="Arial"/>
              </a:defRPr>
            </a:lvl1pPr>
          </a:lstStyle>
          <a:p>
            <a:pPr/>
            <a:r>
              <a:t>Title Text</a:t>
            </a:r>
          </a:p>
        </p:txBody>
      </p:sp>
      <p:sp>
        <p:nvSpPr>
          <p:cNvPr id="267" name="Body Level One…"/>
          <p:cNvSpPr txBox="1"/>
          <p:nvPr>
            <p:ph type="body" sz="quarter" idx="1"/>
          </p:nvPr>
        </p:nvSpPr>
        <p:spPr>
          <a:xfrm>
            <a:off x="311699" y="1852800"/>
            <a:ext cx="2808001" cy="4239201"/>
          </a:xfrm>
          <a:prstGeom prst="rect">
            <a:avLst/>
          </a:prstGeom>
        </p:spPr>
        <p:txBody>
          <a:bodyPr lIns="91424" tIns="91424" rIns="91424" bIns="91424"/>
          <a:lstStyle>
            <a:lvl1pPr marL="0" indent="0" defTabSz="914400">
              <a:lnSpc>
                <a:spcPct val="115000"/>
              </a:lnSpc>
              <a:spcBef>
                <a:spcPts val="1600"/>
              </a:spcBef>
              <a:buSzTx/>
              <a:buFontTx/>
              <a:buNone/>
              <a:defRPr sz="1200">
                <a:solidFill>
                  <a:srgbClr val="0D71BC"/>
                </a:solidFill>
                <a:latin typeface="Arial"/>
                <a:ea typeface="Arial"/>
                <a:cs typeface="Arial"/>
                <a:sym typeface="Arial"/>
              </a:defRPr>
            </a:lvl1pPr>
            <a:lvl2pPr marL="0" indent="0" defTabSz="914400">
              <a:lnSpc>
                <a:spcPct val="115000"/>
              </a:lnSpc>
              <a:spcBef>
                <a:spcPts val="1600"/>
              </a:spcBef>
              <a:buSzTx/>
              <a:buFontTx/>
              <a:buNone/>
              <a:defRPr sz="1200">
                <a:solidFill>
                  <a:srgbClr val="0D71BC"/>
                </a:solidFill>
                <a:latin typeface="Arial"/>
                <a:ea typeface="Arial"/>
                <a:cs typeface="Arial"/>
                <a:sym typeface="Arial"/>
              </a:defRPr>
            </a:lvl2pPr>
            <a:lvl3pPr marL="0" indent="0" defTabSz="914400">
              <a:lnSpc>
                <a:spcPct val="115000"/>
              </a:lnSpc>
              <a:spcBef>
                <a:spcPts val="1600"/>
              </a:spcBef>
              <a:buSzTx/>
              <a:buFontTx/>
              <a:buNone/>
              <a:defRPr sz="1200">
                <a:solidFill>
                  <a:srgbClr val="0D71BC"/>
                </a:solidFill>
                <a:latin typeface="Arial"/>
                <a:ea typeface="Arial"/>
                <a:cs typeface="Arial"/>
                <a:sym typeface="Arial"/>
              </a:defRPr>
            </a:lvl3pPr>
            <a:lvl4pPr marL="0" indent="0" defTabSz="914400">
              <a:lnSpc>
                <a:spcPct val="115000"/>
              </a:lnSpc>
              <a:spcBef>
                <a:spcPts val="1600"/>
              </a:spcBef>
              <a:buSzTx/>
              <a:buFontTx/>
              <a:buNone/>
              <a:defRPr sz="1200">
                <a:solidFill>
                  <a:srgbClr val="0D71BC"/>
                </a:solidFill>
                <a:latin typeface="Arial"/>
                <a:ea typeface="Arial"/>
                <a:cs typeface="Arial"/>
                <a:sym typeface="Arial"/>
              </a:defRPr>
            </a:lvl4pPr>
            <a:lvl5pPr marL="0" indent="0" defTabSz="914400">
              <a:lnSpc>
                <a:spcPct val="115000"/>
              </a:lnSpc>
              <a:spcBef>
                <a:spcPts val="1600"/>
              </a:spcBef>
              <a:buSzTx/>
              <a:buFontTx/>
              <a:buNone/>
              <a:defRPr sz="1200">
                <a:solidFill>
                  <a:srgbClr val="0D71BC"/>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268" name="Slide Number"/>
          <p:cNvSpPr txBox="1"/>
          <p:nvPr>
            <p:ph type="sldNum" sz="quarter" idx="2"/>
          </p:nvPr>
        </p:nvSpPr>
        <p:spPr>
          <a:xfrm>
            <a:off x="8472457" y="6229845"/>
            <a:ext cx="448027" cy="500351"/>
          </a:xfrm>
          <a:prstGeom prst="rect">
            <a:avLst/>
          </a:prstGeom>
        </p:spPr>
        <p:txBody>
          <a:bodyPr lIns="91424" tIns="91424" rIns="91424" bIns="91424"/>
          <a:lstStyle>
            <a:lvl1pPr algn="l">
              <a:defRPr sz="2000">
                <a:solidFill>
                  <a:srgbClr val="000000"/>
                </a:solidFill>
                <a:latin typeface="Source Sans Pro Regular"/>
                <a:ea typeface="Source Sans Pro Regular"/>
                <a:cs typeface="Source Sans Pro Regular"/>
                <a:sym typeface="Source Sans Pro Regular"/>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722312" y="4406901"/>
            <a:ext cx="7772401" cy="1362076"/>
          </a:xfrm>
          <a:prstGeom prst="rect">
            <a:avLst/>
          </a:prstGeom>
        </p:spPr>
        <p:txBody>
          <a:bodyPr anchor="t"/>
          <a:lstStyle>
            <a:lvl1pPr algn="l">
              <a:defRPr b="1" cap="all" sz="4000">
                <a:latin typeface="+mn-lt"/>
                <a:ea typeface="+mn-ea"/>
                <a:cs typeface="+mn-cs"/>
                <a:sym typeface="Helvetica"/>
              </a:defRPr>
            </a:lvl1pPr>
          </a:lstStyle>
          <a:p>
            <a:pPr/>
            <a:r>
              <a:t>Title Text</a:t>
            </a:r>
          </a:p>
        </p:txBody>
      </p:sp>
      <p:sp>
        <p:nvSpPr>
          <p:cNvPr id="30" name="Body Level One…"/>
          <p:cNvSpPr txBox="1"/>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type="tx" showMasterSp="1" showMasterPhAnim="1">
  <p:cSld name="Main point">
    <p:bg>
      <p:bgPr>
        <a:solidFill>
          <a:srgbClr val="323A45"/>
        </a:solidFill>
      </p:bgPr>
    </p:bg>
    <p:spTree>
      <p:nvGrpSpPr>
        <p:cNvPr id="1" name=""/>
        <p:cNvGrpSpPr/>
        <p:nvPr/>
      </p:nvGrpSpPr>
      <p:grpSpPr>
        <a:xfrm>
          <a:off x="0" y="0"/>
          <a:ext cx="0" cy="0"/>
          <a:chOff x="0" y="0"/>
          <a:chExt cx="0" cy="0"/>
        </a:xfrm>
      </p:grpSpPr>
      <p:sp>
        <p:nvSpPr>
          <p:cNvPr id="275" name="Title Text"/>
          <p:cNvSpPr txBox="1"/>
          <p:nvPr>
            <p:ph type="title"/>
          </p:nvPr>
        </p:nvSpPr>
        <p:spPr>
          <a:xfrm>
            <a:off x="490250" y="600199"/>
            <a:ext cx="6367801" cy="5454402"/>
          </a:xfrm>
          <a:prstGeom prst="rect">
            <a:avLst/>
          </a:prstGeom>
        </p:spPr>
        <p:txBody>
          <a:bodyPr lIns="91424" tIns="91424" rIns="91424" bIns="91424"/>
          <a:lstStyle>
            <a:lvl1pPr algn="l" defTabSz="914400">
              <a:defRPr sz="4800">
                <a:solidFill>
                  <a:srgbClr val="333333"/>
                </a:solidFill>
                <a:latin typeface="Arial"/>
                <a:ea typeface="Arial"/>
                <a:cs typeface="Arial"/>
                <a:sym typeface="Arial"/>
              </a:defRPr>
            </a:lvl1pPr>
          </a:lstStyle>
          <a:p>
            <a:pPr/>
            <a:r>
              <a:t>Title Text</a:t>
            </a:r>
          </a:p>
        </p:txBody>
      </p:sp>
      <p:sp>
        <p:nvSpPr>
          <p:cNvPr id="276" name="Slide Number"/>
          <p:cNvSpPr txBox="1"/>
          <p:nvPr>
            <p:ph type="sldNum" sz="quarter" idx="2"/>
          </p:nvPr>
        </p:nvSpPr>
        <p:spPr>
          <a:xfrm>
            <a:off x="8472457" y="6229845"/>
            <a:ext cx="448027" cy="500351"/>
          </a:xfrm>
          <a:prstGeom prst="rect">
            <a:avLst/>
          </a:prstGeom>
        </p:spPr>
        <p:txBody>
          <a:bodyPr lIns="91424" tIns="91424" rIns="91424" bIns="91424"/>
          <a:lstStyle>
            <a:lvl1pPr algn="l">
              <a:defRPr sz="2000">
                <a:solidFill>
                  <a:srgbClr val="000000"/>
                </a:solidFill>
                <a:latin typeface="Source Sans Pro Regular"/>
                <a:ea typeface="Source Sans Pro Regular"/>
                <a:cs typeface="Source Sans Pro Regular"/>
                <a:sym typeface="Source Sans Pro Regular"/>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type="tx" showMasterSp="1" showMasterPhAnim="1">
  <p:cSld name="Section title and description">
    <p:bg>
      <p:bgPr>
        <a:solidFill>
          <a:srgbClr val="323A45"/>
        </a:solidFill>
      </p:bgPr>
    </p:bg>
    <p:spTree>
      <p:nvGrpSpPr>
        <p:cNvPr id="1" name=""/>
        <p:cNvGrpSpPr/>
        <p:nvPr/>
      </p:nvGrpSpPr>
      <p:grpSpPr>
        <a:xfrm>
          <a:off x="0" y="0"/>
          <a:ext cx="0" cy="0"/>
          <a:chOff x="0" y="0"/>
          <a:chExt cx="0" cy="0"/>
        </a:xfrm>
      </p:grpSpPr>
      <p:sp>
        <p:nvSpPr>
          <p:cNvPr id="283" name="Rectangle"/>
          <p:cNvSpPr/>
          <p:nvPr/>
        </p:nvSpPr>
        <p:spPr>
          <a:xfrm>
            <a:off x="4572000" y="-167"/>
            <a:ext cx="4572000" cy="6858001"/>
          </a:xfrm>
          <a:prstGeom prst="rect">
            <a:avLst/>
          </a:prstGeom>
          <a:solidFill>
            <a:srgbClr val="7F8EA4"/>
          </a:solidFill>
          <a:ln w="12700">
            <a:miter lim="400000"/>
          </a:ln>
        </p:spPr>
        <p:txBody>
          <a:bodyPr lIns="45719" rIns="45719" anchor="ctr"/>
          <a:lstStyle/>
          <a:p>
            <a:pPr defTabSz="914400">
              <a:defRPr sz="1400">
                <a:latin typeface="Arial"/>
                <a:ea typeface="Arial"/>
                <a:cs typeface="Arial"/>
                <a:sym typeface="Arial"/>
              </a:defRPr>
            </a:pPr>
          </a:p>
        </p:txBody>
      </p:sp>
      <p:sp>
        <p:nvSpPr>
          <p:cNvPr id="284" name="Title Text"/>
          <p:cNvSpPr txBox="1"/>
          <p:nvPr>
            <p:ph type="title"/>
          </p:nvPr>
        </p:nvSpPr>
        <p:spPr>
          <a:xfrm>
            <a:off x="265500" y="1644232"/>
            <a:ext cx="4045200" cy="1976401"/>
          </a:xfrm>
          <a:prstGeom prst="rect">
            <a:avLst/>
          </a:prstGeom>
        </p:spPr>
        <p:txBody>
          <a:bodyPr lIns="91424" tIns="91424" rIns="91424" bIns="91424" anchor="b"/>
          <a:lstStyle>
            <a:lvl1pPr defTabSz="914400">
              <a:defRPr sz="4200">
                <a:solidFill>
                  <a:srgbClr val="333333"/>
                </a:solidFill>
                <a:latin typeface="Arial"/>
                <a:ea typeface="Arial"/>
                <a:cs typeface="Arial"/>
                <a:sym typeface="Arial"/>
              </a:defRPr>
            </a:lvl1pPr>
          </a:lstStyle>
          <a:p>
            <a:pPr/>
            <a:r>
              <a:t>Title Text</a:t>
            </a:r>
          </a:p>
        </p:txBody>
      </p:sp>
      <p:sp>
        <p:nvSpPr>
          <p:cNvPr id="285" name="Body Level One…"/>
          <p:cNvSpPr txBox="1"/>
          <p:nvPr>
            <p:ph type="body" sz="quarter" idx="1"/>
          </p:nvPr>
        </p:nvSpPr>
        <p:spPr>
          <a:xfrm>
            <a:off x="265500" y="3737433"/>
            <a:ext cx="4045200" cy="1646801"/>
          </a:xfrm>
          <a:prstGeom prst="rect">
            <a:avLst/>
          </a:prstGeom>
        </p:spPr>
        <p:txBody>
          <a:bodyPr lIns="91424" tIns="91424" rIns="91424" bIns="91424"/>
          <a:lstStyle>
            <a:lvl1pPr marL="0" indent="0" algn="ctr" defTabSz="914400">
              <a:spcBef>
                <a:spcPts val="0"/>
              </a:spcBef>
              <a:buSzTx/>
              <a:buFontTx/>
              <a:buNone/>
              <a:defRPr sz="2100">
                <a:solidFill>
                  <a:srgbClr val="0D71BC"/>
                </a:solidFill>
                <a:latin typeface="Arial"/>
                <a:ea typeface="Arial"/>
                <a:cs typeface="Arial"/>
                <a:sym typeface="Arial"/>
              </a:defRPr>
            </a:lvl1pPr>
            <a:lvl2pPr marL="0" indent="0" algn="ctr" defTabSz="914400">
              <a:spcBef>
                <a:spcPts val="0"/>
              </a:spcBef>
              <a:buSzTx/>
              <a:buFontTx/>
              <a:buNone/>
              <a:defRPr sz="2100">
                <a:solidFill>
                  <a:srgbClr val="0D71BC"/>
                </a:solidFill>
                <a:latin typeface="Arial"/>
                <a:ea typeface="Arial"/>
                <a:cs typeface="Arial"/>
                <a:sym typeface="Arial"/>
              </a:defRPr>
            </a:lvl2pPr>
            <a:lvl3pPr marL="0" indent="0" algn="ctr" defTabSz="914400">
              <a:spcBef>
                <a:spcPts val="0"/>
              </a:spcBef>
              <a:buSzTx/>
              <a:buFontTx/>
              <a:buNone/>
              <a:defRPr sz="2100">
                <a:solidFill>
                  <a:srgbClr val="0D71BC"/>
                </a:solidFill>
                <a:latin typeface="Arial"/>
                <a:ea typeface="Arial"/>
                <a:cs typeface="Arial"/>
                <a:sym typeface="Arial"/>
              </a:defRPr>
            </a:lvl3pPr>
            <a:lvl4pPr marL="0" indent="0" algn="ctr" defTabSz="914400">
              <a:spcBef>
                <a:spcPts val="0"/>
              </a:spcBef>
              <a:buSzTx/>
              <a:buFontTx/>
              <a:buNone/>
              <a:defRPr sz="2100">
                <a:solidFill>
                  <a:srgbClr val="0D71BC"/>
                </a:solidFill>
                <a:latin typeface="Arial"/>
                <a:ea typeface="Arial"/>
                <a:cs typeface="Arial"/>
                <a:sym typeface="Arial"/>
              </a:defRPr>
            </a:lvl4pPr>
            <a:lvl5pPr marL="0" indent="0" algn="ctr" defTabSz="914400">
              <a:spcBef>
                <a:spcPts val="0"/>
              </a:spcBef>
              <a:buSzTx/>
              <a:buFontTx/>
              <a:buNone/>
              <a:defRPr sz="2100">
                <a:solidFill>
                  <a:srgbClr val="0D71BC"/>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286" name="Rectangle"/>
          <p:cNvSpPr txBox="1"/>
          <p:nvPr>
            <p:ph type="body" sz="half" idx="13"/>
          </p:nvPr>
        </p:nvSpPr>
        <p:spPr>
          <a:xfrm>
            <a:off x="4939500" y="965433"/>
            <a:ext cx="3837000" cy="4926801"/>
          </a:xfrm>
          <a:prstGeom prst="rect">
            <a:avLst/>
          </a:prstGeom>
        </p:spPr>
        <p:txBody>
          <a:bodyPr lIns="91424" tIns="91424" rIns="91424" bIns="91424" anchor="ctr"/>
          <a:lstStyle/>
          <a:p>
            <a:pPr marL="0" indent="0" defTabSz="914400">
              <a:lnSpc>
                <a:spcPct val="115000"/>
              </a:lnSpc>
              <a:spcBef>
                <a:spcPts val="1600"/>
              </a:spcBef>
              <a:buSzTx/>
              <a:buFontTx/>
              <a:buNone/>
              <a:defRPr sz="2000">
                <a:solidFill>
                  <a:srgbClr val="0D71BC"/>
                </a:solidFill>
                <a:latin typeface="Source Sans Pro Regular"/>
                <a:ea typeface="Source Sans Pro Regular"/>
                <a:cs typeface="Source Sans Pro Regular"/>
                <a:sym typeface="Source Sans Pro Regular"/>
              </a:defRPr>
            </a:pPr>
          </a:p>
        </p:txBody>
      </p:sp>
      <p:sp>
        <p:nvSpPr>
          <p:cNvPr id="287" name="Slide Number"/>
          <p:cNvSpPr txBox="1"/>
          <p:nvPr>
            <p:ph type="sldNum" sz="quarter" idx="2"/>
          </p:nvPr>
        </p:nvSpPr>
        <p:spPr>
          <a:xfrm>
            <a:off x="8472457" y="6229845"/>
            <a:ext cx="448027" cy="500351"/>
          </a:xfrm>
          <a:prstGeom prst="rect">
            <a:avLst/>
          </a:prstGeom>
        </p:spPr>
        <p:txBody>
          <a:bodyPr lIns="91424" tIns="91424" rIns="91424" bIns="91424"/>
          <a:lstStyle>
            <a:lvl1pPr algn="l">
              <a:defRPr sz="2000">
                <a:solidFill>
                  <a:srgbClr val="000000"/>
                </a:solidFill>
                <a:latin typeface="Source Sans Pro Regular"/>
                <a:ea typeface="Source Sans Pro Regular"/>
                <a:cs typeface="Source Sans Pro Regular"/>
                <a:sym typeface="Source Sans Pro Regular"/>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type="tx" showMasterSp="1" showMasterPhAnim="1">
  <p:cSld name="Caption">
    <p:bg>
      <p:bgPr>
        <a:solidFill>
          <a:srgbClr val="323A45"/>
        </a:solidFill>
      </p:bgPr>
    </p:bg>
    <p:spTree>
      <p:nvGrpSpPr>
        <p:cNvPr id="1" name=""/>
        <p:cNvGrpSpPr/>
        <p:nvPr/>
      </p:nvGrpSpPr>
      <p:grpSpPr>
        <a:xfrm>
          <a:off x="0" y="0"/>
          <a:ext cx="0" cy="0"/>
          <a:chOff x="0" y="0"/>
          <a:chExt cx="0" cy="0"/>
        </a:xfrm>
      </p:grpSpPr>
      <p:sp>
        <p:nvSpPr>
          <p:cNvPr id="294" name="Body Level One…"/>
          <p:cNvSpPr txBox="1"/>
          <p:nvPr>
            <p:ph type="body" sz="quarter" idx="1"/>
          </p:nvPr>
        </p:nvSpPr>
        <p:spPr>
          <a:xfrm>
            <a:off x="311699" y="5640766"/>
            <a:ext cx="5998802" cy="806801"/>
          </a:xfrm>
          <a:prstGeom prst="rect">
            <a:avLst/>
          </a:prstGeom>
        </p:spPr>
        <p:txBody>
          <a:bodyPr lIns="91424" tIns="91424" rIns="91424" bIns="91424" anchor="ctr"/>
          <a:lstStyle>
            <a:lvl1pPr marL="0" indent="0" defTabSz="914400">
              <a:spcBef>
                <a:spcPts val="0"/>
              </a:spcBef>
              <a:buSzTx/>
              <a:buFontTx/>
              <a:buNone/>
              <a:defRPr sz="1800">
                <a:solidFill>
                  <a:srgbClr val="0D71BC"/>
                </a:solidFill>
                <a:latin typeface="Arial"/>
                <a:ea typeface="Arial"/>
                <a:cs typeface="Arial"/>
                <a:sym typeface="Arial"/>
              </a:defRPr>
            </a:lvl1pPr>
            <a:lvl2pPr marL="0" indent="0" defTabSz="914400">
              <a:spcBef>
                <a:spcPts val="0"/>
              </a:spcBef>
              <a:buSzTx/>
              <a:buFontTx/>
              <a:buNone/>
              <a:defRPr sz="1800">
                <a:solidFill>
                  <a:srgbClr val="0D71BC"/>
                </a:solidFill>
                <a:latin typeface="Arial"/>
                <a:ea typeface="Arial"/>
                <a:cs typeface="Arial"/>
                <a:sym typeface="Arial"/>
              </a:defRPr>
            </a:lvl2pPr>
            <a:lvl3pPr marL="0" indent="0" defTabSz="914400">
              <a:spcBef>
                <a:spcPts val="0"/>
              </a:spcBef>
              <a:buSzTx/>
              <a:buFontTx/>
              <a:buNone/>
              <a:defRPr sz="1800">
                <a:solidFill>
                  <a:srgbClr val="0D71BC"/>
                </a:solidFill>
                <a:latin typeface="Arial"/>
                <a:ea typeface="Arial"/>
                <a:cs typeface="Arial"/>
                <a:sym typeface="Arial"/>
              </a:defRPr>
            </a:lvl3pPr>
            <a:lvl4pPr marL="0" indent="0" defTabSz="914400">
              <a:spcBef>
                <a:spcPts val="0"/>
              </a:spcBef>
              <a:buSzTx/>
              <a:buFontTx/>
              <a:buNone/>
              <a:defRPr sz="1800">
                <a:solidFill>
                  <a:srgbClr val="0D71BC"/>
                </a:solidFill>
                <a:latin typeface="Arial"/>
                <a:ea typeface="Arial"/>
                <a:cs typeface="Arial"/>
                <a:sym typeface="Arial"/>
              </a:defRPr>
            </a:lvl4pPr>
            <a:lvl5pPr marL="0" indent="0" defTabSz="914400">
              <a:spcBef>
                <a:spcPts val="0"/>
              </a:spcBef>
              <a:buSzTx/>
              <a:buFontTx/>
              <a:buNone/>
              <a:defRPr sz="1800">
                <a:solidFill>
                  <a:srgbClr val="0D71BC"/>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295" name="Slide Number"/>
          <p:cNvSpPr txBox="1"/>
          <p:nvPr>
            <p:ph type="sldNum" sz="quarter" idx="2"/>
          </p:nvPr>
        </p:nvSpPr>
        <p:spPr>
          <a:xfrm>
            <a:off x="8472457" y="6229845"/>
            <a:ext cx="448027" cy="500351"/>
          </a:xfrm>
          <a:prstGeom prst="rect">
            <a:avLst/>
          </a:prstGeom>
        </p:spPr>
        <p:txBody>
          <a:bodyPr lIns="91424" tIns="91424" rIns="91424" bIns="91424"/>
          <a:lstStyle>
            <a:lvl1pPr algn="l">
              <a:defRPr sz="2000">
                <a:solidFill>
                  <a:srgbClr val="000000"/>
                </a:solidFill>
                <a:latin typeface="Source Sans Pro Regular"/>
                <a:ea typeface="Source Sans Pro Regular"/>
                <a:cs typeface="Source Sans Pro Regular"/>
                <a:sym typeface="Source Sans Pro Regular"/>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type="tx" showMasterSp="1" showMasterPhAnim="1">
  <p:cSld name="Big number">
    <p:bg>
      <p:bgPr>
        <a:solidFill>
          <a:srgbClr val="323A45"/>
        </a:solidFill>
      </p:bgPr>
    </p:bg>
    <p:spTree>
      <p:nvGrpSpPr>
        <p:cNvPr id="1" name=""/>
        <p:cNvGrpSpPr/>
        <p:nvPr/>
      </p:nvGrpSpPr>
      <p:grpSpPr>
        <a:xfrm>
          <a:off x="0" y="0"/>
          <a:ext cx="0" cy="0"/>
          <a:chOff x="0" y="0"/>
          <a:chExt cx="0" cy="0"/>
        </a:xfrm>
      </p:grpSpPr>
      <p:sp>
        <p:nvSpPr>
          <p:cNvPr id="302" name="Title Text"/>
          <p:cNvSpPr txBox="1"/>
          <p:nvPr>
            <p:ph type="title"/>
          </p:nvPr>
        </p:nvSpPr>
        <p:spPr>
          <a:xfrm>
            <a:off x="311699" y="1474833"/>
            <a:ext cx="8520602" cy="2618001"/>
          </a:xfrm>
          <a:prstGeom prst="rect">
            <a:avLst/>
          </a:prstGeom>
        </p:spPr>
        <p:txBody>
          <a:bodyPr lIns="91424" tIns="91424" rIns="91424" bIns="91424" anchor="b"/>
          <a:lstStyle>
            <a:lvl1pPr defTabSz="914400">
              <a:defRPr sz="12000">
                <a:solidFill>
                  <a:srgbClr val="333333"/>
                </a:solidFill>
                <a:latin typeface="Arial"/>
                <a:ea typeface="Arial"/>
                <a:cs typeface="Arial"/>
                <a:sym typeface="Arial"/>
              </a:defRPr>
            </a:lvl1pPr>
          </a:lstStyle>
          <a:p>
            <a:pPr/>
            <a:r>
              <a:t>Title Text</a:t>
            </a:r>
          </a:p>
        </p:txBody>
      </p:sp>
      <p:sp>
        <p:nvSpPr>
          <p:cNvPr id="303" name="Body Level One…"/>
          <p:cNvSpPr txBox="1"/>
          <p:nvPr>
            <p:ph type="body" sz="half" idx="1"/>
          </p:nvPr>
        </p:nvSpPr>
        <p:spPr>
          <a:xfrm>
            <a:off x="311699" y="4202967"/>
            <a:ext cx="8520602" cy="1734401"/>
          </a:xfrm>
          <a:prstGeom prst="rect">
            <a:avLst/>
          </a:prstGeom>
        </p:spPr>
        <p:txBody>
          <a:bodyPr lIns="91424" tIns="91424" rIns="91424" bIns="91424"/>
          <a:lstStyle>
            <a:lvl1pPr marL="0" indent="0" algn="ctr" defTabSz="914400">
              <a:lnSpc>
                <a:spcPct val="115000"/>
              </a:lnSpc>
              <a:spcBef>
                <a:spcPts val="1600"/>
              </a:spcBef>
              <a:buSzTx/>
              <a:buFontTx/>
              <a:buNone/>
              <a:defRPr sz="1800">
                <a:solidFill>
                  <a:srgbClr val="0D71BC"/>
                </a:solidFill>
                <a:latin typeface="Arial"/>
                <a:ea typeface="Arial"/>
                <a:cs typeface="Arial"/>
                <a:sym typeface="Arial"/>
              </a:defRPr>
            </a:lvl1pPr>
            <a:lvl2pPr marL="0" indent="0" algn="ctr" defTabSz="914400">
              <a:lnSpc>
                <a:spcPct val="115000"/>
              </a:lnSpc>
              <a:spcBef>
                <a:spcPts val="1600"/>
              </a:spcBef>
              <a:buSzTx/>
              <a:buFontTx/>
              <a:buNone/>
              <a:defRPr sz="1800">
                <a:solidFill>
                  <a:srgbClr val="0D71BC"/>
                </a:solidFill>
                <a:latin typeface="Arial"/>
                <a:ea typeface="Arial"/>
                <a:cs typeface="Arial"/>
                <a:sym typeface="Arial"/>
              </a:defRPr>
            </a:lvl2pPr>
            <a:lvl3pPr marL="0" indent="0" algn="ctr" defTabSz="914400">
              <a:lnSpc>
                <a:spcPct val="115000"/>
              </a:lnSpc>
              <a:spcBef>
                <a:spcPts val="1600"/>
              </a:spcBef>
              <a:buSzTx/>
              <a:buFontTx/>
              <a:buNone/>
              <a:defRPr sz="1800">
                <a:solidFill>
                  <a:srgbClr val="0D71BC"/>
                </a:solidFill>
                <a:latin typeface="Arial"/>
                <a:ea typeface="Arial"/>
                <a:cs typeface="Arial"/>
                <a:sym typeface="Arial"/>
              </a:defRPr>
            </a:lvl3pPr>
            <a:lvl4pPr marL="0" indent="0" algn="ctr" defTabSz="914400">
              <a:lnSpc>
                <a:spcPct val="115000"/>
              </a:lnSpc>
              <a:spcBef>
                <a:spcPts val="1600"/>
              </a:spcBef>
              <a:buSzTx/>
              <a:buFontTx/>
              <a:buNone/>
              <a:defRPr sz="1800">
                <a:solidFill>
                  <a:srgbClr val="0D71BC"/>
                </a:solidFill>
                <a:latin typeface="Arial"/>
                <a:ea typeface="Arial"/>
                <a:cs typeface="Arial"/>
                <a:sym typeface="Arial"/>
              </a:defRPr>
            </a:lvl4pPr>
            <a:lvl5pPr marL="0" indent="0" algn="ctr" defTabSz="914400">
              <a:lnSpc>
                <a:spcPct val="115000"/>
              </a:lnSpc>
              <a:spcBef>
                <a:spcPts val="1600"/>
              </a:spcBef>
              <a:buSzTx/>
              <a:buFontTx/>
              <a:buNone/>
              <a:defRPr sz="1800">
                <a:solidFill>
                  <a:srgbClr val="0D71BC"/>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304" name="Slide Number"/>
          <p:cNvSpPr txBox="1"/>
          <p:nvPr>
            <p:ph type="sldNum" sz="quarter" idx="2"/>
          </p:nvPr>
        </p:nvSpPr>
        <p:spPr>
          <a:xfrm>
            <a:off x="8472457" y="6229845"/>
            <a:ext cx="448027" cy="500351"/>
          </a:xfrm>
          <a:prstGeom prst="rect">
            <a:avLst/>
          </a:prstGeom>
        </p:spPr>
        <p:txBody>
          <a:bodyPr lIns="91424" tIns="91424" rIns="91424" bIns="91424"/>
          <a:lstStyle>
            <a:lvl1pPr algn="l">
              <a:defRPr sz="2000">
                <a:solidFill>
                  <a:srgbClr val="000000"/>
                </a:solidFill>
                <a:latin typeface="Source Sans Pro Regular"/>
                <a:ea typeface="Source Sans Pro Regular"/>
                <a:cs typeface="Source Sans Pro Regular"/>
                <a:sym typeface="Source Sans Pro Regular"/>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type="tx" showMasterSp="1" showMasterPhAnim="1">
  <p:cSld name="Blank">
    <p:bg>
      <p:bgPr>
        <a:solidFill>
          <a:srgbClr val="323A45"/>
        </a:solidFill>
      </p:bgPr>
    </p:bg>
    <p:spTree>
      <p:nvGrpSpPr>
        <p:cNvPr id="1" name=""/>
        <p:cNvGrpSpPr/>
        <p:nvPr/>
      </p:nvGrpSpPr>
      <p:grpSpPr>
        <a:xfrm>
          <a:off x="0" y="0"/>
          <a:ext cx="0" cy="0"/>
          <a:chOff x="0" y="0"/>
          <a:chExt cx="0" cy="0"/>
        </a:xfrm>
      </p:grpSpPr>
      <p:sp>
        <p:nvSpPr>
          <p:cNvPr id="311" name="Slide Number"/>
          <p:cNvSpPr txBox="1"/>
          <p:nvPr>
            <p:ph type="sldNum" sz="quarter" idx="2"/>
          </p:nvPr>
        </p:nvSpPr>
        <p:spPr>
          <a:xfrm>
            <a:off x="8472457" y="6229845"/>
            <a:ext cx="448027" cy="500351"/>
          </a:xfrm>
          <a:prstGeom prst="rect">
            <a:avLst/>
          </a:prstGeom>
        </p:spPr>
        <p:txBody>
          <a:bodyPr lIns="91424" tIns="91424" rIns="91424" bIns="91424"/>
          <a:lstStyle>
            <a:lvl1pPr algn="l">
              <a:defRPr sz="2000">
                <a:solidFill>
                  <a:srgbClr val="000000"/>
                </a:solidFill>
                <a:latin typeface="Source Sans Pro Regular"/>
                <a:ea typeface="Source Sans Pro Regular"/>
                <a:cs typeface="Source Sans Pro Regular"/>
                <a:sym typeface="Source Sans Pro Regular"/>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type="tx" showMasterSp="1" showMasterPhAnim="1">
  <p:cSld name="Title and body">
    <p:spTree>
      <p:nvGrpSpPr>
        <p:cNvPr id="1" name=""/>
        <p:cNvGrpSpPr/>
        <p:nvPr/>
      </p:nvGrpSpPr>
      <p:grpSpPr>
        <a:xfrm>
          <a:off x="0" y="0"/>
          <a:ext cx="0" cy="0"/>
          <a:chOff x="0" y="0"/>
          <a:chExt cx="0" cy="0"/>
        </a:xfrm>
      </p:grpSpPr>
      <p:sp>
        <p:nvSpPr>
          <p:cNvPr id="318" name="Title Text"/>
          <p:cNvSpPr txBox="1"/>
          <p:nvPr>
            <p:ph type="title"/>
          </p:nvPr>
        </p:nvSpPr>
        <p:spPr>
          <a:xfrm>
            <a:off x="311699" y="593366"/>
            <a:ext cx="8520602" cy="763601"/>
          </a:xfrm>
          <a:prstGeom prst="rect">
            <a:avLst/>
          </a:prstGeom>
        </p:spPr>
        <p:txBody>
          <a:bodyPr lIns="91424" tIns="91424" rIns="91424" bIns="91424" anchor="t"/>
          <a:lstStyle>
            <a:lvl1pPr>
              <a:defRPr>
                <a:latin typeface="Source Sans Pro"/>
                <a:ea typeface="Source Sans Pro"/>
                <a:cs typeface="Source Sans Pro"/>
                <a:sym typeface="Source Sans Pro"/>
              </a:defRPr>
            </a:lvl1pPr>
          </a:lstStyle>
          <a:p>
            <a:pPr/>
            <a:r>
              <a:t>Title Text</a:t>
            </a:r>
          </a:p>
        </p:txBody>
      </p:sp>
      <p:sp>
        <p:nvSpPr>
          <p:cNvPr id="319" name="Body Level One…"/>
          <p:cNvSpPr txBox="1"/>
          <p:nvPr>
            <p:ph type="body" idx="1"/>
          </p:nvPr>
        </p:nvSpPr>
        <p:spPr>
          <a:xfrm>
            <a:off x="311699" y="1536633"/>
            <a:ext cx="8520602" cy="4555200"/>
          </a:xfrm>
          <a:prstGeom prst="rect">
            <a:avLst/>
          </a:prstGeom>
        </p:spPr>
        <p:txBody>
          <a:bodyPr lIns="91424" tIns="91424" rIns="91424" bIns="91424"/>
          <a:lstStyle>
            <a:lvl1pPr>
              <a:spcBef>
                <a:spcPts val="0"/>
              </a:spcBef>
              <a:buFont typeface="Source Sans Pro"/>
              <a:defRPr>
                <a:latin typeface="Source Sans Pro"/>
                <a:ea typeface="Source Sans Pro"/>
                <a:cs typeface="Source Sans Pro"/>
                <a:sym typeface="Source Sans Pro"/>
              </a:defRPr>
            </a:lvl1pPr>
            <a:lvl2pPr>
              <a:spcBef>
                <a:spcPts val="0"/>
              </a:spcBef>
              <a:buFont typeface="Source Sans Pro"/>
              <a:defRPr>
                <a:latin typeface="Source Sans Pro"/>
                <a:ea typeface="Source Sans Pro"/>
                <a:cs typeface="Source Sans Pro"/>
                <a:sym typeface="Source Sans Pro"/>
              </a:defRPr>
            </a:lvl2pPr>
            <a:lvl3pPr>
              <a:spcBef>
                <a:spcPts val="0"/>
              </a:spcBef>
              <a:buFont typeface="Source Sans Pro"/>
              <a:defRPr>
                <a:latin typeface="Source Sans Pro"/>
                <a:ea typeface="Source Sans Pro"/>
                <a:cs typeface="Source Sans Pro"/>
                <a:sym typeface="Source Sans Pro"/>
              </a:defRPr>
            </a:lvl3pPr>
            <a:lvl4pPr>
              <a:spcBef>
                <a:spcPts val="0"/>
              </a:spcBef>
              <a:buFont typeface="Source Sans Pro"/>
              <a:defRPr>
                <a:latin typeface="Source Sans Pro"/>
                <a:ea typeface="Source Sans Pro"/>
                <a:cs typeface="Source Sans Pro"/>
                <a:sym typeface="Source Sans Pro"/>
              </a:defRPr>
            </a:lvl4pPr>
            <a:lvl5pPr>
              <a:spcBef>
                <a:spcPts val="0"/>
              </a:spcBef>
              <a:buFont typeface="Source Sans Pro"/>
              <a:defRPr>
                <a:latin typeface="Source Sans Pro"/>
                <a:ea typeface="Source Sans Pro"/>
                <a:cs typeface="Source Sans Pro"/>
                <a:sym typeface="Source Sans Pro"/>
              </a:defRPr>
            </a:lvl5pPr>
          </a:lstStyle>
          <a:p>
            <a:pPr/>
            <a:r>
              <a:t>Body Level One</a:t>
            </a:r>
          </a:p>
          <a:p>
            <a:pPr lvl="1"/>
            <a:r>
              <a:t>Body Level Two</a:t>
            </a:r>
          </a:p>
          <a:p>
            <a:pPr lvl="2"/>
            <a:r>
              <a:t>Body Level Three</a:t>
            </a:r>
          </a:p>
          <a:p>
            <a:pPr lvl="3"/>
            <a:r>
              <a:t>Body Level Four</a:t>
            </a:r>
          </a:p>
          <a:p>
            <a:pPr lvl="4"/>
            <a:r>
              <a:t>Body Level Five</a:t>
            </a:r>
          </a:p>
        </p:txBody>
      </p:sp>
      <p:sp>
        <p:nvSpPr>
          <p:cNvPr id="320" name="Slide Number"/>
          <p:cNvSpPr txBox="1"/>
          <p:nvPr>
            <p:ph type="sldNum" sz="quarter" idx="2"/>
          </p:nvPr>
        </p:nvSpPr>
        <p:spPr>
          <a:xfrm>
            <a:off x="8674121" y="6293345"/>
            <a:ext cx="347037" cy="373351"/>
          </a:xfrm>
          <a:prstGeom prst="rect">
            <a:avLst/>
          </a:prstGeom>
        </p:spPr>
        <p:txBody>
          <a:bodyPr lIns="91424" tIns="91424" rIns="91424" bIns="91424"/>
          <a:lstStyle>
            <a:lvl1pPr>
              <a:defRPr>
                <a:latin typeface="Source Sans Pro"/>
                <a:ea typeface="Source Sans Pro"/>
                <a:cs typeface="Source Sans Pro"/>
                <a:sym typeface="Source Sans Pro"/>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type="tx" showMasterSp="1" showMasterPhAnim="1">
  <p:cSld name="Main point">
    <p:bg>
      <p:bgPr>
        <a:solidFill>
          <a:srgbClr val="0A59B1"/>
        </a:solidFill>
      </p:bgPr>
    </p:bg>
    <p:spTree>
      <p:nvGrpSpPr>
        <p:cNvPr id="1" name=""/>
        <p:cNvGrpSpPr/>
        <p:nvPr/>
      </p:nvGrpSpPr>
      <p:grpSpPr>
        <a:xfrm>
          <a:off x="0" y="0"/>
          <a:ext cx="0" cy="0"/>
          <a:chOff x="0" y="0"/>
          <a:chExt cx="0" cy="0"/>
        </a:xfrm>
      </p:grpSpPr>
      <p:sp>
        <p:nvSpPr>
          <p:cNvPr id="327" name="Title Text"/>
          <p:cNvSpPr txBox="1"/>
          <p:nvPr>
            <p:ph type="title"/>
          </p:nvPr>
        </p:nvSpPr>
        <p:spPr>
          <a:xfrm>
            <a:off x="490250" y="701799"/>
            <a:ext cx="5618701" cy="5454402"/>
          </a:xfrm>
          <a:prstGeom prst="rect">
            <a:avLst/>
          </a:prstGeom>
        </p:spPr>
        <p:txBody>
          <a:bodyPr lIns="91424" tIns="91424" rIns="91424" bIns="91424"/>
          <a:lstStyle>
            <a:lvl1pPr>
              <a:defRPr sz="5400">
                <a:solidFill>
                  <a:srgbClr val="FFFFFF"/>
                </a:solidFill>
                <a:latin typeface="Source Sans Pro"/>
                <a:ea typeface="Source Sans Pro"/>
                <a:cs typeface="Source Sans Pro"/>
                <a:sym typeface="Source Sans Pro"/>
              </a:defRPr>
            </a:lvl1pPr>
          </a:lstStyle>
          <a:p>
            <a:pPr/>
            <a:r>
              <a:t>Title Text</a:t>
            </a:r>
          </a:p>
        </p:txBody>
      </p:sp>
      <p:sp>
        <p:nvSpPr>
          <p:cNvPr id="328" name="Slide Number"/>
          <p:cNvSpPr txBox="1"/>
          <p:nvPr>
            <p:ph type="sldNum" sz="quarter" idx="2"/>
          </p:nvPr>
        </p:nvSpPr>
        <p:spPr>
          <a:xfrm>
            <a:off x="4419600" y="6172200"/>
            <a:ext cx="2133600" cy="368301"/>
          </a:xfrm>
          <a:prstGeom prst="rect">
            <a:avLst/>
          </a:prstGeom>
        </p:spPr>
        <p:txBody>
          <a:bodyPr/>
          <a:lstStyle>
            <a:lvl1pPr>
              <a:defRPr>
                <a:latin typeface="Source Sans Pro"/>
                <a:ea typeface="Source Sans Pro"/>
                <a:cs typeface="Source Sans Pro"/>
                <a:sym typeface="Source Sans Pro"/>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457200" y="1600200"/>
            <a:ext cx="4038600" cy="4525964"/>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Body Level One…"/>
          <p:cNvSpPr txBox="1"/>
          <p:nvPr>
            <p:ph type="body" sz="quarter" idx="1"/>
          </p:nvPr>
        </p:nvSpPr>
        <p:spPr>
          <a:xfrm>
            <a:off x="457200" y="1535112"/>
            <a:ext cx="4040188" cy="639764"/>
          </a:xfrm>
          <a:prstGeom prst="rect">
            <a:avLst/>
          </a:prstGeom>
        </p:spPr>
        <p:txBody>
          <a:bodyPr anchor="b"/>
          <a:lstStyle>
            <a:lvl1pPr marL="0" indent="0">
              <a:spcBef>
                <a:spcPts val="500"/>
              </a:spcBef>
              <a:buSzTx/>
              <a:buFontTx/>
              <a:buNone/>
              <a:defRPr b="1" sz="2400">
                <a:latin typeface="+mn-lt"/>
                <a:ea typeface="+mn-ea"/>
                <a:cs typeface="+mn-cs"/>
                <a:sym typeface="Helvetica"/>
              </a:defRPr>
            </a:lvl1pPr>
            <a:lvl2pPr marL="0" indent="457200">
              <a:spcBef>
                <a:spcPts val="500"/>
              </a:spcBef>
              <a:buSzTx/>
              <a:buFontTx/>
              <a:buNone/>
              <a:defRPr b="1" sz="2400">
                <a:latin typeface="+mn-lt"/>
                <a:ea typeface="+mn-ea"/>
                <a:cs typeface="+mn-cs"/>
                <a:sym typeface="Helvetica"/>
              </a:defRPr>
            </a:lvl2pPr>
            <a:lvl3pPr marL="0" indent="914400">
              <a:spcBef>
                <a:spcPts val="500"/>
              </a:spcBef>
              <a:buSzTx/>
              <a:buFontTx/>
              <a:buNone/>
              <a:defRPr b="1" sz="2400">
                <a:latin typeface="+mn-lt"/>
                <a:ea typeface="+mn-ea"/>
                <a:cs typeface="+mn-cs"/>
                <a:sym typeface="Helvetica"/>
              </a:defRPr>
            </a:lvl3pPr>
            <a:lvl4pPr marL="0" indent="1371600">
              <a:spcBef>
                <a:spcPts val="500"/>
              </a:spcBef>
              <a:buSzTx/>
              <a:buFontTx/>
              <a:buNone/>
              <a:defRPr b="1" sz="2400">
                <a:latin typeface="+mn-lt"/>
                <a:ea typeface="+mn-ea"/>
                <a:cs typeface="+mn-cs"/>
                <a:sym typeface="Helvetica"/>
              </a:defRPr>
            </a:lvl4pPr>
            <a:lvl5pPr marL="0" indent="1828800">
              <a:spcBef>
                <a:spcPts val="500"/>
              </a:spcBef>
              <a:buSzTx/>
              <a:buFontTx/>
              <a:buNone/>
              <a:defRPr b="1" sz="2400">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49" name="Rectangle"/>
          <p:cNvSpPr/>
          <p:nvPr>
            <p:ph type="body" sz="quarter" idx="13"/>
          </p:nvPr>
        </p:nvSpPr>
        <p:spPr>
          <a:xfrm>
            <a:off x="4645033" y="1535112"/>
            <a:ext cx="4041776" cy="639765"/>
          </a:xfrm>
          <a:prstGeom prst="rect">
            <a:avLst/>
          </a:prstGeom>
        </p:spPr>
        <p:txBody>
          <a:bodyPr anchor="b"/>
          <a:lstStyle/>
          <a:p>
            <a:pPr marL="0" indent="0">
              <a:spcBef>
                <a:spcPts val="500"/>
              </a:spcBef>
              <a:buSzTx/>
              <a:buFontTx/>
              <a:buNone/>
              <a:defRPr b="1" sz="2400">
                <a:latin typeface="+mn-lt"/>
                <a:ea typeface="+mn-ea"/>
                <a:cs typeface="+mn-cs"/>
                <a:sym typeface="Helvetica"/>
              </a:defRPr>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457218" y="273049"/>
            <a:ext cx="3008315" cy="1162051"/>
          </a:xfrm>
          <a:prstGeom prst="rect">
            <a:avLst/>
          </a:prstGeom>
        </p:spPr>
        <p:txBody>
          <a:bodyPr anchor="b"/>
          <a:lstStyle>
            <a:lvl1pPr algn="l">
              <a:defRPr b="1" sz="2000">
                <a:latin typeface="+mn-lt"/>
                <a:ea typeface="+mn-ea"/>
                <a:cs typeface="+mn-cs"/>
                <a:sym typeface="Helvetica"/>
              </a:defRPr>
            </a:lvl1pPr>
          </a:lstStyle>
          <a:p>
            <a:pPr/>
            <a:r>
              <a:t>Title Text</a:t>
            </a:r>
          </a:p>
        </p:txBody>
      </p:sp>
      <p:sp>
        <p:nvSpPr>
          <p:cNvPr id="73" name="Body Level One…"/>
          <p:cNvSpPr txBox="1"/>
          <p:nvPr>
            <p:ph type="body" idx="1"/>
          </p:nvPr>
        </p:nvSpPr>
        <p:spPr>
          <a:xfrm>
            <a:off x="3575050" y="27307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Rectangle"/>
          <p:cNvSpPr/>
          <p:nvPr>
            <p:ph type="body" sz="half" idx="13"/>
          </p:nvPr>
        </p:nvSpPr>
        <p:spPr>
          <a:xfrm>
            <a:off x="457218" y="1435104"/>
            <a:ext cx="3008315" cy="4691063"/>
          </a:xfrm>
          <a:prstGeom prst="rect">
            <a:avLst/>
          </a:prstGeom>
        </p:spPr>
        <p:txBody>
          <a:bodyPr/>
          <a:lstStyle/>
          <a:p>
            <a:pPr marL="0" indent="0">
              <a:spcBef>
                <a:spcPts val="300"/>
              </a:spcBef>
              <a:buSzTx/>
              <a:buFontTx/>
              <a:buNone/>
              <a:defRPr sz="14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1792288" y="4800601"/>
            <a:ext cx="5486401" cy="566740"/>
          </a:xfrm>
          <a:prstGeom prst="rect">
            <a:avLst/>
          </a:prstGeom>
        </p:spPr>
        <p:txBody>
          <a:bodyPr anchor="b"/>
          <a:lstStyle>
            <a:lvl1pPr algn="l">
              <a:defRPr b="1" sz="2000">
                <a:latin typeface="+mn-lt"/>
                <a:ea typeface="+mn-ea"/>
                <a:cs typeface="+mn-cs"/>
                <a:sym typeface="Helvetica"/>
              </a:defRPr>
            </a:lvl1pPr>
          </a:lstStyle>
          <a:p>
            <a:pPr/>
            <a:r>
              <a:t>Title Text</a:t>
            </a:r>
          </a:p>
        </p:txBody>
      </p:sp>
      <p:sp>
        <p:nvSpPr>
          <p:cNvPr id="83" name="Image"/>
          <p:cNvSpPr/>
          <p:nvPr>
            <p:ph type="pic" sz="half" idx="13"/>
          </p:nvPr>
        </p:nvSpPr>
        <p:spPr>
          <a:xfrm>
            <a:off x="1792288" y="612775"/>
            <a:ext cx="5486401" cy="4114800"/>
          </a:xfrm>
          <a:prstGeom prst="rect">
            <a:avLst/>
          </a:prstGeom>
        </p:spPr>
        <p:txBody>
          <a:bodyPr lIns="91439" rIns="91439">
            <a:noAutofit/>
          </a:bodyPr>
          <a:lstStyle/>
          <a:p>
            <a:pPr/>
          </a:p>
        </p:txBody>
      </p:sp>
      <p:sp>
        <p:nvSpPr>
          <p:cNvPr id="84" name="Body Level One…"/>
          <p:cNvSpPr txBox="1"/>
          <p:nvPr>
            <p:ph type="body" sz="quarter" idx="1"/>
          </p:nvPr>
        </p:nvSpPr>
        <p:spPr>
          <a:xfrm>
            <a:off x="1792288" y="5367356"/>
            <a:ext cx="5486401" cy="804864"/>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slideLayout" Target="../slideLayouts/slideLayout35.xml"/><Relationship Id="rId37"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274639"/>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457200" y="1600200"/>
            <a:ext cx="8229600" cy="4525964"/>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413144" y="6404294"/>
            <a:ext cx="273657" cy="269241"/>
          </a:xfrm>
          <a:prstGeom prst="rect">
            <a:avLst/>
          </a:prstGeom>
          <a:ln w="12700">
            <a:miter lim="400000"/>
          </a:ln>
        </p:spPr>
        <p:txBody>
          <a:bodyPr wrap="none" lIns="45719" rIns="45719" anchor="ctr">
            <a:spAutoFit/>
          </a:bodyPr>
          <a:lstStyle>
            <a:lvl1pPr algn="r">
              <a:defRPr sz="1200">
                <a:solidFill>
                  <a:srgbClr val="888888"/>
                </a:solidFill>
                <a:latin typeface="+mj-lt"/>
                <a:ea typeface="+mj-ea"/>
                <a:cs typeface="+mj-cs"/>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1pPr>
      <a:lvl2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2pPr>
      <a:lvl3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3pPr>
      <a:lvl4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4pPr>
      <a:lvl5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5pPr>
      <a:lvl6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6pPr>
      <a:lvl7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7pPr>
      <a:lvl8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8pPr>
      <a:lvl9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1.png"/><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12.png"/><Relationship Id="rId11" Type="http://schemas.openxmlformats.org/officeDocument/2006/relationships/image" Target="../media/image13.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35.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35.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hyperlink" Target="https://adhoc.invisionapp.com/share/PDGIG6LENRV" TargetMode="Externa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7" name="2.17.18"/>
          <p:cNvSpPr txBox="1"/>
          <p:nvPr/>
        </p:nvSpPr>
        <p:spPr>
          <a:xfrm>
            <a:off x="992131" y="6350032"/>
            <a:ext cx="931343" cy="30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defRPr sz="1400">
                <a:solidFill>
                  <a:srgbClr val="FFFFFF"/>
                </a:solidFill>
              </a:defRPr>
            </a:lvl1pPr>
          </a:lstStyle>
          <a:p>
            <a:pPr/>
            <a:r>
              <a:t>2.17.18</a:t>
            </a:r>
          </a:p>
        </p:txBody>
      </p:sp>
      <p:sp>
        <p:nvSpPr>
          <p:cNvPr id="338" name="Rectangle"/>
          <p:cNvSpPr/>
          <p:nvPr/>
        </p:nvSpPr>
        <p:spPr>
          <a:xfrm>
            <a:off x="-338535" y="1554971"/>
            <a:ext cx="9927928" cy="3621058"/>
          </a:xfrm>
          <a:prstGeom prst="rect">
            <a:avLst/>
          </a:prstGeom>
          <a:solidFill>
            <a:srgbClr val="FFFFFF"/>
          </a:solidFill>
          <a:ln w="12700">
            <a:miter lim="400000"/>
          </a:ln>
        </p:spPr>
        <p:txBody>
          <a:bodyPr lIns="45719" rIns="45719" anchor="ctr"/>
          <a:lstStyle/>
          <a:p>
            <a:pPr defTabSz="914400">
              <a:defRPr sz="1600">
                <a:solidFill>
                  <a:srgbClr val="333333"/>
                </a:solidFill>
                <a:latin typeface="Cambria"/>
                <a:ea typeface="Cambria"/>
                <a:cs typeface="Cambria"/>
                <a:sym typeface="Cambria"/>
              </a:defRPr>
            </a:pPr>
          </a:p>
        </p:txBody>
      </p:sp>
      <p:sp>
        <p:nvSpPr>
          <p:cNvPr id="339" name="Line"/>
          <p:cNvSpPr/>
          <p:nvPr/>
        </p:nvSpPr>
        <p:spPr>
          <a:xfrm>
            <a:off x="1" y="5269317"/>
            <a:ext cx="9144001" cy="1"/>
          </a:xfrm>
          <a:prstGeom prst="line">
            <a:avLst/>
          </a:prstGeom>
          <a:ln w="28575">
            <a:solidFill>
              <a:srgbClr val="7F8EA4"/>
            </a:solidFill>
          </a:ln>
        </p:spPr>
        <p:txBody>
          <a:bodyPr lIns="45719" rIns="45719"/>
          <a:lstStyle/>
          <a:p>
            <a:pPr>
              <a:defRPr sz="1800">
                <a:latin typeface="+mj-lt"/>
                <a:ea typeface="+mj-ea"/>
                <a:cs typeface="+mj-cs"/>
                <a:sym typeface="Calibri"/>
              </a:defRPr>
            </a:pPr>
          </a:p>
        </p:txBody>
      </p:sp>
      <p:pic>
        <p:nvPicPr>
          <p:cNvPr id="340" name="image1.png" descr="image1.png"/>
          <p:cNvPicPr>
            <a:picLocks noChangeAspect="1"/>
          </p:cNvPicPr>
          <p:nvPr/>
        </p:nvPicPr>
        <p:blipFill>
          <a:blip r:embed="rId2">
            <a:extLst/>
          </a:blip>
          <a:stretch>
            <a:fillRect/>
          </a:stretch>
        </p:blipFill>
        <p:spPr>
          <a:xfrm>
            <a:off x="2273262" y="1559175"/>
            <a:ext cx="2273263" cy="1852488"/>
          </a:xfrm>
          <a:prstGeom prst="rect">
            <a:avLst/>
          </a:prstGeom>
          <a:ln w="12700">
            <a:miter lim="400000"/>
          </a:ln>
        </p:spPr>
      </p:pic>
      <p:pic>
        <p:nvPicPr>
          <p:cNvPr id="341" name="image11.png" descr="image11.png"/>
          <p:cNvPicPr>
            <a:picLocks noChangeAspect="1"/>
          </p:cNvPicPr>
          <p:nvPr/>
        </p:nvPicPr>
        <p:blipFill>
          <a:blip r:embed="rId3">
            <a:extLst/>
          </a:blip>
          <a:stretch>
            <a:fillRect/>
          </a:stretch>
        </p:blipFill>
        <p:spPr>
          <a:xfrm>
            <a:off x="4586302" y="1558856"/>
            <a:ext cx="2233484" cy="1852487"/>
          </a:xfrm>
          <a:prstGeom prst="rect">
            <a:avLst/>
          </a:prstGeom>
          <a:ln w="12700">
            <a:miter lim="400000"/>
          </a:ln>
        </p:spPr>
      </p:pic>
      <p:pic>
        <p:nvPicPr>
          <p:cNvPr id="342" name="image3.png" descr="image3.png"/>
          <p:cNvPicPr>
            <a:picLocks noChangeAspect="1"/>
          </p:cNvPicPr>
          <p:nvPr/>
        </p:nvPicPr>
        <p:blipFill>
          <a:blip r:embed="rId4">
            <a:extLst/>
          </a:blip>
          <a:stretch>
            <a:fillRect/>
          </a:stretch>
        </p:blipFill>
        <p:spPr>
          <a:xfrm>
            <a:off x="0" y="1558856"/>
            <a:ext cx="2273263" cy="1852487"/>
          </a:xfrm>
          <a:prstGeom prst="rect">
            <a:avLst/>
          </a:prstGeom>
          <a:ln w="12700">
            <a:miter lim="400000"/>
          </a:ln>
        </p:spPr>
      </p:pic>
      <p:pic>
        <p:nvPicPr>
          <p:cNvPr id="343" name="image4.png" descr="image4.png"/>
          <p:cNvPicPr>
            <a:picLocks noChangeAspect="1"/>
          </p:cNvPicPr>
          <p:nvPr/>
        </p:nvPicPr>
        <p:blipFill>
          <a:blip r:embed="rId5">
            <a:extLst/>
          </a:blip>
          <a:stretch>
            <a:fillRect/>
          </a:stretch>
        </p:blipFill>
        <p:spPr>
          <a:xfrm>
            <a:off x="6819786" y="1558856"/>
            <a:ext cx="2273263" cy="1852487"/>
          </a:xfrm>
          <a:prstGeom prst="rect">
            <a:avLst/>
          </a:prstGeom>
          <a:ln w="12700">
            <a:miter lim="400000"/>
          </a:ln>
        </p:spPr>
      </p:pic>
      <p:pic>
        <p:nvPicPr>
          <p:cNvPr id="344" name="image5.png" descr="image5.png"/>
          <p:cNvPicPr>
            <a:picLocks noChangeAspect="1"/>
          </p:cNvPicPr>
          <p:nvPr/>
        </p:nvPicPr>
        <p:blipFill>
          <a:blip r:embed="rId6">
            <a:extLst/>
          </a:blip>
          <a:stretch>
            <a:fillRect/>
          </a:stretch>
        </p:blipFill>
        <p:spPr>
          <a:xfrm>
            <a:off x="4546524" y="3401164"/>
            <a:ext cx="2273263" cy="1852488"/>
          </a:xfrm>
          <a:prstGeom prst="rect">
            <a:avLst/>
          </a:prstGeom>
          <a:ln w="12700">
            <a:miter lim="400000"/>
          </a:ln>
        </p:spPr>
      </p:pic>
      <p:pic>
        <p:nvPicPr>
          <p:cNvPr id="345" name="image6.png" descr="image6.png"/>
          <p:cNvPicPr>
            <a:picLocks noChangeAspect="1"/>
          </p:cNvPicPr>
          <p:nvPr/>
        </p:nvPicPr>
        <p:blipFill>
          <a:blip r:embed="rId7">
            <a:extLst/>
          </a:blip>
          <a:stretch>
            <a:fillRect/>
          </a:stretch>
        </p:blipFill>
        <p:spPr>
          <a:xfrm>
            <a:off x="6819786" y="3401164"/>
            <a:ext cx="2324192" cy="1852488"/>
          </a:xfrm>
          <a:prstGeom prst="rect">
            <a:avLst/>
          </a:prstGeom>
          <a:ln w="12700">
            <a:miter lim="400000"/>
          </a:ln>
        </p:spPr>
      </p:pic>
      <p:pic>
        <p:nvPicPr>
          <p:cNvPr id="346" name="image7.png" descr="image7.png"/>
          <p:cNvPicPr>
            <a:picLocks noChangeAspect="1"/>
          </p:cNvPicPr>
          <p:nvPr/>
        </p:nvPicPr>
        <p:blipFill>
          <a:blip r:embed="rId8">
            <a:extLst/>
          </a:blip>
          <a:stretch>
            <a:fillRect/>
          </a:stretch>
        </p:blipFill>
        <p:spPr>
          <a:xfrm>
            <a:off x="0" y="3401164"/>
            <a:ext cx="2257584" cy="1852488"/>
          </a:xfrm>
          <a:prstGeom prst="rect">
            <a:avLst/>
          </a:prstGeom>
          <a:ln w="12700">
            <a:miter lim="400000"/>
          </a:ln>
        </p:spPr>
      </p:pic>
      <p:pic>
        <p:nvPicPr>
          <p:cNvPr id="347" name="image8.png" descr="image8.png"/>
          <p:cNvPicPr>
            <a:picLocks noChangeAspect="1"/>
          </p:cNvPicPr>
          <p:nvPr/>
        </p:nvPicPr>
        <p:blipFill>
          <a:blip r:embed="rId9">
            <a:extLst/>
          </a:blip>
          <a:stretch>
            <a:fillRect/>
          </a:stretch>
        </p:blipFill>
        <p:spPr>
          <a:xfrm>
            <a:off x="2273262" y="3401164"/>
            <a:ext cx="2273264" cy="1852488"/>
          </a:xfrm>
          <a:prstGeom prst="rect">
            <a:avLst/>
          </a:prstGeom>
          <a:ln w="12700">
            <a:miter lim="400000"/>
          </a:ln>
        </p:spPr>
      </p:pic>
      <p:sp>
        <p:nvSpPr>
          <p:cNvPr id="348" name="Title of readout - what you tested"/>
          <p:cNvSpPr txBox="1"/>
          <p:nvPr/>
        </p:nvSpPr>
        <p:spPr>
          <a:xfrm>
            <a:off x="12" y="555498"/>
            <a:ext cx="9144001" cy="70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914400">
              <a:lnSpc>
                <a:spcPct val="115000"/>
              </a:lnSpc>
              <a:defRPr sz="4000">
                <a:solidFill>
                  <a:srgbClr val="FFFFFF"/>
                </a:solidFill>
              </a:defRPr>
            </a:lvl1pPr>
          </a:lstStyle>
          <a:p>
            <a:pPr/>
            <a:r>
              <a:t>Title of readout - what you tested</a:t>
            </a:r>
          </a:p>
        </p:txBody>
      </p:sp>
      <p:pic>
        <p:nvPicPr>
          <p:cNvPr id="349" name="image12.png" descr="image12.png"/>
          <p:cNvPicPr>
            <a:picLocks noChangeAspect="1"/>
          </p:cNvPicPr>
          <p:nvPr/>
        </p:nvPicPr>
        <p:blipFill>
          <a:blip r:embed="rId10">
            <a:extLst/>
          </a:blip>
          <a:stretch>
            <a:fillRect/>
          </a:stretch>
        </p:blipFill>
        <p:spPr>
          <a:xfrm>
            <a:off x="393318" y="5912632"/>
            <a:ext cx="2128969" cy="437400"/>
          </a:xfrm>
          <a:prstGeom prst="rect">
            <a:avLst/>
          </a:prstGeom>
          <a:ln w="12700">
            <a:miter lim="400000"/>
          </a:ln>
        </p:spPr>
      </p:pic>
      <p:pic>
        <p:nvPicPr>
          <p:cNvPr id="350" name="image13.tif" descr="image13.tif"/>
          <p:cNvPicPr>
            <a:picLocks noChangeAspect="1"/>
          </p:cNvPicPr>
          <p:nvPr/>
        </p:nvPicPr>
        <p:blipFill>
          <a:blip r:embed="rId11">
            <a:extLst/>
          </a:blip>
          <a:stretch>
            <a:fillRect/>
          </a:stretch>
        </p:blipFill>
        <p:spPr>
          <a:xfrm>
            <a:off x="7539711" y="5449627"/>
            <a:ext cx="1130301" cy="1130301"/>
          </a:xfrm>
          <a:prstGeom prst="rect">
            <a:avLst/>
          </a:prstGeom>
          <a:ln w="12700">
            <a:miter lim="400000"/>
          </a:ln>
        </p:spPr>
      </p:pic>
      <p:sp>
        <p:nvSpPr>
          <p:cNvPr id="351" name="User Research Readout"/>
          <p:cNvSpPr txBox="1"/>
          <p:nvPr/>
        </p:nvSpPr>
        <p:spPr>
          <a:xfrm>
            <a:off x="0" y="161798"/>
            <a:ext cx="9144000"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914400">
              <a:lnSpc>
                <a:spcPct val="115000"/>
              </a:lnSpc>
              <a:defRPr>
                <a:solidFill>
                  <a:srgbClr val="FFFFFF"/>
                </a:solidFill>
                <a:latin typeface="+mn-lt"/>
                <a:ea typeface="+mn-ea"/>
                <a:cs typeface="+mn-cs"/>
                <a:sym typeface="Helvetica"/>
              </a:defRPr>
            </a:lvl1pPr>
          </a:lstStyle>
          <a:p>
            <a:pPr/>
            <a:r>
              <a:t>User Research Readout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32D61"/>
        </a:solidFill>
      </p:bgPr>
    </p:bg>
    <p:spTree>
      <p:nvGrpSpPr>
        <p:cNvPr id="1" name=""/>
        <p:cNvGrpSpPr/>
        <p:nvPr/>
      </p:nvGrpSpPr>
      <p:grpSpPr>
        <a:xfrm>
          <a:off x="0" y="0"/>
          <a:ext cx="0" cy="0"/>
          <a:chOff x="0" y="0"/>
          <a:chExt cx="0" cy="0"/>
        </a:xfrm>
      </p:grpSpPr>
      <p:sp>
        <p:nvSpPr>
          <p:cNvPr id="406" name="What We Learned"/>
          <p:cNvSpPr txBox="1"/>
          <p:nvPr>
            <p:ph type="title"/>
          </p:nvPr>
        </p:nvSpPr>
        <p:spPr>
          <a:xfrm>
            <a:off x="387899" y="1982527"/>
            <a:ext cx="7973402" cy="1692001"/>
          </a:xfrm>
          <a:prstGeom prst="rect">
            <a:avLst/>
          </a:prstGeom>
        </p:spPr>
        <p:txBody>
          <a:bodyPr/>
          <a:lstStyle>
            <a:lvl1pPr algn="l">
              <a:defRPr sz="4400">
                <a:solidFill>
                  <a:srgbClr val="FFFFFF"/>
                </a:solidFill>
                <a:latin typeface="+mn-lt"/>
                <a:ea typeface="+mn-ea"/>
                <a:cs typeface="+mn-cs"/>
                <a:sym typeface="Helvetica"/>
              </a:defRPr>
            </a:lvl1pPr>
          </a:lstStyle>
          <a:p>
            <a:pPr/>
            <a:r>
              <a:t>What We Learned</a:t>
            </a:r>
          </a:p>
        </p:txBody>
      </p:sp>
      <p:sp>
        <p:nvSpPr>
          <p:cNvPr id="407" name="Line"/>
          <p:cNvSpPr/>
          <p:nvPr/>
        </p:nvSpPr>
        <p:spPr>
          <a:xfrm>
            <a:off x="518550" y="3715387"/>
            <a:ext cx="6706500" cy="1"/>
          </a:xfrm>
          <a:prstGeom prst="line">
            <a:avLst/>
          </a:prstGeom>
          <a:ln w="28575">
            <a:solidFill>
              <a:srgbClr val="FFFFFF"/>
            </a:solidFill>
          </a:ln>
        </p:spPr>
        <p:txBody>
          <a:bodyPr lIns="45719" rIns="45719"/>
          <a:lstStyle/>
          <a:p>
            <a:pPr>
              <a:defRPr sz="1800">
                <a:latin typeface="+mj-lt"/>
                <a:ea typeface="+mj-ea"/>
                <a:cs typeface="+mj-cs"/>
                <a:sym typeface="Calibri"/>
              </a:defRPr>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9" name="[state the overall results here]"/>
          <p:cNvSpPr txBox="1"/>
          <p:nvPr/>
        </p:nvSpPr>
        <p:spPr>
          <a:xfrm>
            <a:off x="840390" y="2814977"/>
            <a:ext cx="7463220" cy="8178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spAutoFit/>
          </a:bodyPr>
          <a:lstStyle>
            <a:lvl1pPr>
              <a:spcBef>
                <a:spcPts val="1500"/>
              </a:spcBef>
              <a:defRPr sz="4000">
                <a:solidFill>
                  <a:srgbClr val="032D61"/>
                </a:solidFill>
                <a:latin typeface="Source Sans Pro"/>
                <a:ea typeface="Source Sans Pro"/>
                <a:cs typeface="Source Sans Pro"/>
                <a:sym typeface="Source Sans Pro"/>
              </a:defRPr>
            </a:lvl1pPr>
          </a:lstStyle>
          <a:p>
            <a:pPr/>
            <a:r>
              <a:t>[state the overall results here]</a:t>
            </a:r>
          </a:p>
        </p:txBody>
      </p:sp>
      <p:sp>
        <p:nvSpPr>
          <p:cNvPr id="410" name="Slide Number"/>
          <p:cNvSpPr txBox="1"/>
          <p:nvPr>
            <p:ph type="sldNum" sz="quarter" idx="2"/>
          </p:nvPr>
        </p:nvSpPr>
        <p:spPr>
          <a:xfrm>
            <a:off x="8674121" y="6293345"/>
            <a:ext cx="347037" cy="3733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2" name="[quote that summarizes the entire testing round]"/>
          <p:cNvSpPr txBox="1"/>
          <p:nvPr/>
        </p:nvSpPr>
        <p:spPr>
          <a:xfrm>
            <a:off x="1224322" y="2964179"/>
            <a:ext cx="6695356"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20000"/>
              </a:lnSpc>
              <a:defRPr i="1" sz="2500">
                <a:solidFill>
                  <a:srgbClr val="FFFFFF"/>
                </a:solidFill>
                <a:latin typeface="+mn-lt"/>
                <a:ea typeface="+mn-ea"/>
                <a:cs typeface="+mn-cs"/>
                <a:sym typeface="Helvetica"/>
              </a:defRPr>
            </a:lvl1pPr>
          </a:lstStyle>
          <a:p>
            <a:pPr/>
            <a:r>
              <a:t>[quote that summarizes the entire testing round]</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6" name="[quote that summarizes the entire testing round]"/>
          <p:cNvSpPr txBox="1"/>
          <p:nvPr/>
        </p:nvSpPr>
        <p:spPr>
          <a:xfrm>
            <a:off x="1224322" y="2964179"/>
            <a:ext cx="6695356"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20000"/>
              </a:lnSpc>
              <a:defRPr i="1" sz="2500">
                <a:solidFill>
                  <a:srgbClr val="FFFFFF"/>
                </a:solidFill>
                <a:latin typeface="+mn-lt"/>
                <a:ea typeface="+mn-ea"/>
                <a:cs typeface="+mn-cs"/>
                <a:sym typeface="Helvetica"/>
              </a:defRPr>
            </a:lvl1pPr>
          </a:lstStyle>
          <a:p>
            <a:pPr/>
            <a:r>
              <a:t>[quote that summarizes the entire testing round]</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20" name="terms-1.png" descr="terms-1.png"/>
          <p:cNvPicPr>
            <a:picLocks noChangeAspect="1"/>
          </p:cNvPicPr>
          <p:nvPr/>
        </p:nvPicPr>
        <p:blipFill>
          <a:blip r:embed="rId3">
            <a:extLst/>
          </a:blip>
          <a:srcRect l="2262" t="0" r="30663" b="0"/>
          <a:stretch>
            <a:fillRect/>
          </a:stretch>
        </p:blipFill>
        <p:spPr>
          <a:xfrm>
            <a:off x="553518" y="1041721"/>
            <a:ext cx="3011713" cy="6858001"/>
          </a:xfrm>
          <a:prstGeom prst="rect">
            <a:avLst/>
          </a:prstGeom>
          <a:ln w="12700">
            <a:solidFill>
              <a:srgbClr val="A9A9A9"/>
            </a:solidFill>
            <a:miter lim="400000"/>
          </a:ln>
        </p:spPr>
      </p:pic>
      <p:sp>
        <p:nvSpPr>
          <p:cNvPr id="421" name="Difficulty with UI"/>
          <p:cNvSpPr txBox="1"/>
          <p:nvPr/>
        </p:nvSpPr>
        <p:spPr>
          <a:xfrm>
            <a:off x="3810000" y="1231900"/>
            <a:ext cx="4865195" cy="5638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spAutoFit/>
          </a:bodyPr>
          <a:lstStyle>
            <a:lvl1pPr>
              <a:defRPr sz="2500">
                <a:solidFill>
                  <a:srgbClr val="032D61"/>
                </a:solidFill>
              </a:defRPr>
            </a:lvl1pPr>
          </a:lstStyle>
          <a:p>
            <a:pPr/>
            <a:r>
              <a:t>Difficulty with UI</a:t>
            </a:r>
          </a:p>
        </p:txBody>
      </p:sp>
      <p:sp>
        <p:nvSpPr>
          <p:cNvPr id="422" name="Slide Number"/>
          <p:cNvSpPr txBox="1"/>
          <p:nvPr>
            <p:ph type="sldNum" sz="quarter" idx="2"/>
          </p:nvPr>
        </p:nvSpPr>
        <p:spPr>
          <a:xfrm>
            <a:off x="8656091" y="6299695"/>
            <a:ext cx="365067" cy="3606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23" name="Finding 1 (repeat as needed)"/>
          <p:cNvSpPr txBox="1"/>
          <p:nvPr/>
        </p:nvSpPr>
        <p:spPr>
          <a:xfrm>
            <a:off x="387899" y="381435"/>
            <a:ext cx="7973402" cy="4876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spAutoFit/>
          </a:bodyPr>
          <a:lstStyle>
            <a:lvl1pPr>
              <a:defRPr>
                <a:solidFill>
                  <a:srgbClr val="0E70BC"/>
                </a:solidFill>
              </a:defRPr>
            </a:lvl1pPr>
          </a:lstStyle>
          <a:p>
            <a:pPr/>
            <a:r>
              <a:t>Finding 1 (repeat as needed)</a:t>
            </a:r>
          </a:p>
        </p:txBody>
      </p:sp>
      <p:sp>
        <p:nvSpPr>
          <p:cNvPr id="424" name="Rectangle"/>
          <p:cNvSpPr/>
          <p:nvPr/>
        </p:nvSpPr>
        <p:spPr>
          <a:xfrm>
            <a:off x="503359" y="789496"/>
            <a:ext cx="8137281" cy="15990"/>
          </a:xfrm>
          <a:prstGeom prst="rect">
            <a:avLst/>
          </a:prstGeom>
          <a:solidFill>
            <a:srgbClr val="0F71BB"/>
          </a:solidFill>
          <a:ln w="12700">
            <a:miter lim="400000"/>
          </a:ln>
        </p:spPr>
        <p:txBody>
          <a:bodyPr lIns="45719" rIns="45719" anchor="ctr"/>
          <a:lstStyle/>
          <a:p>
            <a:pPr>
              <a:defRPr sz="1800">
                <a:latin typeface="Source Sans Pro"/>
                <a:ea typeface="Source Sans Pro"/>
                <a:cs typeface="Source Sans Pro"/>
                <a:sym typeface="Source Sans Pro"/>
              </a:defRPr>
            </a:pPr>
          </a:p>
        </p:txBody>
      </p:sp>
      <p:sp>
        <p:nvSpPr>
          <p:cNvPr id="425" name="Had difficulty scrolling the Terms and Conditions before clicking the checkbox"/>
          <p:cNvSpPr txBox="1"/>
          <p:nvPr/>
        </p:nvSpPr>
        <p:spPr>
          <a:xfrm>
            <a:off x="5015263" y="2234102"/>
            <a:ext cx="3941847" cy="1043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Had difficulty scrolling the Terms and Conditions before clicking the checkbox</a:t>
            </a:r>
          </a:p>
        </p:txBody>
      </p:sp>
      <p:grpSp>
        <p:nvGrpSpPr>
          <p:cNvPr id="430" name="Group"/>
          <p:cNvGrpSpPr/>
          <p:nvPr/>
        </p:nvGrpSpPr>
        <p:grpSpPr>
          <a:xfrm>
            <a:off x="3810000" y="1940495"/>
            <a:ext cx="1002493" cy="996156"/>
            <a:chOff x="0" y="0"/>
            <a:chExt cx="1002492" cy="996155"/>
          </a:xfrm>
        </p:grpSpPr>
        <p:sp>
          <p:nvSpPr>
            <p:cNvPr id="426" name="Oval"/>
            <p:cNvSpPr/>
            <p:nvPr/>
          </p:nvSpPr>
          <p:spPr>
            <a:xfrm>
              <a:off x="0" y="0"/>
              <a:ext cx="1002493" cy="996156"/>
            </a:xfrm>
            <a:prstGeom prst="ellipse">
              <a:avLst/>
            </a:prstGeom>
            <a:solidFill>
              <a:srgbClr val="FDB81F"/>
            </a:solidFill>
            <a:ln w="12700" cap="flat">
              <a:noFill/>
              <a:miter lim="400000"/>
            </a:ln>
            <a:effectLst/>
          </p:spPr>
          <p:txBody>
            <a:bodyPr wrap="square" lIns="45719" tIns="45719" rIns="45719" bIns="45719" numCol="1" anchor="ctr">
              <a:noAutofit/>
            </a:bodyPr>
            <a:lstStyle/>
            <a:p>
              <a:pPr>
                <a:defRPr sz="1800">
                  <a:latin typeface="+mj-lt"/>
                  <a:ea typeface="+mj-ea"/>
                  <a:cs typeface="+mj-cs"/>
                  <a:sym typeface="Calibri"/>
                </a:defRPr>
              </a:pPr>
            </a:p>
          </p:txBody>
        </p:sp>
        <p:sp>
          <p:nvSpPr>
            <p:cNvPr id="427" name="4"/>
            <p:cNvSpPr txBox="1"/>
            <p:nvPr/>
          </p:nvSpPr>
          <p:spPr>
            <a:xfrm>
              <a:off x="209034" y="40322"/>
              <a:ext cx="280572" cy="4812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ctr">
                <a:defRPr b="1" sz="2500">
                  <a:solidFill>
                    <a:srgbClr val="323A44"/>
                  </a:solidFill>
                  <a:latin typeface="+mn-lt"/>
                  <a:ea typeface="+mn-ea"/>
                  <a:cs typeface="+mn-cs"/>
                  <a:sym typeface="Helvetica"/>
                </a:defRPr>
              </a:lvl1pPr>
            </a:lstStyle>
            <a:p>
              <a:pPr/>
              <a:r>
                <a:t>4</a:t>
              </a:r>
            </a:p>
          </p:txBody>
        </p:sp>
        <p:sp>
          <p:nvSpPr>
            <p:cNvPr id="428" name="8"/>
            <p:cNvSpPr txBox="1"/>
            <p:nvPr/>
          </p:nvSpPr>
          <p:spPr>
            <a:xfrm>
              <a:off x="523515" y="443410"/>
              <a:ext cx="301655" cy="4812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ctr">
                <a:defRPr b="1" sz="2500">
                  <a:solidFill>
                    <a:srgbClr val="323A44"/>
                  </a:solidFill>
                  <a:latin typeface="+mn-lt"/>
                  <a:ea typeface="+mn-ea"/>
                  <a:cs typeface="+mn-cs"/>
                  <a:sym typeface="Helvetica"/>
                </a:defRPr>
              </a:lvl1pPr>
            </a:lstStyle>
            <a:p>
              <a:pPr/>
              <a:r>
                <a:t>8</a:t>
              </a:r>
            </a:p>
          </p:txBody>
        </p:sp>
        <p:sp>
          <p:nvSpPr>
            <p:cNvPr id="429" name="Rectangle"/>
            <p:cNvSpPr/>
            <p:nvPr/>
          </p:nvSpPr>
          <p:spPr>
            <a:xfrm rot="18900000">
              <a:off x="136639" y="487430"/>
              <a:ext cx="729215" cy="21296"/>
            </a:xfrm>
            <a:prstGeom prst="rect">
              <a:avLst/>
            </a:prstGeom>
            <a:solidFill>
              <a:srgbClr val="323A44"/>
            </a:solidFill>
            <a:ln w="12700" cap="flat">
              <a:noFill/>
              <a:miter lim="400000"/>
            </a:ln>
            <a:effectLst/>
          </p:spPr>
          <p:txBody>
            <a:bodyPr wrap="square" lIns="45719" tIns="45719" rIns="45719" bIns="45719" numCol="1" anchor="ctr">
              <a:noAutofit/>
            </a:bodyPr>
            <a:lstStyle/>
            <a:p>
              <a:pPr>
                <a:defRPr sz="1800">
                  <a:latin typeface="+mj-lt"/>
                  <a:ea typeface="+mj-ea"/>
                  <a:cs typeface="+mj-cs"/>
                  <a:sym typeface="Calibri"/>
                </a:defRPr>
              </a:pPr>
            </a:p>
          </p:txBody>
        </p:sp>
      </p:gr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4" name="[quote(s) related to Finding 1 - repeat as needed]"/>
          <p:cNvSpPr txBox="1"/>
          <p:nvPr/>
        </p:nvSpPr>
        <p:spPr>
          <a:xfrm>
            <a:off x="1340138" y="2964179"/>
            <a:ext cx="6463724"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50657" indent="-250657">
              <a:lnSpc>
                <a:spcPct val="120000"/>
              </a:lnSpc>
              <a:buSzPct val="100000"/>
              <a:buChar char="•"/>
              <a:defRPr i="1" sz="2500">
                <a:solidFill>
                  <a:srgbClr val="FFFFFF"/>
                </a:solidFill>
                <a:latin typeface="+mn-lt"/>
                <a:ea typeface="+mn-ea"/>
                <a:cs typeface="+mn-cs"/>
                <a:sym typeface="Helvetica"/>
              </a:defRPr>
            </a:lvl1pPr>
          </a:lstStyle>
          <a:p>
            <a:pPr/>
            <a:r>
              <a:t>[quote(s) related to Finding 1 - repeat as needed]</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6" name="Slide Number"/>
          <p:cNvSpPr txBox="1"/>
          <p:nvPr>
            <p:ph type="sldNum" sz="quarter" idx="2"/>
          </p:nvPr>
        </p:nvSpPr>
        <p:spPr>
          <a:xfrm>
            <a:off x="8656091" y="6299695"/>
            <a:ext cx="365067" cy="3606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37" name="Recommendation: Findings 1-3"/>
          <p:cNvSpPr txBox="1"/>
          <p:nvPr/>
        </p:nvSpPr>
        <p:spPr>
          <a:xfrm>
            <a:off x="387899" y="381435"/>
            <a:ext cx="7973402" cy="4876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spAutoFit/>
          </a:bodyPr>
          <a:lstStyle>
            <a:lvl1pPr>
              <a:defRPr>
                <a:solidFill>
                  <a:srgbClr val="0E70BC"/>
                </a:solidFill>
              </a:defRPr>
            </a:lvl1pPr>
          </a:lstStyle>
          <a:p>
            <a:pPr/>
            <a:r>
              <a:t>Recommendation: Findings 1-3</a:t>
            </a:r>
          </a:p>
        </p:txBody>
      </p:sp>
      <p:sp>
        <p:nvSpPr>
          <p:cNvPr id="438" name="Rectangle"/>
          <p:cNvSpPr/>
          <p:nvPr/>
        </p:nvSpPr>
        <p:spPr>
          <a:xfrm>
            <a:off x="503359" y="789496"/>
            <a:ext cx="8137281" cy="15990"/>
          </a:xfrm>
          <a:prstGeom prst="rect">
            <a:avLst/>
          </a:prstGeom>
          <a:solidFill>
            <a:srgbClr val="0F71BB"/>
          </a:solidFill>
          <a:ln w="12700">
            <a:miter lim="400000"/>
          </a:ln>
        </p:spPr>
        <p:txBody>
          <a:bodyPr lIns="45719" rIns="45719" anchor="ctr"/>
          <a:lstStyle/>
          <a:p>
            <a:pPr>
              <a:defRPr sz="1800">
                <a:latin typeface="Source Sans Pro"/>
                <a:ea typeface="Source Sans Pro"/>
                <a:cs typeface="Source Sans Pro"/>
                <a:sym typeface="Source Sans Pro"/>
              </a:defRPr>
            </a:pPr>
          </a:p>
        </p:txBody>
      </p:sp>
      <p:sp>
        <p:nvSpPr>
          <p:cNvPr id="439" name="[ list of top-level design recommendations for a group of related findings]"/>
          <p:cNvSpPr txBox="1"/>
          <p:nvPr/>
        </p:nvSpPr>
        <p:spPr>
          <a:xfrm>
            <a:off x="1619682" y="2735579"/>
            <a:ext cx="5904636" cy="138684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120000"/>
              </a:lnSpc>
              <a:spcBef>
                <a:spcPts val="2000"/>
              </a:spcBef>
              <a:defRPr sz="2500">
                <a:solidFill>
                  <a:srgbClr val="323A44"/>
                </a:solidFill>
                <a:latin typeface="+mn-lt"/>
                <a:ea typeface="+mn-ea"/>
                <a:cs typeface="+mn-cs"/>
                <a:sym typeface="Helvetica"/>
              </a:defRPr>
            </a:lvl1pPr>
          </a:lstStyle>
          <a:p>
            <a:pPr/>
            <a:r>
              <a:t>[ list of top-level design recommendations for a group of related findings]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32D61"/>
        </a:solidFill>
      </p:bgPr>
    </p:bg>
    <p:spTree>
      <p:nvGrpSpPr>
        <p:cNvPr id="1" name=""/>
        <p:cNvGrpSpPr/>
        <p:nvPr/>
      </p:nvGrpSpPr>
      <p:grpSpPr>
        <a:xfrm>
          <a:off x="0" y="0"/>
          <a:ext cx="0" cy="0"/>
          <a:chOff x="0" y="0"/>
          <a:chExt cx="0" cy="0"/>
        </a:xfrm>
      </p:grpSpPr>
      <p:sp>
        <p:nvSpPr>
          <p:cNvPr id="443" name="Additional Findings"/>
          <p:cNvSpPr txBox="1"/>
          <p:nvPr>
            <p:ph type="title"/>
          </p:nvPr>
        </p:nvSpPr>
        <p:spPr>
          <a:xfrm>
            <a:off x="387899" y="1982527"/>
            <a:ext cx="7973402" cy="1692001"/>
          </a:xfrm>
          <a:prstGeom prst="rect">
            <a:avLst/>
          </a:prstGeom>
        </p:spPr>
        <p:txBody>
          <a:bodyPr/>
          <a:lstStyle>
            <a:lvl1pPr algn="l">
              <a:defRPr sz="4400">
                <a:solidFill>
                  <a:srgbClr val="FFFFFF"/>
                </a:solidFill>
                <a:latin typeface="+mn-lt"/>
                <a:ea typeface="+mn-ea"/>
                <a:cs typeface="+mn-cs"/>
                <a:sym typeface="Helvetica"/>
              </a:defRPr>
            </a:lvl1pPr>
          </a:lstStyle>
          <a:p>
            <a:pPr/>
            <a:r>
              <a:t>Additional Findings</a:t>
            </a:r>
          </a:p>
        </p:txBody>
      </p:sp>
      <p:sp>
        <p:nvSpPr>
          <p:cNvPr id="444" name="Line"/>
          <p:cNvSpPr/>
          <p:nvPr/>
        </p:nvSpPr>
        <p:spPr>
          <a:xfrm>
            <a:off x="518550" y="3715387"/>
            <a:ext cx="6706500" cy="1"/>
          </a:xfrm>
          <a:prstGeom prst="line">
            <a:avLst/>
          </a:prstGeom>
          <a:ln w="28575">
            <a:solidFill>
              <a:srgbClr val="FFFFFF"/>
            </a:solidFill>
          </a:ln>
        </p:spPr>
        <p:txBody>
          <a:bodyPr lIns="45719" rIns="45719"/>
          <a:lstStyle/>
          <a:p>
            <a:pPr>
              <a:defRPr sz="1800">
                <a:latin typeface="+mj-lt"/>
                <a:ea typeface="+mj-ea"/>
                <a:cs typeface="+mj-cs"/>
                <a:sym typeface="Calibri"/>
              </a:defRPr>
            </a:p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8" name="Slide Number"/>
          <p:cNvSpPr txBox="1"/>
          <p:nvPr>
            <p:ph type="sldNum" sz="quarter" idx="2"/>
          </p:nvPr>
        </p:nvSpPr>
        <p:spPr>
          <a:xfrm>
            <a:off x="8674121" y="6293345"/>
            <a:ext cx="347037" cy="3733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451" name="Group"/>
          <p:cNvGrpSpPr/>
          <p:nvPr/>
        </p:nvGrpSpPr>
        <p:grpSpPr>
          <a:xfrm>
            <a:off x="387899" y="381435"/>
            <a:ext cx="8252741" cy="487651"/>
            <a:chOff x="0" y="12700"/>
            <a:chExt cx="8252740" cy="487649"/>
          </a:xfrm>
        </p:grpSpPr>
        <p:sp>
          <p:nvSpPr>
            <p:cNvPr id="449" name="Additional Finding A (repeat as needed)"/>
            <p:cNvSpPr txBox="1"/>
            <p:nvPr/>
          </p:nvSpPr>
          <p:spPr>
            <a:xfrm>
              <a:off x="0" y="12700"/>
              <a:ext cx="7973401" cy="4876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b">
              <a:spAutoFit/>
            </a:bodyPr>
            <a:lstStyle>
              <a:lvl1pPr>
                <a:defRPr>
                  <a:solidFill>
                    <a:srgbClr val="0E70BC"/>
                  </a:solidFill>
                </a:defRPr>
              </a:lvl1pPr>
            </a:lstStyle>
            <a:p>
              <a:pPr/>
              <a:r>
                <a:t>Additional Finding A (repeat as needed)</a:t>
              </a:r>
            </a:p>
          </p:txBody>
        </p:sp>
        <p:sp>
          <p:nvSpPr>
            <p:cNvPr id="450" name="Rectangle"/>
            <p:cNvSpPr/>
            <p:nvPr/>
          </p:nvSpPr>
          <p:spPr>
            <a:xfrm>
              <a:off x="115460" y="420761"/>
              <a:ext cx="8137281" cy="15990"/>
            </a:xfrm>
            <a:prstGeom prst="rect">
              <a:avLst/>
            </a:prstGeom>
            <a:solidFill>
              <a:srgbClr val="0F71BB"/>
            </a:solidFill>
            <a:ln w="12700" cap="flat">
              <a:noFill/>
              <a:miter lim="400000"/>
            </a:ln>
            <a:effectLst/>
          </p:spPr>
          <p:txBody>
            <a:bodyPr wrap="square" lIns="45719" tIns="45719" rIns="45719" bIns="45719" numCol="1" anchor="ctr">
              <a:noAutofit/>
            </a:bodyPr>
            <a:lstStyle/>
            <a:p>
              <a:pPr>
                <a:defRPr sz="1800">
                  <a:latin typeface="Source Sans Pro"/>
                  <a:ea typeface="Source Sans Pro"/>
                  <a:cs typeface="Source Sans Pro"/>
                  <a:sym typeface="Source Sans Pro"/>
                </a:defRPr>
              </a:pPr>
            </a:p>
          </p:txBody>
        </p:sp>
      </p:grpSp>
      <p:sp>
        <p:nvSpPr>
          <p:cNvPr id="452" name="[state the problem/finding here]"/>
          <p:cNvSpPr txBox="1"/>
          <p:nvPr/>
        </p:nvSpPr>
        <p:spPr>
          <a:xfrm>
            <a:off x="432773" y="1208440"/>
            <a:ext cx="8252740" cy="5638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500">
                <a:solidFill>
                  <a:srgbClr val="032D61"/>
                </a:solidFill>
                <a:latin typeface="+mn-lt"/>
                <a:ea typeface="+mn-ea"/>
                <a:cs typeface="+mn-cs"/>
                <a:sym typeface="Helvetica"/>
              </a:defRPr>
            </a:lvl1pPr>
          </a:lstStyle>
          <a:p>
            <a:pPr/>
            <a:r>
              <a:t>[state the problem/finding here]</a:t>
            </a:r>
          </a:p>
        </p:txBody>
      </p:sp>
      <p:sp>
        <p:nvSpPr>
          <p:cNvPr id="453" name="List support for that finding - quotes, analysis of participant actions during the testing, e.g., 6/8 participants thought they’d already verified their identity when they went through two-factor authentication."/>
          <p:cNvSpPr txBox="1"/>
          <p:nvPr/>
        </p:nvSpPr>
        <p:spPr>
          <a:xfrm>
            <a:off x="551569" y="2047895"/>
            <a:ext cx="8040862" cy="1170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67368" indent="-267368">
              <a:lnSpc>
                <a:spcPct val="120000"/>
              </a:lnSpc>
              <a:buSzPct val="100000"/>
              <a:buAutoNum type="arabicPeriod" startAt="1"/>
            </a:lvl1pPr>
          </a:lstStyle>
          <a:p>
            <a:pPr/>
            <a:r>
              <a:t>List support for that finding - quotes, analysis of participant actions during the testing, e.g., 6/8 participants thought they’d already verified their identity when they went through two-factor authentication.</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5" name="[quote(s) related to the additional finding - optional - repeat as needed]"/>
          <p:cNvSpPr txBox="1"/>
          <p:nvPr/>
        </p:nvSpPr>
        <p:spPr>
          <a:xfrm>
            <a:off x="1451346" y="2964179"/>
            <a:ext cx="6241308"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50657" indent="-250657">
              <a:lnSpc>
                <a:spcPct val="120000"/>
              </a:lnSpc>
              <a:buSzPct val="100000"/>
              <a:buChar char="•"/>
              <a:defRPr i="1" sz="2500">
                <a:solidFill>
                  <a:srgbClr val="FFFFFF"/>
                </a:solidFill>
                <a:latin typeface="+mn-lt"/>
                <a:ea typeface="+mn-ea"/>
                <a:cs typeface="+mn-cs"/>
                <a:sym typeface="Helvetica"/>
              </a:defRPr>
            </a:lvl1pPr>
          </a:lstStyle>
          <a:p>
            <a:pPr/>
            <a:r>
              <a:t>[quote(s) related to the additional finding - optional - repeat as needed]</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32D61"/>
        </a:solidFill>
      </p:bgPr>
    </p:bg>
    <p:spTree>
      <p:nvGrpSpPr>
        <p:cNvPr id="1" name=""/>
        <p:cNvGrpSpPr/>
        <p:nvPr/>
      </p:nvGrpSpPr>
      <p:grpSpPr>
        <a:xfrm>
          <a:off x="0" y="0"/>
          <a:ext cx="0" cy="0"/>
          <a:chOff x="0" y="0"/>
          <a:chExt cx="0" cy="0"/>
        </a:xfrm>
      </p:grpSpPr>
      <p:sp>
        <p:nvSpPr>
          <p:cNvPr id="353" name="What We Wanted to Learn…"/>
          <p:cNvSpPr txBox="1"/>
          <p:nvPr>
            <p:ph type="title"/>
          </p:nvPr>
        </p:nvSpPr>
        <p:spPr>
          <a:xfrm>
            <a:off x="584958" y="602314"/>
            <a:ext cx="7973402" cy="4572185"/>
          </a:xfrm>
          <a:prstGeom prst="rect">
            <a:avLst/>
          </a:prstGeom>
        </p:spPr>
        <p:txBody>
          <a:bodyPr/>
          <a:lstStyle/>
          <a:p>
            <a:pPr algn="l">
              <a:defRPr sz="4000">
                <a:solidFill>
                  <a:srgbClr val="FFFFFF"/>
                </a:solidFill>
                <a:latin typeface="+mn-lt"/>
                <a:ea typeface="+mn-ea"/>
                <a:cs typeface="+mn-cs"/>
                <a:sym typeface="Helvetica"/>
              </a:defRPr>
            </a:pPr>
            <a:r>
              <a:t>What We Wanted to Learn</a:t>
            </a:r>
          </a:p>
          <a:p>
            <a:pPr algn="l">
              <a:defRPr sz="4000">
                <a:solidFill>
                  <a:srgbClr val="FFFFFF"/>
                </a:solidFill>
                <a:latin typeface="+mn-lt"/>
                <a:ea typeface="+mn-ea"/>
                <a:cs typeface="+mn-cs"/>
                <a:sym typeface="Helvetica"/>
              </a:defRPr>
            </a:pPr>
            <a:r>
              <a:t>What We Did</a:t>
            </a:r>
            <a:br/>
            <a:r>
              <a:t>What We Learned</a:t>
            </a:r>
            <a:br/>
            <a:r>
              <a:t>Appendix</a:t>
            </a:r>
            <a:br/>
          </a:p>
        </p:txBody>
      </p:sp>
      <p:sp>
        <p:nvSpPr>
          <p:cNvPr id="354" name="Line"/>
          <p:cNvSpPr/>
          <p:nvPr/>
        </p:nvSpPr>
        <p:spPr>
          <a:xfrm>
            <a:off x="1218408" y="978209"/>
            <a:ext cx="6706501" cy="1"/>
          </a:xfrm>
          <a:prstGeom prst="line">
            <a:avLst/>
          </a:prstGeom>
          <a:ln w="28575">
            <a:solidFill>
              <a:srgbClr val="FFFFFF"/>
            </a:solidFill>
          </a:ln>
        </p:spPr>
        <p:txBody>
          <a:bodyPr lIns="45719" rIns="45719"/>
          <a:lstStyle/>
          <a:p>
            <a:pPr>
              <a:defRPr sz="1800">
                <a:latin typeface="+mj-lt"/>
                <a:ea typeface="+mj-ea"/>
                <a:cs typeface="+mj-cs"/>
                <a:sym typeface="Calibri"/>
              </a:defRPr>
            </a:pP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7" name="Slide Number"/>
          <p:cNvSpPr txBox="1"/>
          <p:nvPr>
            <p:ph type="sldNum" sz="quarter" idx="2"/>
          </p:nvPr>
        </p:nvSpPr>
        <p:spPr>
          <a:xfrm>
            <a:off x="8656091" y="6299695"/>
            <a:ext cx="365067" cy="3606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58" name="Recommendation: Additional Findings A-C"/>
          <p:cNvSpPr txBox="1"/>
          <p:nvPr/>
        </p:nvSpPr>
        <p:spPr>
          <a:xfrm>
            <a:off x="387899" y="381435"/>
            <a:ext cx="7973402" cy="4876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spAutoFit/>
          </a:bodyPr>
          <a:lstStyle>
            <a:lvl1pPr>
              <a:defRPr>
                <a:solidFill>
                  <a:srgbClr val="0E70BC"/>
                </a:solidFill>
              </a:defRPr>
            </a:lvl1pPr>
          </a:lstStyle>
          <a:p>
            <a:pPr/>
            <a:r>
              <a:t>Recommendation: Additional Findings A-C</a:t>
            </a:r>
          </a:p>
        </p:txBody>
      </p:sp>
      <p:sp>
        <p:nvSpPr>
          <p:cNvPr id="459" name="Rectangle"/>
          <p:cNvSpPr/>
          <p:nvPr/>
        </p:nvSpPr>
        <p:spPr>
          <a:xfrm>
            <a:off x="503359" y="789496"/>
            <a:ext cx="8137281" cy="15990"/>
          </a:xfrm>
          <a:prstGeom prst="rect">
            <a:avLst/>
          </a:prstGeom>
          <a:solidFill>
            <a:srgbClr val="0F71BB"/>
          </a:solidFill>
          <a:ln w="12700">
            <a:miter lim="400000"/>
          </a:ln>
        </p:spPr>
        <p:txBody>
          <a:bodyPr lIns="45719" rIns="45719" anchor="ctr"/>
          <a:lstStyle/>
          <a:p>
            <a:pPr>
              <a:defRPr sz="1800">
                <a:latin typeface="Source Sans Pro"/>
                <a:ea typeface="Source Sans Pro"/>
                <a:cs typeface="Source Sans Pro"/>
                <a:sym typeface="Source Sans Pro"/>
              </a:defRPr>
            </a:pPr>
          </a:p>
        </p:txBody>
      </p:sp>
      <p:sp>
        <p:nvSpPr>
          <p:cNvPr id="460" name="[ list of top-level design recommendations for a group of related findings]"/>
          <p:cNvSpPr txBox="1"/>
          <p:nvPr/>
        </p:nvSpPr>
        <p:spPr>
          <a:xfrm>
            <a:off x="1619682" y="2735579"/>
            <a:ext cx="5904636" cy="138684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120000"/>
              </a:lnSpc>
              <a:spcBef>
                <a:spcPts val="2000"/>
              </a:spcBef>
              <a:defRPr sz="2500">
                <a:solidFill>
                  <a:srgbClr val="323A44"/>
                </a:solidFill>
                <a:latin typeface="+mn-lt"/>
                <a:ea typeface="+mn-ea"/>
                <a:cs typeface="+mn-cs"/>
                <a:sym typeface="Helvetica"/>
              </a:defRPr>
            </a:lvl1pPr>
          </a:lstStyle>
          <a:p>
            <a:pPr/>
            <a:r>
              <a:t>[ list of top-level design recommendations for a group of related findings]</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32D61"/>
        </a:solidFill>
      </p:bgPr>
    </p:bg>
    <p:spTree>
      <p:nvGrpSpPr>
        <p:cNvPr id="1" name=""/>
        <p:cNvGrpSpPr/>
        <p:nvPr/>
      </p:nvGrpSpPr>
      <p:grpSpPr>
        <a:xfrm>
          <a:off x="0" y="0"/>
          <a:ext cx="0" cy="0"/>
          <a:chOff x="0" y="0"/>
          <a:chExt cx="0" cy="0"/>
        </a:xfrm>
      </p:grpSpPr>
      <p:sp>
        <p:nvSpPr>
          <p:cNvPr id="464" name="Next Steps"/>
          <p:cNvSpPr txBox="1"/>
          <p:nvPr>
            <p:ph type="title"/>
          </p:nvPr>
        </p:nvSpPr>
        <p:spPr>
          <a:xfrm>
            <a:off x="387899" y="1982527"/>
            <a:ext cx="7973402" cy="1692001"/>
          </a:xfrm>
          <a:prstGeom prst="rect">
            <a:avLst/>
          </a:prstGeom>
        </p:spPr>
        <p:txBody>
          <a:bodyPr/>
          <a:lstStyle>
            <a:lvl1pPr algn="l">
              <a:defRPr sz="4400">
                <a:solidFill>
                  <a:srgbClr val="FFFFFF"/>
                </a:solidFill>
                <a:latin typeface="+mn-lt"/>
                <a:ea typeface="+mn-ea"/>
                <a:cs typeface="+mn-cs"/>
                <a:sym typeface="Helvetica"/>
              </a:defRPr>
            </a:lvl1pPr>
          </a:lstStyle>
          <a:p>
            <a:pPr/>
            <a:r>
              <a:t>Next Steps</a:t>
            </a:r>
          </a:p>
        </p:txBody>
      </p:sp>
      <p:sp>
        <p:nvSpPr>
          <p:cNvPr id="465" name="Line"/>
          <p:cNvSpPr/>
          <p:nvPr/>
        </p:nvSpPr>
        <p:spPr>
          <a:xfrm>
            <a:off x="518550" y="3715387"/>
            <a:ext cx="6706500" cy="1"/>
          </a:xfrm>
          <a:prstGeom prst="line">
            <a:avLst/>
          </a:prstGeom>
          <a:ln w="28575">
            <a:solidFill>
              <a:srgbClr val="FFFFFF"/>
            </a:solidFill>
          </a:ln>
        </p:spPr>
        <p:txBody>
          <a:bodyPr lIns="45719" rIns="45719"/>
          <a:lstStyle/>
          <a:p>
            <a:pPr>
              <a:defRPr sz="1800">
                <a:latin typeface="+mj-lt"/>
                <a:ea typeface="+mj-ea"/>
                <a:cs typeface="+mj-cs"/>
                <a:sym typeface="Calibri"/>
              </a:defRPr>
            </a:pP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7" name="Slide Number"/>
          <p:cNvSpPr txBox="1"/>
          <p:nvPr>
            <p:ph type="sldNum" sz="quarter" idx="2"/>
          </p:nvPr>
        </p:nvSpPr>
        <p:spPr>
          <a:xfrm>
            <a:off x="8656091" y="6299695"/>
            <a:ext cx="365067" cy="3606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68" name="Next Steps"/>
          <p:cNvSpPr txBox="1"/>
          <p:nvPr/>
        </p:nvSpPr>
        <p:spPr>
          <a:xfrm>
            <a:off x="387899" y="381435"/>
            <a:ext cx="7973402" cy="4876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spAutoFit/>
          </a:bodyPr>
          <a:lstStyle>
            <a:lvl1pPr>
              <a:defRPr>
                <a:solidFill>
                  <a:srgbClr val="0E70BC"/>
                </a:solidFill>
              </a:defRPr>
            </a:lvl1pPr>
          </a:lstStyle>
          <a:p>
            <a:pPr/>
            <a:r>
              <a:t>Next Steps</a:t>
            </a:r>
          </a:p>
        </p:txBody>
      </p:sp>
      <p:sp>
        <p:nvSpPr>
          <p:cNvPr id="469" name="Rectangle"/>
          <p:cNvSpPr/>
          <p:nvPr/>
        </p:nvSpPr>
        <p:spPr>
          <a:xfrm>
            <a:off x="503359" y="789496"/>
            <a:ext cx="8137281" cy="15990"/>
          </a:xfrm>
          <a:prstGeom prst="rect">
            <a:avLst/>
          </a:prstGeom>
          <a:solidFill>
            <a:srgbClr val="0F71BB"/>
          </a:solidFill>
          <a:ln w="12700">
            <a:miter lim="400000"/>
          </a:ln>
        </p:spPr>
        <p:txBody>
          <a:bodyPr lIns="45719" rIns="45719" anchor="ctr"/>
          <a:lstStyle/>
          <a:p>
            <a:pPr>
              <a:defRPr sz="1800">
                <a:latin typeface="Source Sans Pro"/>
                <a:ea typeface="Source Sans Pro"/>
                <a:cs typeface="Source Sans Pro"/>
                <a:sym typeface="Source Sans Pro"/>
              </a:defRPr>
            </a:pPr>
          </a:p>
        </p:txBody>
      </p:sp>
      <p:sp>
        <p:nvSpPr>
          <p:cNvPr id="470" name="List the team’s immediate next steps.…"/>
          <p:cNvSpPr txBox="1"/>
          <p:nvPr/>
        </p:nvSpPr>
        <p:spPr>
          <a:xfrm>
            <a:off x="505590" y="1160037"/>
            <a:ext cx="8202674" cy="2694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67368" indent="-267368">
              <a:lnSpc>
                <a:spcPct val="120000"/>
              </a:lnSpc>
              <a:buSzPct val="100000"/>
              <a:buAutoNum type="arabicPeriod" startAt="1"/>
              <a:defRPr>
                <a:latin typeface="Source Sans Pro"/>
                <a:ea typeface="Source Sans Pro"/>
                <a:cs typeface="Source Sans Pro"/>
                <a:sym typeface="Source Sans Pro"/>
              </a:defRPr>
            </a:pPr>
            <a:r>
              <a:t>List the team’s immediate next steps. </a:t>
            </a:r>
          </a:p>
          <a:p>
            <a:pPr marL="267368" indent="-267368">
              <a:lnSpc>
                <a:spcPct val="120000"/>
              </a:lnSpc>
              <a:buSzPct val="100000"/>
              <a:buAutoNum type="arabicPeriod" startAt="1"/>
              <a:defRPr>
                <a:latin typeface="Source Sans Pro"/>
                <a:ea typeface="Source Sans Pro"/>
                <a:cs typeface="Source Sans Pro"/>
                <a:sym typeface="Source Sans Pro"/>
              </a:defRPr>
            </a:pPr>
            <a:r>
              <a:t>This shouldn’t be where the team records their project timeline - use it indicate the team’s next intentions. For example:</a:t>
            </a:r>
          </a:p>
          <a:p>
            <a:pPr marL="267368" indent="-267368">
              <a:lnSpc>
                <a:spcPct val="120000"/>
              </a:lnSpc>
              <a:buSzPct val="100000"/>
              <a:buAutoNum type="arabicPeriod" startAt="1"/>
              <a:defRPr>
                <a:latin typeface="Source Sans Pro"/>
                <a:ea typeface="Source Sans Pro"/>
                <a:cs typeface="Source Sans Pro"/>
                <a:sym typeface="Source Sans Pro"/>
              </a:defRPr>
            </a:pPr>
            <a:r>
              <a:t>Begin design and development.</a:t>
            </a:r>
          </a:p>
          <a:p>
            <a:pPr marL="267368" indent="-267368">
              <a:lnSpc>
                <a:spcPct val="120000"/>
              </a:lnSpc>
              <a:buSzPct val="100000"/>
              <a:buAutoNum type="arabicPeriod" startAt="1"/>
            </a:pPr>
            <a:r>
              <a:t>Establish a GA event for T&amp;Cs (if one does not exist).</a:t>
            </a:r>
          </a:p>
          <a:p>
            <a:pPr marL="267368" indent="-267368">
              <a:lnSpc>
                <a:spcPct val="120000"/>
              </a:lnSpc>
              <a:buSzPct val="100000"/>
              <a:buAutoNum type="arabicPeriod" startAt="1"/>
            </a:pPr>
            <a:r>
              <a:t>Evaluate in 6 weeks. Compare pre- and post-launch event metrics to see if additional changes should be made.</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DEBEE"/>
        </a:solidFill>
      </p:bgPr>
    </p:bg>
    <p:spTree>
      <p:nvGrpSpPr>
        <p:cNvPr id="1" name=""/>
        <p:cNvGrpSpPr/>
        <p:nvPr/>
      </p:nvGrpSpPr>
      <p:grpSpPr>
        <a:xfrm>
          <a:off x="0" y="0"/>
          <a:ext cx="0" cy="0"/>
          <a:chOff x="0" y="0"/>
          <a:chExt cx="0" cy="0"/>
        </a:xfrm>
      </p:grpSpPr>
      <p:sp>
        <p:nvSpPr>
          <p:cNvPr id="472" name="Thank you"/>
          <p:cNvSpPr txBox="1"/>
          <p:nvPr/>
        </p:nvSpPr>
        <p:spPr>
          <a:xfrm>
            <a:off x="387924" y="3204517"/>
            <a:ext cx="8359241" cy="9448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sz="5000">
                <a:solidFill>
                  <a:srgbClr val="17426F"/>
                </a:solidFill>
              </a:defRPr>
            </a:lvl1pPr>
          </a:lstStyle>
          <a:p>
            <a:pPr/>
            <a:r>
              <a:t>Thank you</a:t>
            </a:r>
          </a:p>
        </p:txBody>
      </p:sp>
      <p:pic>
        <p:nvPicPr>
          <p:cNvPr id="473" name="dsva_logo.png" descr="dsva_logo.png"/>
          <p:cNvPicPr>
            <a:picLocks noChangeAspect="1"/>
          </p:cNvPicPr>
          <p:nvPr/>
        </p:nvPicPr>
        <p:blipFill>
          <a:blip r:embed="rId3">
            <a:extLst/>
          </a:blip>
          <a:stretch>
            <a:fillRect/>
          </a:stretch>
        </p:blipFill>
        <p:spPr>
          <a:xfrm>
            <a:off x="3630114" y="1808322"/>
            <a:ext cx="1749059" cy="1011549"/>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7" name="Appendices"/>
          <p:cNvSpPr txBox="1"/>
          <p:nvPr>
            <p:ph type="title"/>
          </p:nvPr>
        </p:nvSpPr>
        <p:spPr>
          <a:xfrm>
            <a:off x="456594" y="1982527"/>
            <a:ext cx="7973401" cy="1692001"/>
          </a:xfrm>
          <a:prstGeom prst="rect">
            <a:avLst/>
          </a:prstGeom>
        </p:spPr>
        <p:txBody>
          <a:bodyPr/>
          <a:lstStyle>
            <a:lvl1pPr algn="l">
              <a:defRPr sz="4400">
                <a:solidFill>
                  <a:srgbClr val="FFFFFF"/>
                </a:solidFill>
              </a:defRPr>
            </a:lvl1pPr>
          </a:lstStyle>
          <a:p>
            <a:pPr/>
            <a:r>
              <a:t>Appendices</a:t>
            </a:r>
          </a:p>
        </p:txBody>
      </p:sp>
      <p:sp>
        <p:nvSpPr>
          <p:cNvPr id="478" name="Line"/>
          <p:cNvSpPr/>
          <p:nvPr/>
        </p:nvSpPr>
        <p:spPr>
          <a:xfrm>
            <a:off x="518550" y="3715387"/>
            <a:ext cx="7206122" cy="1"/>
          </a:xfrm>
          <a:prstGeom prst="line">
            <a:avLst/>
          </a:prstGeom>
          <a:ln w="28575">
            <a:solidFill>
              <a:srgbClr val="FFFFFF"/>
            </a:solidFill>
          </a:ln>
        </p:spPr>
        <p:txBody>
          <a:bodyPr lIns="45719" rIns="45719"/>
          <a:lstStyle/>
          <a:p>
            <a:pPr>
              <a:defRPr sz="1800">
                <a:latin typeface="+mj-lt"/>
                <a:ea typeface="+mj-ea"/>
                <a:cs typeface="+mj-cs"/>
                <a:sym typeface="Calibri"/>
              </a:defRPr>
            </a:pPr>
          </a:p>
        </p:txBody>
      </p:sp>
      <p:sp>
        <p:nvSpPr>
          <p:cNvPr id="479" name="Slide Number"/>
          <p:cNvSpPr txBox="1"/>
          <p:nvPr>
            <p:ph type="sldNum" sz="quarter" idx="2"/>
          </p:nvPr>
        </p:nvSpPr>
        <p:spPr>
          <a:xfrm>
            <a:off x="8472457" y="6248895"/>
            <a:ext cx="449824" cy="462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80" name="Participant Details  |   Findings for Other Projects"/>
          <p:cNvSpPr txBox="1"/>
          <p:nvPr/>
        </p:nvSpPr>
        <p:spPr>
          <a:xfrm>
            <a:off x="442349" y="3898324"/>
            <a:ext cx="8259302" cy="5003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defTabSz="914400">
              <a:defRPr>
                <a:solidFill>
                  <a:srgbClr val="FFFFFF"/>
                </a:solidFill>
              </a:defRPr>
            </a:lvl1pPr>
          </a:lstStyle>
          <a:p>
            <a:pPr/>
            <a:r>
              <a:t>Participant Details  |   Findings for Other Projects</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32D61"/>
        </a:solidFill>
      </p:bgPr>
    </p:bg>
    <p:spTree>
      <p:nvGrpSpPr>
        <p:cNvPr id="1" name=""/>
        <p:cNvGrpSpPr/>
        <p:nvPr/>
      </p:nvGrpSpPr>
      <p:grpSpPr>
        <a:xfrm>
          <a:off x="0" y="0"/>
          <a:ext cx="0" cy="0"/>
          <a:chOff x="0" y="0"/>
          <a:chExt cx="0" cy="0"/>
        </a:xfrm>
      </p:grpSpPr>
      <p:sp>
        <p:nvSpPr>
          <p:cNvPr id="482" name="Participant Details"/>
          <p:cNvSpPr txBox="1"/>
          <p:nvPr>
            <p:ph type="title"/>
          </p:nvPr>
        </p:nvSpPr>
        <p:spPr>
          <a:xfrm>
            <a:off x="387899" y="1982527"/>
            <a:ext cx="7973402" cy="1692001"/>
          </a:xfrm>
          <a:prstGeom prst="rect">
            <a:avLst/>
          </a:prstGeom>
        </p:spPr>
        <p:txBody>
          <a:bodyPr/>
          <a:lstStyle>
            <a:lvl1pPr algn="l">
              <a:defRPr sz="4400">
                <a:solidFill>
                  <a:srgbClr val="FFFFFF"/>
                </a:solidFill>
                <a:latin typeface="+mn-lt"/>
                <a:ea typeface="+mn-ea"/>
                <a:cs typeface="+mn-cs"/>
                <a:sym typeface="Helvetica"/>
              </a:defRPr>
            </a:lvl1pPr>
          </a:lstStyle>
          <a:p>
            <a:pPr/>
            <a:r>
              <a:t>Participant Details</a:t>
            </a:r>
          </a:p>
        </p:txBody>
      </p:sp>
      <p:sp>
        <p:nvSpPr>
          <p:cNvPr id="483" name="Line"/>
          <p:cNvSpPr/>
          <p:nvPr/>
        </p:nvSpPr>
        <p:spPr>
          <a:xfrm>
            <a:off x="518550" y="3715387"/>
            <a:ext cx="6706500" cy="1"/>
          </a:xfrm>
          <a:prstGeom prst="line">
            <a:avLst/>
          </a:prstGeom>
          <a:ln w="28575">
            <a:solidFill>
              <a:srgbClr val="FFFFFF"/>
            </a:solidFill>
          </a:ln>
        </p:spPr>
        <p:txBody>
          <a:bodyPr lIns="45719" rIns="45719"/>
          <a:lstStyle/>
          <a:p>
            <a:pPr>
              <a:defRPr sz="1800">
                <a:latin typeface="+mj-lt"/>
                <a:ea typeface="+mj-ea"/>
                <a:cs typeface="+mj-cs"/>
                <a:sym typeface="Calibri"/>
              </a:defRPr>
            </a:pP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5" name="Slide Number"/>
          <p:cNvSpPr txBox="1"/>
          <p:nvPr>
            <p:ph type="sldNum" sz="quarter" idx="2"/>
          </p:nvPr>
        </p:nvSpPr>
        <p:spPr>
          <a:xfrm>
            <a:off x="8656091" y="6299695"/>
            <a:ext cx="365067" cy="3606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86" name="P1   45 - 54 | Male | Hispanic or Latino | Suburban Chicago | Air Force, 1986 - 1990"/>
          <p:cNvSpPr txBox="1"/>
          <p:nvPr/>
        </p:nvSpPr>
        <p:spPr>
          <a:xfrm>
            <a:off x="387899" y="401755"/>
            <a:ext cx="7973402" cy="85341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spAutoFit/>
          </a:bodyPr>
          <a:lstStyle>
            <a:lvl1pPr>
              <a:lnSpc>
                <a:spcPct val="120000"/>
              </a:lnSpc>
              <a:defRPr>
                <a:solidFill>
                  <a:srgbClr val="0E70BC"/>
                </a:solidFill>
              </a:defRPr>
            </a:lvl1pPr>
          </a:lstStyle>
          <a:p>
            <a:pPr/>
            <a:r>
              <a:t>P1   45 - 54 | Male | Hispanic or Latino | Suburban Chicago | Air Force, 1986 - 1990</a:t>
            </a:r>
          </a:p>
        </p:txBody>
      </p:sp>
      <p:sp>
        <p:nvSpPr>
          <p:cNvPr id="487" name="Rectangle"/>
          <p:cNvSpPr/>
          <p:nvPr/>
        </p:nvSpPr>
        <p:spPr>
          <a:xfrm>
            <a:off x="503359" y="1358456"/>
            <a:ext cx="8137281" cy="15990"/>
          </a:xfrm>
          <a:prstGeom prst="rect">
            <a:avLst/>
          </a:prstGeom>
          <a:solidFill>
            <a:srgbClr val="0F71BB"/>
          </a:solidFill>
          <a:ln w="12700">
            <a:miter lim="400000"/>
          </a:ln>
        </p:spPr>
        <p:txBody>
          <a:bodyPr lIns="45719" rIns="45719" anchor="ctr"/>
          <a:lstStyle/>
          <a:p>
            <a:pPr>
              <a:defRPr sz="1800">
                <a:latin typeface="Source Sans Pro"/>
                <a:ea typeface="Source Sans Pro"/>
                <a:cs typeface="Source Sans Pro"/>
                <a:sym typeface="Source Sans Pro"/>
              </a:defRPr>
            </a:pPr>
          </a:p>
        </p:txBody>
      </p:sp>
      <p:sp>
        <p:nvSpPr>
          <p:cNvPr id="488" name="Account  Level /…"/>
          <p:cNvSpPr txBox="1"/>
          <p:nvPr/>
        </p:nvSpPr>
        <p:spPr>
          <a:xfrm>
            <a:off x="-723770" y="1583561"/>
            <a:ext cx="3309006" cy="789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lnSpc>
                <a:spcPct val="120000"/>
              </a:lnSpc>
            </a:pPr>
            <a:r>
              <a:t>Account  Level / </a:t>
            </a:r>
          </a:p>
          <a:p>
            <a:pPr algn="r">
              <a:lnSpc>
                <a:spcPct val="120000"/>
              </a:lnSpc>
            </a:pPr>
            <a:r>
              <a:t>Background:</a:t>
            </a:r>
          </a:p>
        </p:txBody>
      </p:sp>
      <p:sp>
        <p:nvSpPr>
          <p:cNvPr id="489" name="MyHealtheVet Premium. Sets up appointments, messages his doctor and has downloaded health records on eBenefits."/>
          <p:cNvSpPr txBox="1"/>
          <p:nvPr/>
        </p:nvSpPr>
        <p:spPr>
          <a:xfrm>
            <a:off x="2893191" y="1583561"/>
            <a:ext cx="5686048" cy="1170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20000"/>
              </a:lnSpc>
            </a:lvl1pPr>
          </a:lstStyle>
          <a:p>
            <a:pPr/>
            <a:r>
              <a:t>MyHealtheVet Premium. Sets up appointments, messages his doctor and has downloaded health records on eBenefits.</a:t>
            </a:r>
          </a:p>
        </p:txBody>
      </p:sp>
      <p:sp>
        <p:nvSpPr>
          <p:cNvPr id="490" name="Key findings:"/>
          <p:cNvSpPr txBox="1"/>
          <p:nvPr/>
        </p:nvSpPr>
        <p:spPr>
          <a:xfrm>
            <a:off x="-723770" y="3344617"/>
            <a:ext cx="3309006"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lnSpc>
                <a:spcPct val="120000"/>
              </a:lnSpc>
            </a:lvl1pPr>
          </a:lstStyle>
          <a:p>
            <a:pPr/>
            <a:r>
              <a:t>Key findings:</a:t>
            </a:r>
          </a:p>
        </p:txBody>
      </p:sp>
      <p:sp>
        <p:nvSpPr>
          <p:cNvPr id="491" name="When he created his account initially, he recalled that it took about 10 minutes, and he found it confusing, but he had a relatively easy time with the prototype flow.…"/>
          <p:cNvSpPr txBox="1"/>
          <p:nvPr/>
        </p:nvSpPr>
        <p:spPr>
          <a:xfrm>
            <a:off x="2893191" y="3344617"/>
            <a:ext cx="5686048" cy="3075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20000"/>
              </a:lnSpc>
            </a:pPr>
            <a:r>
              <a:t>When he created his account initially, he recalled that it took about 10 minutes, and he found it confusing, but he had a relatively easy time with the prototype flow.</a:t>
            </a:r>
          </a:p>
          <a:p>
            <a:pPr>
              <a:lnSpc>
                <a:spcPct val="120000"/>
              </a:lnSpc>
            </a:pPr>
          </a:p>
          <a:p>
            <a:pPr>
              <a:lnSpc>
                <a:spcPct val="120000"/>
              </a:lnSpc>
            </a:pPr>
            <a:r>
              <a:t>Generally satisfied with how the flow worked and said it was worthwhile to verify in order to use secure messaging.</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32D61"/>
        </a:solidFill>
      </p:bgPr>
    </p:bg>
    <p:spTree>
      <p:nvGrpSpPr>
        <p:cNvPr id="1" name=""/>
        <p:cNvGrpSpPr/>
        <p:nvPr/>
      </p:nvGrpSpPr>
      <p:grpSpPr>
        <a:xfrm>
          <a:off x="0" y="0"/>
          <a:ext cx="0" cy="0"/>
          <a:chOff x="0" y="0"/>
          <a:chExt cx="0" cy="0"/>
        </a:xfrm>
      </p:grpSpPr>
      <p:sp>
        <p:nvSpPr>
          <p:cNvPr id="495" name="Findings for Other Projects"/>
          <p:cNvSpPr txBox="1"/>
          <p:nvPr>
            <p:ph type="title"/>
          </p:nvPr>
        </p:nvSpPr>
        <p:spPr>
          <a:xfrm>
            <a:off x="387899" y="1982527"/>
            <a:ext cx="7973402" cy="1692001"/>
          </a:xfrm>
          <a:prstGeom prst="rect">
            <a:avLst/>
          </a:prstGeom>
        </p:spPr>
        <p:txBody>
          <a:bodyPr/>
          <a:lstStyle>
            <a:lvl1pPr algn="l">
              <a:defRPr sz="4400">
                <a:solidFill>
                  <a:srgbClr val="FFFFFF"/>
                </a:solidFill>
                <a:latin typeface="+mn-lt"/>
                <a:ea typeface="+mn-ea"/>
                <a:cs typeface="+mn-cs"/>
                <a:sym typeface="Helvetica"/>
              </a:defRPr>
            </a:lvl1pPr>
          </a:lstStyle>
          <a:p>
            <a:pPr/>
            <a:r>
              <a:t>Findings for Other Projects</a:t>
            </a:r>
          </a:p>
        </p:txBody>
      </p:sp>
      <p:sp>
        <p:nvSpPr>
          <p:cNvPr id="496" name="Line"/>
          <p:cNvSpPr/>
          <p:nvPr/>
        </p:nvSpPr>
        <p:spPr>
          <a:xfrm>
            <a:off x="518550" y="3715387"/>
            <a:ext cx="7388640" cy="1"/>
          </a:xfrm>
          <a:prstGeom prst="line">
            <a:avLst/>
          </a:prstGeom>
          <a:ln w="28575">
            <a:solidFill>
              <a:srgbClr val="FFFFFF"/>
            </a:solidFill>
          </a:ln>
        </p:spPr>
        <p:txBody>
          <a:bodyPr lIns="45719" rIns="45719"/>
          <a:lstStyle/>
          <a:p>
            <a:pPr>
              <a:defRPr sz="1800">
                <a:latin typeface="+mj-lt"/>
                <a:ea typeface="+mj-ea"/>
                <a:cs typeface="+mj-cs"/>
                <a:sym typeface="Calibri"/>
              </a:defRPr>
            </a:pP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0" name="Slide Number"/>
          <p:cNvSpPr txBox="1"/>
          <p:nvPr>
            <p:ph type="sldNum" sz="quarter" idx="2"/>
          </p:nvPr>
        </p:nvSpPr>
        <p:spPr>
          <a:xfrm>
            <a:off x="8674121" y="6293345"/>
            <a:ext cx="347037" cy="3733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503" name="Group"/>
          <p:cNvGrpSpPr/>
          <p:nvPr/>
        </p:nvGrpSpPr>
        <p:grpSpPr>
          <a:xfrm>
            <a:off x="387899" y="381435"/>
            <a:ext cx="8252741" cy="487651"/>
            <a:chOff x="0" y="12700"/>
            <a:chExt cx="8252740" cy="487649"/>
          </a:xfrm>
        </p:grpSpPr>
        <p:sp>
          <p:nvSpPr>
            <p:cNvPr id="501" name="Findings for Other Projects"/>
            <p:cNvSpPr txBox="1"/>
            <p:nvPr/>
          </p:nvSpPr>
          <p:spPr>
            <a:xfrm>
              <a:off x="0" y="12700"/>
              <a:ext cx="7973401" cy="4876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b">
              <a:spAutoFit/>
            </a:bodyPr>
            <a:lstStyle>
              <a:lvl1pPr>
                <a:defRPr>
                  <a:solidFill>
                    <a:srgbClr val="0E70BC"/>
                  </a:solidFill>
                </a:defRPr>
              </a:lvl1pPr>
            </a:lstStyle>
            <a:p>
              <a:pPr/>
              <a:r>
                <a:t>Findings for Other Projects</a:t>
              </a:r>
            </a:p>
          </p:txBody>
        </p:sp>
        <p:sp>
          <p:nvSpPr>
            <p:cNvPr id="502" name="Rectangle"/>
            <p:cNvSpPr/>
            <p:nvPr/>
          </p:nvSpPr>
          <p:spPr>
            <a:xfrm>
              <a:off x="115460" y="420761"/>
              <a:ext cx="8137281" cy="15990"/>
            </a:xfrm>
            <a:prstGeom prst="rect">
              <a:avLst/>
            </a:prstGeom>
            <a:solidFill>
              <a:srgbClr val="0F71BB"/>
            </a:solidFill>
            <a:ln w="12700" cap="flat">
              <a:noFill/>
              <a:miter lim="400000"/>
            </a:ln>
            <a:effectLst/>
          </p:spPr>
          <p:txBody>
            <a:bodyPr wrap="square" lIns="45719" tIns="45719" rIns="45719" bIns="45719" numCol="1" anchor="ctr">
              <a:noAutofit/>
            </a:bodyPr>
            <a:lstStyle/>
            <a:p>
              <a:pPr>
                <a:defRPr sz="1800">
                  <a:latin typeface="Source Sans Pro"/>
                  <a:ea typeface="Source Sans Pro"/>
                  <a:cs typeface="Source Sans Pro"/>
                  <a:sym typeface="Source Sans Pro"/>
                </a:defRPr>
              </a:pPr>
            </a:p>
          </p:txBody>
        </p:sp>
      </p:grpSp>
      <p:sp>
        <p:nvSpPr>
          <p:cNvPr id="504" name="Opportunities to avoid the verification burden"/>
          <p:cNvSpPr txBox="1"/>
          <p:nvPr/>
        </p:nvSpPr>
        <p:spPr>
          <a:xfrm>
            <a:off x="432773" y="1208440"/>
            <a:ext cx="8252740" cy="5638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500">
                <a:solidFill>
                  <a:srgbClr val="032D61"/>
                </a:solidFill>
                <a:latin typeface="+mn-lt"/>
                <a:ea typeface="+mn-ea"/>
                <a:cs typeface="+mn-cs"/>
                <a:sym typeface="Helvetica"/>
              </a:defRPr>
            </a:lvl1pPr>
          </a:lstStyle>
          <a:p>
            <a:pPr/>
            <a:r>
              <a:t>Opportunities to avoid the verification burden</a:t>
            </a:r>
          </a:p>
        </p:txBody>
      </p:sp>
      <p:sp>
        <p:nvSpPr>
          <p:cNvPr id="505" name="One participant suggested avoiding the need to verify by simply removing confidential information from the messages from her health care team and sending them by email."/>
          <p:cNvSpPr txBox="1"/>
          <p:nvPr/>
        </p:nvSpPr>
        <p:spPr>
          <a:xfrm>
            <a:off x="551569" y="2047895"/>
            <a:ext cx="8040862" cy="1170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67368" indent="-267368">
              <a:lnSpc>
                <a:spcPct val="120000"/>
              </a:lnSpc>
              <a:buSzPct val="100000"/>
              <a:buAutoNum type="arabicPeriod" startAt="1"/>
            </a:lvl1pPr>
          </a:lstStyle>
          <a:p>
            <a:pPr/>
            <a:r>
              <a:t>One participant suggested avoiding the need to verify by simply removing confidential information from the messages from her health care team and sending them by email.</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7" name="No, I’m not going to go through all this to receive a message from my doctor’s office. He sees his doctor twice a year. There’s nothing critical, so we’re not interested in receiving information this way at all. We should just be able to exchange regular emails. You guys are trying to protect medical information, but I’d like to receive emails confirming appointments that don’t include medical information."/>
          <p:cNvSpPr txBox="1"/>
          <p:nvPr/>
        </p:nvSpPr>
        <p:spPr>
          <a:xfrm>
            <a:off x="1451346" y="987225"/>
            <a:ext cx="6241308" cy="4587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20000"/>
              </a:lnSpc>
              <a:defRPr i="1" sz="2500">
                <a:solidFill>
                  <a:srgbClr val="FFFFFF"/>
                </a:solidFill>
                <a:latin typeface="+mn-lt"/>
                <a:ea typeface="+mn-ea"/>
                <a:cs typeface="+mn-cs"/>
                <a:sym typeface="Helvetica"/>
              </a:defRPr>
            </a:lvl1pPr>
          </a:lstStyle>
          <a:p>
            <a:pPr/>
            <a:r>
              <a:t>No, I’m not going to go through all this to receive a message from my doctor’s office. He sees his doctor twice a year. There’s nothing critical, so we’re not interested in receiving information this way at all. We should just be able to exchange regular emails. You guys are trying to protect medical information, but I’d like to receive emails confirming appointments that don’t include medical information.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32D61"/>
        </a:solidFill>
      </p:bgPr>
    </p:bg>
    <p:spTree>
      <p:nvGrpSpPr>
        <p:cNvPr id="1" name=""/>
        <p:cNvGrpSpPr/>
        <p:nvPr/>
      </p:nvGrpSpPr>
      <p:grpSpPr>
        <a:xfrm>
          <a:off x="0" y="0"/>
          <a:ext cx="0" cy="0"/>
          <a:chOff x="0" y="0"/>
          <a:chExt cx="0" cy="0"/>
        </a:xfrm>
      </p:grpSpPr>
      <p:sp>
        <p:nvSpPr>
          <p:cNvPr id="356" name="What We Wanted to Learn"/>
          <p:cNvSpPr txBox="1"/>
          <p:nvPr>
            <p:ph type="title"/>
          </p:nvPr>
        </p:nvSpPr>
        <p:spPr>
          <a:xfrm>
            <a:off x="387899" y="1982527"/>
            <a:ext cx="7973402" cy="1692001"/>
          </a:xfrm>
          <a:prstGeom prst="rect">
            <a:avLst/>
          </a:prstGeom>
        </p:spPr>
        <p:txBody>
          <a:bodyPr/>
          <a:lstStyle>
            <a:lvl1pPr algn="l">
              <a:defRPr sz="4400">
                <a:solidFill>
                  <a:srgbClr val="FFFFFF"/>
                </a:solidFill>
                <a:latin typeface="+mn-lt"/>
                <a:ea typeface="+mn-ea"/>
                <a:cs typeface="+mn-cs"/>
                <a:sym typeface="Helvetica"/>
              </a:defRPr>
            </a:lvl1pPr>
          </a:lstStyle>
          <a:p>
            <a:pPr/>
            <a:r>
              <a:t>What We Wanted to Learn</a:t>
            </a:r>
          </a:p>
        </p:txBody>
      </p:sp>
      <p:sp>
        <p:nvSpPr>
          <p:cNvPr id="357" name="Line"/>
          <p:cNvSpPr/>
          <p:nvPr/>
        </p:nvSpPr>
        <p:spPr>
          <a:xfrm>
            <a:off x="518550" y="3715387"/>
            <a:ext cx="6706500" cy="1"/>
          </a:xfrm>
          <a:prstGeom prst="line">
            <a:avLst/>
          </a:prstGeom>
          <a:ln w="28575">
            <a:solidFill>
              <a:srgbClr val="FFFFFF"/>
            </a:solidFill>
          </a:ln>
        </p:spPr>
        <p:txBody>
          <a:bodyPr lIns="45719" rIns="45719"/>
          <a:lstStyle/>
          <a:p>
            <a:pPr>
              <a:defRPr sz="1800">
                <a:latin typeface="+mj-lt"/>
                <a:ea typeface="+mj-ea"/>
                <a:cs typeface="+mj-cs"/>
                <a:sym typeface="Calibri"/>
              </a:defRPr>
            </a:pPr>
          </a:p>
        </p:txBody>
      </p:sp>
      <p:sp>
        <p:nvSpPr>
          <p:cNvPr id="358" name="The Problem   |   The Product   |   Why This Testing"/>
          <p:cNvSpPr txBox="1"/>
          <p:nvPr/>
        </p:nvSpPr>
        <p:spPr>
          <a:xfrm>
            <a:off x="442349" y="3898324"/>
            <a:ext cx="8440037" cy="5003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defTabSz="914400">
              <a:defRPr>
                <a:solidFill>
                  <a:srgbClr val="FFFFFF"/>
                </a:solidFill>
              </a:defRPr>
            </a:lvl1pPr>
          </a:lstStyle>
          <a:p>
            <a:pPr/>
            <a:r>
              <a:t>The Problem   |   The Product   |   Why This Testing</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0" name="The Problem"/>
          <p:cNvSpPr txBox="1"/>
          <p:nvPr/>
        </p:nvSpPr>
        <p:spPr>
          <a:xfrm>
            <a:off x="387899" y="381435"/>
            <a:ext cx="7973402" cy="4876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spAutoFit/>
          </a:bodyPr>
          <a:lstStyle>
            <a:lvl1pPr>
              <a:defRPr>
                <a:solidFill>
                  <a:srgbClr val="0E70BC"/>
                </a:solidFill>
              </a:defRPr>
            </a:lvl1pPr>
          </a:lstStyle>
          <a:p>
            <a:pPr/>
            <a:r>
              <a:t>The Problem</a:t>
            </a:r>
          </a:p>
        </p:txBody>
      </p:sp>
      <p:sp>
        <p:nvSpPr>
          <p:cNvPr id="361" name="[state the problem the research investigated]"/>
          <p:cNvSpPr txBox="1"/>
          <p:nvPr/>
        </p:nvSpPr>
        <p:spPr>
          <a:xfrm>
            <a:off x="1637689" y="1567180"/>
            <a:ext cx="5868622" cy="115316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20000"/>
              </a:lnSpc>
              <a:spcBef>
                <a:spcPts val="2000"/>
              </a:spcBef>
              <a:defRPr sz="3000">
                <a:solidFill>
                  <a:srgbClr val="323A44"/>
                </a:solidFill>
                <a:latin typeface="Source Sans Pro"/>
                <a:ea typeface="Source Sans Pro"/>
                <a:cs typeface="Source Sans Pro"/>
                <a:sym typeface="Source Sans Pro"/>
              </a:defRPr>
            </a:lvl1pPr>
          </a:lstStyle>
          <a:p>
            <a:pPr/>
            <a:r>
              <a:t>[state the problem the research investigated]</a:t>
            </a:r>
          </a:p>
        </p:txBody>
      </p:sp>
      <p:sp>
        <p:nvSpPr>
          <p:cNvPr id="362" name="Slide Number"/>
          <p:cNvSpPr txBox="1"/>
          <p:nvPr>
            <p:ph type="sldNum" sz="quarter" idx="2"/>
          </p:nvPr>
        </p:nvSpPr>
        <p:spPr>
          <a:xfrm>
            <a:off x="8749864" y="6293345"/>
            <a:ext cx="271294" cy="373351"/>
          </a:xfrm>
          <a:prstGeom prst="rect">
            <a:avLst/>
          </a:prstGeom>
          <a:extLst>
            <a:ext uri="{C572A759-6A51-4108-AA02-DFA0A04FC94B}">
              <ma14:wrappingTextBoxFlag xmlns:ma14="http://schemas.microsoft.com/office/mac/drawingml/2011/main" val="1"/>
            </a:ext>
          </a:extLst>
        </p:spPr>
        <p:txBody>
          <a:bodyPr/>
          <a:lstStyle>
            <a:lvl1pPr>
              <a:defRPr>
                <a:solidFill>
                  <a:srgbClr val="FFFFFF"/>
                </a:solidFill>
              </a:defRPr>
            </a:lvl1pPr>
          </a:lstStyle>
          <a:p>
            <a:pPr/>
            <a:fld id="{86CB4B4D-7CA3-9044-876B-883B54F8677D}" type="slidenum"/>
          </a:p>
        </p:txBody>
      </p:sp>
      <p:sp>
        <p:nvSpPr>
          <p:cNvPr id="363" name="Rectangle"/>
          <p:cNvSpPr/>
          <p:nvPr/>
        </p:nvSpPr>
        <p:spPr>
          <a:xfrm>
            <a:off x="503359" y="789496"/>
            <a:ext cx="8137281" cy="15990"/>
          </a:xfrm>
          <a:prstGeom prst="rect">
            <a:avLst/>
          </a:prstGeom>
          <a:solidFill>
            <a:srgbClr val="0F71BB"/>
          </a:solidFill>
          <a:ln w="12700">
            <a:miter lim="400000"/>
          </a:ln>
        </p:spPr>
        <p:txBody>
          <a:bodyPr lIns="45719" rIns="45719" anchor="ctr"/>
          <a:lstStyle/>
          <a:p>
            <a:pPr>
              <a:defRPr sz="1800">
                <a:latin typeface="Source Sans Pro"/>
                <a:ea typeface="Source Sans Pro"/>
                <a:cs typeface="Source Sans Pro"/>
                <a:sym typeface="Source Sans Pro"/>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5" name="Slide Number"/>
          <p:cNvSpPr txBox="1"/>
          <p:nvPr>
            <p:ph type="sldNum" sz="quarter" idx="2"/>
          </p:nvPr>
        </p:nvSpPr>
        <p:spPr>
          <a:xfrm>
            <a:off x="8749864" y="6293345"/>
            <a:ext cx="271294" cy="3733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6" name="The Product"/>
          <p:cNvSpPr txBox="1"/>
          <p:nvPr/>
        </p:nvSpPr>
        <p:spPr>
          <a:xfrm>
            <a:off x="387899" y="381435"/>
            <a:ext cx="7973402" cy="4876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spAutoFit/>
          </a:bodyPr>
          <a:lstStyle>
            <a:lvl1pPr>
              <a:defRPr>
                <a:solidFill>
                  <a:srgbClr val="0E70BC"/>
                </a:solidFill>
              </a:defRPr>
            </a:lvl1pPr>
          </a:lstStyle>
          <a:p>
            <a:pPr/>
            <a:r>
              <a:t>The Product</a:t>
            </a:r>
          </a:p>
        </p:txBody>
      </p:sp>
      <p:sp>
        <p:nvSpPr>
          <p:cNvPr id="367" name="[state the service/product and what the intended outcome is, e.g., an improved flow that helps Veterans do X]"/>
          <p:cNvSpPr txBox="1"/>
          <p:nvPr/>
        </p:nvSpPr>
        <p:spPr>
          <a:xfrm>
            <a:off x="1676400" y="1562100"/>
            <a:ext cx="5904635" cy="23114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20000"/>
              </a:lnSpc>
              <a:spcBef>
                <a:spcPts val="2000"/>
              </a:spcBef>
              <a:defRPr sz="3000">
                <a:solidFill>
                  <a:srgbClr val="323A44"/>
                </a:solidFill>
                <a:latin typeface="Source Sans Pro"/>
                <a:ea typeface="Source Sans Pro"/>
                <a:cs typeface="Source Sans Pro"/>
                <a:sym typeface="Source Sans Pro"/>
              </a:defRPr>
            </a:lvl1pPr>
          </a:lstStyle>
          <a:p>
            <a:pPr/>
            <a:r>
              <a:t>[state the service/product and what the intended outcome is, e.g., an improved flow that helps Veterans do X]</a:t>
            </a:r>
          </a:p>
        </p:txBody>
      </p:sp>
      <p:sp>
        <p:nvSpPr>
          <p:cNvPr id="368" name="Rectangle"/>
          <p:cNvSpPr/>
          <p:nvPr/>
        </p:nvSpPr>
        <p:spPr>
          <a:xfrm>
            <a:off x="503359" y="789496"/>
            <a:ext cx="8137281" cy="15990"/>
          </a:xfrm>
          <a:prstGeom prst="rect">
            <a:avLst/>
          </a:prstGeom>
          <a:solidFill>
            <a:srgbClr val="0F71BB"/>
          </a:solidFill>
          <a:ln w="12700">
            <a:miter lim="400000"/>
          </a:ln>
        </p:spPr>
        <p:txBody>
          <a:bodyPr lIns="45719" rIns="45719" anchor="ctr"/>
          <a:lstStyle/>
          <a:p>
            <a:pPr>
              <a:defRPr sz="1800">
                <a:latin typeface="Source Sans Pro"/>
                <a:ea typeface="Source Sans Pro"/>
                <a:cs typeface="Source Sans Pro"/>
                <a:sym typeface="Source Sans Pro"/>
              </a:defRPr>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0" name="Slide Number"/>
          <p:cNvSpPr txBox="1"/>
          <p:nvPr>
            <p:ph type="sldNum" sz="quarter" idx="2"/>
          </p:nvPr>
        </p:nvSpPr>
        <p:spPr>
          <a:xfrm>
            <a:off x="8749864" y="6293345"/>
            <a:ext cx="271294" cy="3733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1" name="Why This Testing?"/>
          <p:cNvSpPr txBox="1"/>
          <p:nvPr/>
        </p:nvSpPr>
        <p:spPr>
          <a:xfrm>
            <a:off x="387899" y="381435"/>
            <a:ext cx="7973402" cy="4876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spAutoFit/>
          </a:bodyPr>
          <a:lstStyle>
            <a:lvl1pPr>
              <a:defRPr>
                <a:solidFill>
                  <a:srgbClr val="0E70BC"/>
                </a:solidFill>
              </a:defRPr>
            </a:lvl1pPr>
          </a:lstStyle>
          <a:p>
            <a:pPr/>
            <a:r>
              <a:t>Why This Testing?</a:t>
            </a:r>
          </a:p>
        </p:txBody>
      </p:sp>
      <p:sp>
        <p:nvSpPr>
          <p:cNvPr id="372" name="[state the reasons for this testing, e.g, We want to validate that our rough draft flow solves these problems for Veterans before we build it.]"/>
          <p:cNvSpPr txBox="1"/>
          <p:nvPr/>
        </p:nvSpPr>
        <p:spPr>
          <a:xfrm>
            <a:off x="1676400" y="1562100"/>
            <a:ext cx="5904635" cy="27432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20000"/>
              </a:lnSpc>
              <a:spcBef>
                <a:spcPts val="2000"/>
              </a:spcBef>
              <a:defRPr sz="3000">
                <a:solidFill>
                  <a:srgbClr val="323A44"/>
                </a:solidFill>
                <a:latin typeface="+mn-lt"/>
                <a:ea typeface="+mn-ea"/>
                <a:cs typeface="+mn-cs"/>
                <a:sym typeface="Helvetica"/>
              </a:defRPr>
            </a:lvl1pPr>
          </a:lstStyle>
          <a:p>
            <a:pPr/>
            <a:r>
              <a:t>[state the reasons for this testing, e.g, We want to validate that our rough draft flow solves these problems for Veterans before we build it.]</a:t>
            </a:r>
          </a:p>
        </p:txBody>
      </p:sp>
      <p:sp>
        <p:nvSpPr>
          <p:cNvPr id="373" name="Rectangle"/>
          <p:cNvSpPr/>
          <p:nvPr/>
        </p:nvSpPr>
        <p:spPr>
          <a:xfrm>
            <a:off x="503359" y="789496"/>
            <a:ext cx="8137281" cy="15990"/>
          </a:xfrm>
          <a:prstGeom prst="rect">
            <a:avLst/>
          </a:prstGeom>
          <a:solidFill>
            <a:srgbClr val="0F71BB"/>
          </a:solidFill>
          <a:ln w="12700">
            <a:miter lim="400000"/>
          </a:ln>
        </p:spPr>
        <p:txBody>
          <a:bodyPr lIns="45719" rIns="45719" anchor="ctr"/>
          <a:lstStyle/>
          <a:p>
            <a:pPr>
              <a:defRPr sz="1800">
                <a:latin typeface="Source Sans Pro"/>
                <a:ea typeface="Source Sans Pro"/>
                <a:cs typeface="Source Sans Pro"/>
                <a:sym typeface="Source Sans Pro"/>
              </a:defRPr>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32D61"/>
        </a:solidFill>
      </p:bgPr>
    </p:bg>
    <p:spTree>
      <p:nvGrpSpPr>
        <p:cNvPr id="1" name=""/>
        <p:cNvGrpSpPr/>
        <p:nvPr/>
      </p:nvGrpSpPr>
      <p:grpSpPr>
        <a:xfrm>
          <a:off x="0" y="0"/>
          <a:ext cx="0" cy="0"/>
          <a:chOff x="0" y="0"/>
          <a:chExt cx="0" cy="0"/>
        </a:xfrm>
      </p:grpSpPr>
      <p:sp>
        <p:nvSpPr>
          <p:cNvPr id="375" name="What We Did"/>
          <p:cNvSpPr txBox="1"/>
          <p:nvPr>
            <p:ph type="title"/>
          </p:nvPr>
        </p:nvSpPr>
        <p:spPr>
          <a:xfrm>
            <a:off x="387899" y="1982527"/>
            <a:ext cx="7973402" cy="1692001"/>
          </a:xfrm>
          <a:prstGeom prst="rect">
            <a:avLst/>
          </a:prstGeom>
        </p:spPr>
        <p:txBody>
          <a:bodyPr/>
          <a:lstStyle>
            <a:lvl1pPr algn="l">
              <a:defRPr sz="4400">
                <a:solidFill>
                  <a:srgbClr val="FFFFFF"/>
                </a:solidFill>
                <a:latin typeface="+mn-lt"/>
                <a:ea typeface="+mn-ea"/>
                <a:cs typeface="+mn-cs"/>
                <a:sym typeface="Helvetica"/>
              </a:defRPr>
            </a:lvl1pPr>
          </a:lstStyle>
          <a:p>
            <a:pPr/>
            <a:r>
              <a:t>What We Did</a:t>
            </a:r>
          </a:p>
        </p:txBody>
      </p:sp>
      <p:sp>
        <p:nvSpPr>
          <p:cNvPr id="376" name="Line"/>
          <p:cNvSpPr/>
          <p:nvPr/>
        </p:nvSpPr>
        <p:spPr>
          <a:xfrm>
            <a:off x="518550" y="3715387"/>
            <a:ext cx="6706500" cy="1"/>
          </a:xfrm>
          <a:prstGeom prst="line">
            <a:avLst/>
          </a:prstGeom>
          <a:ln w="28575">
            <a:solidFill>
              <a:srgbClr val="FFFFFF"/>
            </a:solidFill>
          </a:ln>
        </p:spPr>
        <p:txBody>
          <a:bodyPr lIns="45719" rIns="45719"/>
          <a:lstStyle/>
          <a:p>
            <a:pPr>
              <a:defRPr sz="1800">
                <a:latin typeface="+mj-lt"/>
                <a:ea typeface="+mj-ea"/>
                <a:cs typeface="+mj-cs"/>
                <a:sym typeface="Calibri"/>
              </a:defRPr>
            </a:pPr>
          </a:p>
        </p:txBody>
      </p:sp>
      <p:sp>
        <p:nvSpPr>
          <p:cNvPr id="377" name="Participants   |   Prototype"/>
          <p:cNvSpPr txBox="1"/>
          <p:nvPr/>
        </p:nvSpPr>
        <p:spPr>
          <a:xfrm>
            <a:off x="442349" y="3898324"/>
            <a:ext cx="8259302" cy="5003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defTabSz="914400">
              <a:defRPr>
                <a:solidFill>
                  <a:srgbClr val="FFFFFF"/>
                </a:solidFill>
              </a:defRPr>
            </a:lvl1pPr>
          </a:lstStyle>
          <a:p>
            <a:pPr/>
            <a:r>
              <a:t>Participants   |   Prototype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9" name="Slide Number"/>
          <p:cNvSpPr txBox="1"/>
          <p:nvPr>
            <p:ph type="sldNum" sz="quarter" idx="2"/>
          </p:nvPr>
        </p:nvSpPr>
        <p:spPr>
          <a:xfrm>
            <a:off x="8749864" y="6293345"/>
            <a:ext cx="271294" cy="3733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80" name="darkconus.png" descr="darkconus.png"/>
          <p:cNvPicPr>
            <a:picLocks noChangeAspect="1"/>
          </p:cNvPicPr>
          <p:nvPr/>
        </p:nvPicPr>
        <p:blipFill>
          <a:blip r:embed="rId3">
            <a:extLst/>
          </a:blip>
          <a:stretch>
            <a:fillRect/>
          </a:stretch>
        </p:blipFill>
        <p:spPr>
          <a:xfrm>
            <a:off x="1673996" y="1158569"/>
            <a:ext cx="5796008" cy="3387011"/>
          </a:xfrm>
          <a:prstGeom prst="rect">
            <a:avLst/>
          </a:prstGeom>
          <a:ln w="12700">
            <a:miter lim="400000"/>
          </a:ln>
        </p:spPr>
      </p:pic>
      <p:sp>
        <p:nvSpPr>
          <p:cNvPr id="381" name="Participants"/>
          <p:cNvSpPr txBox="1"/>
          <p:nvPr/>
        </p:nvSpPr>
        <p:spPr>
          <a:xfrm>
            <a:off x="387899" y="381435"/>
            <a:ext cx="7973402" cy="4876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spAutoFit/>
          </a:bodyPr>
          <a:lstStyle>
            <a:lvl1pPr>
              <a:defRPr>
                <a:solidFill>
                  <a:srgbClr val="0E70BC"/>
                </a:solidFill>
              </a:defRPr>
            </a:lvl1pPr>
          </a:lstStyle>
          <a:p>
            <a:pPr/>
            <a:r>
              <a:t>Participants</a:t>
            </a:r>
          </a:p>
        </p:txBody>
      </p:sp>
      <p:sp>
        <p:nvSpPr>
          <p:cNvPr id="382" name="Rectangle"/>
          <p:cNvSpPr/>
          <p:nvPr/>
        </p:nvSpPr>
        <p:spPr>
          <a:xfrm>
            <a:off x="503359" y="789496"/>
            <a:ext cx="8137281" cy="15990"/>
          </a:xfrm>
          <a:prstGeom prst="rect">
            <a:avLst/>
          </a:prstGeom>
          <a:solidFill>
            <a:srgbClr val="0F71BB"/>
          </a:solidFill>
          <a:ln w="12700">
            <a:miter lim="400000"/>
          </a:ln>
        </p:spPr>
        <p:txBody>
          <a:bodyPr lIns="45719" rIns="45719" anchor="ctr"/>
          <a:lstStyle/>
          <a:p>
            <a:pPr>
              <a:defRPr sz="1800">
                <a:latin typeface="Source Sans Pro"/>
                <a:ea typeface="Source Sans Pro"/>
                <a:cs typeface="Source Sans Pro"/>
                <a:sym typeface="Source Sans Pro"/>
              </a:defRPr>
            </a:pPr>
          </a:p>
        </p:txBody>
      </p:sp>
      <p:sp>
        <p:nvSpPr>
          <p:cNvPr id="383" name="2 women…"/>
          <p:cNvSpPr txBox="1"/>
          <p:nvPr/>
        </p:nvSpPr>
        <p:spPr>
          <a:xfrm>
            <a:off x="723367" y="5011665"/>
            <a:ext cx="1127507" cy="726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latin typeface="Source Sans Pro"/>
                <a:ea typeface="Source Sans Pro"/>
                <a:cs typeface="Source Sans Pro"/>
                <a:sym typeface="Source Sans Pro"/>
              </a:defRPr>
            </a:pPr>
            <a:r>
              <a:t>2 women</a:t>
            </a:r>
          </a:p>
          <a:p>
            <a:pPr>
              <a:defRPr>
                <a:latin typeface="Source Sans Pro"/>
                <a:ea typeface="Source Sans Pro"/>
                <a:cs typeface="Source Sans Pro"/>
                <a:sym typeface="Source Sans Pro"/>
              </a:defRPr>
            </a:pPr>
            <a:r>
              <a:t>7 men</a:t>
            </a:r>
          </a:p>
        </p:txBody>
      </p:sp>
      <p:sp>
        <p:nvSpPr>
          <p:cNvPr id="384" name="3…"/>
          <p:cNvSpPr txBox="1"/>
          <p:nvPr/>
        </p:nvSpPr>
        <p:spPr>
          <a:xfrm>
            <a:off x="2140311" y="4884665"/>
            <a:ext cx="886665" cy="98552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lnSpc>
                <a:spcPct val="80000"/>
              </a:lnSpc>
              <a:defRPr sz="5000">
                <a:latin typeface="Source Sans Pro"/>
                <a:ea typeface="Source Sans Pro"/>
                <a:cs typeface="Source Sans Pro"/>
                <a:sym typeface="Source Sans Pro"/>
              </a:defRPr>
            </a:pPr>
            <a:r>
              <a:t>3 </a:t>
            </a:r>
          </a:p>
          <a:p>
            <a:pPr algn="ctr">
              <a:defRPr sz="1600">
                <a:latin typeface="Source Sans Pro"/>
                <a:ea typeface="Source Sans Pro"/>
                <a:cs typeface="Source Sans Pro"/>
                <a:sym typeface="Source Sans Pro"/>
              </a:defRPr>
            </a:pPr>
            <a:r>
              <a:t>branches</a:t>
            </a:r>
          </a:p>
        </p:txBody>
      </p:sp>
      <p:sp>
        <p:nvSpPr>
          <p:cNvPr id="385" name="p1"/>
          <p:cNvSpPr/>
          <p:nvPr/>
        </p:nvSpPr>
        <p:spPr>
          <a:xfrm>
            <a:off x="5299700" y="2121140"/>
            <a:ext cx="326016" cy="326016"/>
          </a:xfrm>
          <a:prstGeom prst="ellipse">
            <a:avLst/>
          </a:prstGeom>
          <a:solidFill>
            <a:srgbClr val="FDB81F"/>
          </a:solidFill>
          <a:ln w="12700">
            <a:miter lim="400000"/>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defRPr b="1" sz="1000">
                <a:latin typeface="Source Sans Pro"/>
                <a:ea typeface="Source Sans Pro"/>
                <a:cs typeface="Source Sans Pro"/>
                <a:sym typeface="Source Sans Pro"/>
              </a:defRPr>
            </a:lvl1pPr>
          </a:lstStyle>
          <a:p>
            <a:pPr/>
            <a:r>
              <a:t>p1</a:t>
            </a:r>
          </a:p>
        </p:txBody>
      </p:sp>
      <p:sp>
        <p:nvSpPr>
          <p:cNvPr id="386" name="p2"/>
          <p:cNvSpPr/>
          <p:nvPr/>
        </p:nvSpPr>
        <p:spPr>
          <a:xfrm>
            <a:off x="6327095" y="2075421"/>
            <a:ext cx="326016" cy="326016"/>
          </a:xfrm>
          <a:prstGeom prst="ellipse">
            <a:avLst/>
          </a:prstGeom>
          <a:solidFill>
            <a:srgbClr val="FDB81F"/>
          </a:solidFill>
          <a:ln w="12700">
            <a:miter lim="400000"/>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defRPr b="1" sz="1000">
                <a:latin typeface="Source Sans Pro"/>
                <a:ea typeface="Source Sans Pro"/>
                <a:cs typeface="Source Sans Pro"/>
                <a:sym typeface="Source Sans Pro"/>
              </a:defRPr>
            </a:lvl1pPr>
          </a:lstStyle>
          <a:p>
            <a:pPr/>
            <a:r>
              <a:t>p2</a:t>
            </a:r>
          </a:p>
        </p:txBody>
      </p:sp>
      <p:sp>
        <p:nvSpPr>
          <p:cNvPr id="387" name="p4"/>
          <p:cNvSpPr/>
          <p:nvPr/>
        </p:nvSpPr>
        <p:spPr>
          <a:xfrm>
            <a:off x="5592043" y="3141977"/>
            <a:ext cx="326017" cy="326017"/>
          </a:xfrm>
          <a:prstGeom prst="ellipse">
            <a:avLst/>
          </a:prstGeom>
          <a:solidFill>
            <a:srgbClr val="FDB81F"/>
          </a:solidFill>
          <a:ln w="12700">
            <a:miter lim="400000"/>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defRPr b="1" sz="1000">
                <a:latin typeface="Source Sans Pro"/>
                <a:ea typeface="Source Sans Pro"/>
                <a:cs typeface="Source Sans Pro"/>
                <a:sym typeface="Source Sans Pro"/>
              </a:defRPr>
            </a:lvl1pPr>
          </a:lstStyle>
          <a:p>
            <a:pPr/>
            <a:r>
              <a:t>p4</a:t>
            </a:r>
          </a:p>
        </p:txBody>
      </p:sp>
      <p:sp>
        <p:nvSpPr>
          <p:cNvPr id="388" name="p6"/>
          <p:cNvSpPr/>
          <p:nvPr/>
        </p:nvSpPr>
        <p:spPr>
          <a:xfrm>
            <a:off x="6492435" y="1842633"/>
            <a:ext cx="326016" cy="326016"/>
          </a:xfrm>
          <a:prstGeom prst="ellipse">
            <a:avLst/>
          </a:prstGeom>
          <a:solidFill>
            <a:srgbClr val="FDB81F"/>
          </a:solidFill>
          <a:ln w="12700">
            <a:miter lim="400000"/>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defRPr b="1" sz="1000">
                <a:latin typeface="Source Sans Pro"/>
                <a:ea typeface="Source Sans Pro"/>
                <a:cs typeface="Source Sans Pro"/>
                <a:sym typeface="Source Sans Pro"/>
              </a:defRPr>
            </a:lvl1pPr>
          </a:lstStyle>
          <a:p>
            <a:pPr/>
            <a:r>
              <a:t>p6</a:t>
            </a:r>
          </a:p>
        </p:txBody>
      </p:sp>
      <p:sp>
        <p:nvSpPr>
          <p:cNvPr id="389" name="p3"/>
          <p:cNvSpPr/>
          <p:nvPr/>
        </p:nvSpPr>
        <p:spPr>
          <a:xfrm>
            <a:off x="6591647" y="2176422"/>
            <a:ext cx="326016" cy="326016"/>
          </a:xfrm>
          <a:prstGeom prst="ellipse">
            <a:avLst/>
          </a:prstGeom>
          <a:solidFill>
            <a:srgbClr val="FDB81F"/>
          </a:solidFill>
          <a:ln w="12700">
            <a:miter lim="400000"/>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defRPr b="1" sz="1000">
                <a:latin typeface="Source Sans Pro"/>
                <a:ea typeface="Source Sans Pro"/>
                <a:cs typeface="Source Sans Pro"/>
                <a:sym typeface="Source Sans Pro"/>
              </a:defRPr>
            </a:lvl1pPr>
          </a:lstStyle>
          <a:p>
            <a:pPr/>
            <a:r>
              <a:t>p3</a:t>
            </a:r>
          </a:p>
        </p:txBody>
      </p:sp>
      <p:sp>
        <p:nvSpPr>
          <p:cNvPr id="390" name="35-74…"/>
          <p:cNvSpPr txBox="1"/>
          <p:nvPr/>
        </p:nvSpPr>
        <p:spPr>
          <a:xfrm>
            <a:off x="3364692" y="4884665"/>
            <a:ext cx="1820546" cy="98552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lnSpc>
                <a:spcPct val="80000"/>
              </a:lnSpc>
              <a:defRPr sz="5000">
                <a:latin typeface="Source Sans Pro"/>
                <a:ea typeface="Source Sans Pro"/>
                <a:cs typeface="Source Sans Pro"/>
                <a:sym typeface="Source Sans Pro"/>
              </a:defRPr>
            </a:pPr>
            <a:r>
              <a:t>35-74 </a:t>
            </a:r>
          </a:p>
          <a:p>
            <a:pPr algn="ctr">
              <a:defRPr sz="1600">
                <a:latin typeface="Source Sans Pro"/>
                <a:ea typeface="Source Sans Pro"/>
                <a:cs typeface="Source Sans Pro"/>
                <a:sym typeface="Source Sans Pro"/>
              </a:defRPr>
            </a:pPr>
            <a:r>
              <a:t>years old</a:t>
            </a:r>
          </a:p>
        </p:txBody>
      </p:sp>
      <p:sp>
        <p:nvSpPr>
          <p:cNvPr id="391" name="1…"/>
          <p:cNvSpPr txBox="1"/>
          <p:nvPr/>
        </p:nvSpPr>
        <p:spPr>
          <a:xfrm>
            <a:off x="7048708" y="4846565"/>
            <a:ext cx="1430224" cy="149352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lnSpc>
                <a:spcPct val="80000"/>
              </a:lnSpc>
              <a:defRPr sz="5000">
                <a:latin typeface="Source Sans Pro"/>
                <a:ea typeface="Source Sans Pro"/>
                <a:cs typeface="Source Sans Pro"/>
                <a:sym typeface="Source Sans Pro"/>
              </a:defRPr>
            </a:pPr>
            <a:r>
              <a:t>1 </a:t>
            </a:r>
          </a:p>
          <a:p>
            <a:pPr algn="ctr">
              <a:defRPr sz="1600">
                <a:latin typeface="Source Sans Pro"/>
                <a:ea typeface="Source Sans Pro"/>
                <a:cs typeface="Source Sans Pro"/>
                <a:sym typeface="Source Sans Pro"/>
              </a:defRPr>
            </a:pPr>
            <a:r>
              <a:t>spouse helping </a:t>
            </a:r>
            <a:br/>
            <a:r>
              <a:t>the Veteran </a:t>
            </a:r>
            <a:br/>
            <a:r>
              <a:t>use the web</a:t>
            </a:r>
          </a:p>
        </p:txBody>
      </p:sp>
      <p:sp>
        <p:nvSpPr>
          <p:cNvPr id="392" name="P8"/>
          <p:cNvSpPr/>
          <p:nvPr/>
        </p:nvSpPr>
        <p:spPr>
          <a:xfrm>
            <a:off x="6754891" y="1952599"/>
            <a:ext cx="326016" cy="326016"/>
          </a:xfrm>
          <a:prstGeom prst="ellipse">
            <a:avLst/>
          </a:prstGeom>
          <a:solidFill>
            <a:srgbClr val="FDB81F"/>
          </a:solidFill>
          <a:ln w="12700">
            <a:miter lim="400000"/>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defRPr b="1" sz="1000">
                <a:latin typeface="Source Sans Pro"/>
                <a:ea typeface="Source Sans Pro"/>
                <a:cs typeface="Source Sans Pro"/>
                <a:sym typeface="Source Sans Pro"/>
              </a:defRPr>
            </a:lvl1pPr>
          </a:lstStyle>
          <a:p>
            <a:pPr/>
            <a:r>
              <a:t>P8</a:t>
            </a:r>
          </a:p>
        </p:txBody>
      </p:sp>
      <p:sp>
        <p:nvSpPr>
          <p:cNvPr id="393" name="P5"/>
          <p:cNvSpPr/>
          <p:nvPr/>
        </p:nvSpPr>
        <p:spPr>
          <a:xfrm>
            <a:off x="4826139" y="2369169"/>
            <a:ext cx="326016" cy="326016"/>
          </a:xfrm>
          <a:prstGeom prst="ellipse">
            <a:avLst/>
          </a:prstGeom>
          <a:solidFill>
            <a:srgbClr val="FDB81F"/>
          </a:solidFill>
          <a:ln w="12700">
            <a:miter lim="400000"/>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defRPr b="1" sz="1000">
                <a:latin typeface="Source Sans Pro"/>
                <a:ea typeface="Source Sans Pro"/>
                <a:cs typeface="Source Sans Pro"/>
                <a:sym typeface="Source Sans Pro"/>
              </a:defRPr>
            </a:lvl1pPr>
          </a:lstStyle>
          <a:p>
            <a:pPr/>
            <a:r>
              <a:t>P5</a:t>
            </a:r>
          </a:p>
        </p:txBody>
      </p:sp>
      <p:sp>
        <p:nvSpPr>
          <p:cNvPr id="394" name="P7"/>
          <p:cNvSpPr/>
          <p:nvPr/>
        </p:nvSpPr>
        <p:spPr>
          <a:xfrm>
            <a:off x="6754891" y="1667365"/>
            <a:ext cx="326016" cy="326016"/>
          </a:xfrm>
          <a:prstGeom prst="ellipse">
            <a:avLst/>
          </a:prstGeom>
          <a:solidFill>
            <a:srgbClr val="FDB81F"/>
          </a:solidFill>
          <a:ln w="12700">
            <a:miter lim="400000"/>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defRPr b="1" sz="1000">
                <a:latin typeface="Source Sans Pro"/>
                <a:ea typeface="Source Sans Pro"/>
                <a:cs typeface="Source Sans Pro"/>
                <a:sym typeface="Source Sans Pro"/>
              </a:defRPr>
            </a:lvl1pPr>
          </a:lstStyle>
          <a:p>
            <a:pPr/>
            <a:r>
              <a:t>P7</a:t>
            </a:r>
          </a:p>
        </p:txBody>
      </p:sp>
      <p:sp>
        <p:nvSpPr>
          <p:cNvPr id="395" name="4…"/>
          <p:cNvSpPr txBox="1"/>
          <p:nvPr/>
        </p:nvSpPr>
        <p:spPr>
          <a:xfrm>
            <a:off x="5482048" y="4884665"/>
            <a:ext cx="1209956" cy="123952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lnSpc>
                <a:spcPct val="80000"/>
              </a:lnSpc>
              <a:defRPr sz="5000">
                <a:latin typeface="Source Sans Pro"/>
                <a:ea typeface="Source Sans Pro"/>
                <a:cs typeface="Source Sans Pro"/>
                <a:sym typeface="Source Sans Pro"/>
              </a:defRPr>
            </a:pPr>
            <a:r>
              <a:t>4 </a:t>
            </a:r>
          </a:p>
          <a:p>
            <a:pPr algn="ctr">
              <a:defRPr sz="1600">
                <a:latin typeface="Source Sans Pro"/>
                <a:ea typeface="Source Sans Pro"/>
                <a:cs typeface="Source Sans Pro"/>
                <a:sym typeface="Source Sans Pro"/>
              </a:defRPr>
            </a:pPr>
            <a:r>
              <a:t>ethnic </a:t>
            </a:r>
            <a:br/>
            <a:r>
              <a:t>backgrounds</a:t>
            </a:r>
          </a:p>
        </p:txBody>
      </p:sp>
      <p:sp>
        <p:nvSpPr>
          <p:cNvPr id="396" name="(including a Veteran plus spouse on one session)"/>
          <p:cNvSpPr txBox="1"/>
          <p:nvPr/>
        </p:nvSpPr>
        <p:spPr>
          <a:xfrm>
            <a:off x="715671" y="5681939"/>
            <a:ext cx="1290017" cy="1107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latin typeface="Source Sans Pro"/>
                <a:ea typeface="Source Sans Pro"/>
                <a:cs typeface="Source Sans Pro"/>
                <a:sym typeface="Source Sans Pro"/>
              </a:defRPr>
            </a:lvl1pPr>
          </a:lstStyle>
          <a:p>
            <a:pPr/>
            <a:r>
              <a:t>(including a Veteran plus spouse on one session)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0" name="Slide Number"/>
          <p:cNvSpPr txBox="1"/>
          <p:nvPr>
            <p:ph type="sldNum" sz="quarter" idx="2"/>
          </p:nvPr>
        </p:nvSpPr>
        <p:spPr>
          <a:xfrm>
            <a:off x="8749864" y="6293345"/>
            <a:ext cx="271294" cy="3733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01" name="Prototype"/>
          <p:cNvSpPr txBox="1"/>
          <p:nvPr/>
        </p:nvSpPr>
        <p:spPr>
          <a:xfrm>
            <a:off x="387899" y="381435"/>
            <a:ext cx="7973402" cy="4876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spAutoFit/>
          </a:bodyPr>
          <a:lstStyle>
            <a:lvl1pPr>
              <a:defRPr>
                <a:solidFill>
                  <a:srgbClr val="0E70BC"/>
                </a:solidFill>
              </a:defRPr>
            </a:lvl1pPr>
          </a:lstStyle>
          <a:p>
            <a:pPr/>
            <a:r>
              <a:t>Prototype</a:t>
            </a:r>
          </a:p>
        </p:txBody>
      </p:sp>
      <p:sp>
        <p:nvSpPr>
          <p:cNvPr id="402" name="Rectangle"/>
          <p:cNvSpPr/>
          <p:nvPr/>
        </p:nvSpPr>
        <p:spPr>
          <a:xfrm>
            <a:off x="503359" y="789496"/>
            <a:ext cx="8137281" cy="15990"/>
          </a:xfrm>
          <a:prstGeom prst="rect">
            <a:avLst/>
          </a:prstGeom>
          <a:solidFill>
            <a:srgbClr val="0F71BB"/>
          </a:solidFill>
          <a:ln w="12700">
            <a:miter lim="400000"/>
          </a:ln>
        </p:spPr>
        <p:txBody>
          <a:bodyPr lIns="45719" rIns="45719" anchor="ctr"/>
          <a:lstStyle/>
          <a:p>
            <a:pPr>
              <a:defRPr sz="1800">
                <a:latin typeface="Source Sans Pro"/>
                <a:ea typeface="Source Sans Pro"/>
                <a:cs typeface="Source Sans Pro"/>
                <a:sym typeface="Source Sans Pro"/>
              </a:defRPr>
            </a:pPr>
          </a:p>
        </p:txBody>
      </p:sp>
      <p:sp>
        <p:nvSpPr>
          <p:cNvPr id="403" name="[A high-level description of how you used the prototype, e.g., Remote, moderated usability testing.…"/>
          <p:cNvSpPr txBox="1"/>
          <p:nvPr/>
        </p:nvSpPr>
        <p:spPr>
          <a:xfrm>
            <a:off x="4386471" y="3065779"/>
            <a:ext cx="4013544" cy="2631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Source Sans Pro"/>
                <a:ea typeface="Source Sans Pro"/>
                <a:cs typeface="Source Sans Pro"/>
                <a:sym typeface="Source Sans Pro"/>
              </a:defRPr>
            </a:pPr>
            <a:r>
              <a:t>[A high-level description of how you used the prototype, e.g., Remote, moderated usability testing. </a:t>
            </a:r>
          </a:p>
          <a:p>
            <a:pPr>
              <a:defRPr>
                <a:latin typeface="Source Sans Pro"/>
                <a:ea typeface="Source Sans Pro"/>
                <a:cs typeface="Source Sans Pro"/>
                <a:sym typeface="Source Sans Pro"/>
              </a:defRPr>
            </a:pPr>
          </a:p>
          <a:p>
            <a:pPr>
              <a:defRPr>
                <a:latin typeface="Source Sans Pro"/>
                <a:ea typeface="Source Sans Pro"/>
                <a:cs typeface="Source Sans Pro"/>
                <a:sym typeface="Source Sans Pro"/>
              </a:defRPr>
            </a:pPr>
            <a:r>
              <a:t>Provide a link to the conversation guide and/or prototype if that’s useful for your audience.] </a:t>
            </a:r>
          </a:p>
        </p:txBody>
      </p:sp>
      <p:pic>
        <p:nvPicPr>
          <p:cNvPr id="404" name="terms-1.png" descr="terms-1.png">
            <a:hlinkClick r:id="rId2" invalidUrl="" action="" tgtFrame="" tooltip="" history="1" highlightClick="0" endSnd="0"/>
          </p:cNvPr>
          <p:cNvPicPr>
            <a:picLocks noChangeAspect="1"/>
          </p:cNvPicPr>
          <p:nvPr/>
        </p:nvPicPr>
        <p:blipFill>
          <a:blip r:embed="rId3">
            <a:extLst/>
          </a:blip>
          <a:srcRect l="2262" t="0" r="30663" b="0"/>
          <a:stretch>
            <a:fillRect/>
          </a:stretch>
        </p:blipFill>
        <p:spPr>
          <a:xfrm>
            <a:off x="494193" y="1041721"/>
            <a:ext cx="3011713" cy="6858001"/>
          </a:xfrm>
          <a:prstGeom prst="rect">
            <a:avLst/>
          </a:prstGeom>
          <a:ln w="12700">
            <a:solidFill>
              <a:srgbClr val="A9A9A9"/>
            </a:solidFill>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4_Office Theme">
  <a:themeElements>
    <a:clrScheme name="4_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4_Office Theme">
      <a:majorFont>
        <a:latin typeface="Calibri"/>
        <a:ea typeface="Calibri"/>
        <a:cs typeface="Calibri"/>
      </a:majorFont>
      <a:minorFont>
        <a:latin typeface="Helvetica"/>
        <a:ea typeface="Helvetica"/>
        <a:cs typeface="Helvetica"/>
      </a:minorFont>
    </a:fontScheme>
    <a:fmtScheme name="4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Source Sans Pro Regular"/>
            <a:ea typeface="Source Sans Pro Regular"/>
            <a:cs typeface="Source Sans Pro Regular"/>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4_Office Theme">
  <a:themeElements>
    <a:clrScheme name="4_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4_Office Theme">
      <a:majorFont>
        <a:latin typeface="Calibri"/>
        <a:ea typeface="Calibri"/>
        <a:cs typeface="Calibri"/>
      </a:majorFont>
      <a:minorFont>
        <a:latin typeface="Helvetica"/>
        <a:ea typeface="Helvetica"/>
        <a:cs typeface="Helvetica"/>
      </a:minorFont>
    </a:fontScheme>
    <a:fmtScheme name="4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Source Sans Pro Regular"/>
            <a:ea typeface="Source Sans Pro Regular"/>
            <a:cs typeface="Source Sans Pro Regular"/>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