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1" r:id="rId2"/>
    <p:sldId id="287" r:id="rId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C34"/>
    <a:srgbClr val="B079FF"/>
    <a:srgbClr val="C68FFE"/>
    <a:srgbClr val="B852FF"/>
    <a:srgbClr val="76D6FF"/>
    <a:srgbClr val="6CC7E7"/>
    <a:srgbClr val="64A1EF"/>
    <a:srgbClr val="00C1A5"/>
    <a:srgbClr val="00B8B5"/>
    <a:srgbClr val="5E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1330-A739-4258-B75F-FCA40A0E744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4A055-9EFC-4D65-A32F-AE1139B8E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17C8-1D9C-417F-A814-A97C652080D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B985-4FFF-41EF-A793-258B94EF0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00" y="1568450"/>
            <a:ext cx="4722090" cy="179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sz="4000" b="1" dirty="0" err="1">
                <a:latin typeface="Montserrat" pitchFamily="2" charset="77"/>
                <a:ea typeface="Sinkin Sans 600 SemiBold" charset="0"/>
                <a:cs typeface="Sinkin Sans 600 SemiBold" charset="0"/>
              </a:rPr>
              <a:t>Stash</a:t>
            </a:r>
            <a:endParaRPr lang="en-US" sz="4000" b="1" dirty="0">
              <a:latin typeface="Montserrat" pitchFamily="2" charset="77"/>
              <a:ea typeface="Sinkin Sans 600 SemiBold" charset="0"/>
              <a:cs typeface="Sinkin Sans 600 Semi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90" y="904169"/>
            <a:ext cx="5735782" cy="5735782"/>
          </a:xfrm>
          <a:prstGeom prst="rect">
            <a:avLst/>
          </a:prstGeom>
          <a:effectLst>
            <a:outerShdw blurRad="254000" dist="127000" dir="8100000" sx="99000" sy="99000" algn="tr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1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9 0.15 L -0.02379 -0.060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2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963 -1.85185E-6 L -3.33333E-6 -1.85185E-6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0F64A62-DF1C-3341-BA32-26DFD33B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86" y="560207"/>
            <a:ext cx="5735782" cy="5735782"/>
          </a:xfrm>
          <a:prstGeom prst="rect">
            <a:avLst/>
          </a:prstGeom>
          <a:effectLst>
            <a:outerShdw blurRad="254000" dist="127000" dir="8100000" sx="99000" sy="99000" algn="tr" rotWithShape="0">
              <a:prstClr val="black">
                <a:alpha val="60000"/>
              </a:prstClr>
            </a:outerShdw>
          </a:effec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3BB2396-D289-104B-B109-F6434286592A}"/>
              </a:ext>
            </a:extLst>
          </p:cNvPr>
          <p:cNvSpPr txBox="1">
            <a:spLocks/>
          </p:cNvSpPr>
          <p:nvPr/>
        </p:nvSpPr>
        <p:spPr>
          <a:xfrm>
            <a:off x="469900" y="1720850"/>
            <a:ext cx="4722090" cy="1799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o-RO" sz="3600" b="1">
                <a:latin typeface="Montserrat" pitchFamily="2" charset="77"/>
                <a:ea typeface="Sinkin Sans 600 SemiBold" charset="0"/>
                <a:cs typeface="Sinkin Sans 600 SemiBold" charset="0"/>
              </a:rPr>
              <a:t>Akka </a:t>
            </a:r>
            <a:r>
              <a:rPr lang="ro-RO" sz="3600" b="1" dirty="0" err="1">
                <a:latin typeface="Montserrat" pitchFamily="2" charset="77"/>
                <a:ea typeface="Sinkin Sans 600 SemiBold" charset="0"/>
                <a:cs typeface="Sinkin Sans 600 SemiBold" charset="0"/>
              </a:rPr>
              <a:t>rocks</a:t>
            </a:r>
            <a:endParaRPr lang="en-US" sz="3600" b="1" dirty="0">
              <a:latin typeface="Montserrat" pitchFamily="2" charset="77"/>
              <a:ea typeface="Sinkin Sans 600 SemiBold" charset="0"/>
              <a:cs typeface="Sinkin Sans 600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963 -1.85185E-6 L -3.33333E-6 -1.85185E-6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3275</TotalTime>
  <Words>3</Words>
  <Application>Microsoft Macintosh PowerPoint</Application>
  <PresentationFormat>On-screen Show (16:10)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Stash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Taleanu</dc:creator>
  <cp:lastModifiedBy>Daniel CIOCÎRLAN</cp:lastModifiedBy>
  <cp:revision>186</cp:revision>
  <cp:lastPrinted>2017-04-14T18:32:47Z</cp:lastPrinted>
  <dcterms:created xsi:type="dcterms:W3CDTF">2017-01-17T18:41:41Z</dcterms:created>
  <dcterms:modified xsi:type="dcterms:W3CDTF">2022-01-26T18:28:10Z</dcterms:modified>
</cp:coreProperties>
</file>