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94" r:id="rId5"/>
    <p:sldId id="283" r:id="rId6"/>
    <p:sldId id="288" r:id="rId7"/>
    <p:sldId id="297" r:id="rId8"/>
    <p:sldId id="298" r:id="rId9"/>
    <p:sldId id="296" r:id="rId10"/>
    <p:sldId id="285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CEE1F4"/>
    <a:srgbClr val="9F1F06"/>
    <a:srgbClr val="202C8F"/>
    <a:srgbClr val="FDFBF6"/>
    <a:srgbClr val="AAC4E9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Chauhan" userId="5a33e6afe4046af8" providerId="LiveId" clId="{1D8FE6D0-B378-47EB-9845-F13712830C3C}"/>
    <pc:docChg chg="undo custSel addSld delSld modSld sldOrd modMainMaster">
      <pc:chgData name="Abhishek Chauhan" userId="5a33e6afe4046af8" providerId="LiveId" clId="{1D8FE6D0-B378-47EB-9845-F13712830C3C}" dt="2023-03-30T14:00:24.786" v="2961" actId="680"/>
      <pc:docMkLst>
        <pc:docMk/>
      </pc:docMkLst>
      <pc:sldChg chg="modSp mod">
        <pc:chgData name="Abhishek Chauhan" userId="5a33e6afe4046af8" providerId="LiveId" clId="{1D8FE6D0-B378-47EB-9845-F13712830C3C}" dt="2023-03-24T09:31:44.941" v="2687"/>
        <pc:sldMkLst>
          <pc:docMk/>
          <pc:sldMk cId="2131568492" sldId="278"/>
        </pc:sldMkLst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2131568492" sldId="278"/>
            <ac:spMk id="2" creationId="{516860D9-9D47-C0BB-B2B4-4B6F2B36CFCC}"/>
          </ac:spMkLst>
        </pc:spChg>
      </pc:sldChg>
      <pc:sldChg chg="addSp delSp modSp mod">
        <pc:chgData name="Abhishek Chauhan" userId="5a33e6afe4046af8" providerId="LiveId" clId="{1D8FE6D0-B378-47EB-9845-F13712830C3C}" dt="2023-03-24T09:51:44.448" v="2748" actId="478"/>
        <pc:sldMkLst>
          <pc:docMk/>
          <pc:sldMk cId="3855531800" sldId="279"/>
        </pc:sldMkLst>
        <pc:spChg chg="mod">
          <ac:chgData name="Abhishek Chauhan" userId="5a33e6afe4046af8" providerId="LiveId" clId="{1D8FE6D0-B378-47EB-9845-F13712830C3C}" dt="2023-03-24T09:33:52.693" v="2715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Abhishek Chauhan" userId="5a33e6afe4046af8" providerId="LiveId" clId="{1D8FE6D0-B378-47EB-9845-F13712830C3C}" dt="2023-03-24T09:34:23.147" v="2720" actId="1076"/>
          <ac:spMkLst>
            <pc:docMk/>
            <pc:sldMk cId="3855531800" sldId="279"/>
            <ac:spMk id="3" creationId="{4D1F66E5-D2D7-172B-46BA-FEBFE092CC7F}"/>
          </ac:spMkLst>
        </pc:spChg>
        <pc:spChg chg="add del mod">
          <ac:chgData name="Abhishek Chauhan" userId="5a33e6afe4046af8" providerId="LiveId" clId="{1D8FE6D0-B378-47EB-9845-F13712830C3C}" dt="2023-03-24T09:35:27.453" v="2727" actId="478"/>
          <ac:spMkLst>
            <pc:docMk/>
            <pc:sldMk cId="3855531800" sldId="279"/>
            <ac:spMk id="4" creationId="{7A4BDD21-55CF-1F4B-B4E1-C856226E2B43}"/>
          </ac:spMkLst>
        </pc:spChg>
        <pc:spChg chg="add del mod">
          <ac:chgData name="Abhishek Chauhan" userId="5a33e6afe4046af8" providerId="LiveId" clId="{1D8FE6D0-B378-47EB-9845-F13712830C3C}" dt="2023-03-24T09:36:43.549" v="2735" actId="478"/>
          <ac:spMkLst>
            <pc:docMk/>
            <pc:sldMk cId="3855531800" sldId="279"/>
            <ac:spMk id="5" creationId="{E554AD33-887E-5671-AC90-ACBD13C09DBA}"/>
          </ac:spMkLst>
        </pc:spChg>
        <pc:spChg chg="add del mod">
          <ac:chgData name="Abhishek Chauhan" userId="5a33e6afe4046af8" providerId="LiveId" clId="{1D8FE6D0-B378-47EB-9845-F13712830C3C}" dt="2023-03-24T09:51:44.448" v="2748" actId="478"/>
          <ac:spMkLst>
            <pc:docMk/>
            <pc:sldMk cId="3855531800" sldId="279"/>
            <ac:spMk id="6" creationId="{28BDD029-7002-D1A3-FFDD-8A722B96DE74}"/>
          </ac:spMkLst>
        </pc:spChg>
      </pc:sldChg>
      <pc:sldChg chg="modSp mod ord">
        <pc:chgData name="Abhishek Chauhan" userId="5a33e6afe4046af8" providerId="LiveId" clId="{1D8FE6D0-B378-47EB-9845-F13712830C3C}" dt="2023-03-24T09:53:05.479" v="2772" actId="20577"/>
        <pc:sldMkLst>
          <pc:docMk/>
          <pc:sldMk cId="979622006" sldId="280"/>
        </pc:sldMkLst>
        <pc:spChg chg="mod">
          <ac:chgData name="Abhishek Chauhan" userId="5a33e6afe4046af8" providerId="LiveId" clId="{1D8FE6D0-B378-47EB-9845-F13712830C3C}" dt="2023-03-24T09:53:05.479" v="2772" actId="20577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Abhishek Chauhan" userId="5a33e6afe4046af8" providerId="LiveId" clId="{1D8FE6D0-B378-47EB-9845-F13712830C3C}" dt="2023-03-23T21:01:19.822" v="2385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979622006" sldId="280"/>
            <ac:spMk id="15" creationId="{7FC3FD3F-45EE-74E3-AD64-441303B83EF3}"/>
          </ac:spMkLst>
        </pc:spChg>
      </pc:sldChg>
      <pc:sldChg chg="modSp del mod">
        <pc:chgData name="Abhishek Chauhan" userId="5a33e6afe4046af8" providerId="LiveId" clId="{1D8FE6D0-B378-47EB-9845-F13712830C3C}" dt="2023-03-23T15:44:19.662" v="2159" actId="47"/>
        <pc:sldMkLst>
          <pc:docMk/>
          <pc:sldMk cId="2952923800" sldId="281"/>
        </pc:sldMkLst>
        <pc:spChg chg="mod">
          <ac:chgData name="Abhishek Chauhan" userId="5a33e6afe4046af8" providerId="LiveId" clId="{1D8FE6D0-B378-47EB-9845-F13712830C3C}" dt="2023-03-23T15:24:46.856" v="2025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Abhishek Chauhan" userId="5a33e6afe4046af8" providerId="LiveId" clId="{1D8FE6D0-B378-47EB-9845-F13712830C3C}" dt="2023-03-23T15:26:36.763" v="2035" actId="1076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del mod ord">
        <pc:chgData name="Abhishek Chauhan" userId="5a33e6afe4046af8" providerId="LiveId" clId="{1D8FE6D0-B378-47EB-9845-F13712830C3C}" dt="2023-03-24T10:02:05.189" v="2841" actId="47"/>
        <pc:sldMkLst>
          <pc:docMk/>
          <pc:sldMk cId="685681062" sldId="282"/>
        </pc:sldMkLst>
        <pc:spChg chg="mod">
          <ac:chgData name="Abhishek Chauhan" userId="5a33e6afe4046af8" providerId="LiveId" clId="{1D8FE6D0-B378-47EB-9845-F13712830C3C}" dt="2023-03-23T15:24:30.326" v="2024" actId="1076"/>
          <ac:spMkLst>
            <pc:docMk/>
            <pc:sldMk cId="685681062" sldId="282"/>
            <ac:spMk id="2" creationId="{FD5E8954-9BCB-7FD9-A210-38DC54382D45}"/>
          </ac:spMkLst>
        </pc:spChg>
        <pc:spChg chg="add mod">
          <ac:chgData name="Abhishek Chauhan" userId="5a33e6afe4046af8" providerId="LiveId" clId="{1D8FE6D0-B378-47EB-9845-F13712830C3C}" dt="2023-03-23T21:05:11.980" v="2456" actId="1076"/>
          <ac:spMkLst>
            <pc:docMk/>
            <pc:sldMk cId="685681062" sldId="282"/>
            <ac:spMk id="4" creationId="{92D3C583-1B79-E401-B0F1-0354A3CA65E1}"/>
          </ac:spMkLst>
        </pc:spChg>
        <pc:spChg chg="del mod">
          <ac:chgData name="Abhishek Chauhan" userId="5a33e6afe4046af8" providerId="LiveId" clId="{1D8FE6D0-B378-47EB-9845-F13712830C3C}" dt="2023-03-23T14:27:10.119" v="1032" actId="478"/>
          <ac:spMkLst>
            <pc:docMk/>
            <pc:sldMk cId="685681062" sldId="282"/>
            <ac:spMk id="4" creationId="{D2BBD890-6A99-C160-C084-2916E2310718}"/>
          </ac:spMkLst>
        </pc:spChg>
        <pc:spChg chg="del mod">
          <ac:chgData name="Abhishek Chauhan" userId="5a33e6afe4046af8" providerId="LiveId" clId="{1D8FE6D0-B378-47EB-9845-F13712830C3C}" dt="2023-03-22T19:19:34.197" v="977" actId="478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Abhishek Chauhan" userId="5a33e6afe4046af8" providerId="LiveId" clId="{1D8FE6D0-B378-47EB-9845-F13712830C3C}" dt="2023-03-22T19:19:00.266" v="969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Abhishek Chauhan" userId="5a33e6afe4046af8" providerId="LiveId" clId="{1D8FE6D0-B378-47EB-9845-F13712830C3C}" dt="2023-03-22T19:19:30.511" v="975" actId="478"/>
          <ac:spMkLst>
            <pc:docMk/>
            <pc:sldMk cId="685681062" sldId="282"/>
            <ac:spMk id="7" creationId="{7DC48F00-4AA4-C79B-68C5-236607EA888B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685681062" sldId="282"/>
            <ac:spMk id="23" creationId="{94FF72B7-0438-3641-5939-75128934B0DF}"/>
          </ac:spMkLst>
        </pc:spChg>
        <pc:picChg chg="add mod">
          <ac:chgData name="Abhishek Chauhan" userId="5a33e6afe4046af8" providerId="LiveId" clId="{1D8FE6D0-B378-47EB-9845-F13712830C3C}" dt="2023-03-23T21:03:52.094" v="2396" actId="1076"/>
          <ac:picMkLst>
            <pc:docMk/>
            <pc:sldMk cId="685681062" sldId="282"/>
            <ac:picMk id="3" creationId="{4432560B-CFA0-DC67-3214-04E04141B38D}"/>
          </ac:picMkLst>
        </pc:picChg>
        <pc:picChg chg="add del mod">
          <ac:chgData name="Abhishek Chauhan" userId="5a33e6afe4046af8" providerId="LiveId" clId="{1D8FE6D0-B378-47EB-9845-F13712830C3C}" dt="2023-03-23T20:22:43.775" v="2372" actId="478"/>
          <ac:picMkLst>
            <pc:docMk/>
            <pc:sldMk cId="685681062" sldId="282"/>
            <ac:picMk id="1026" creationId="{9BFC970A-40C0-D0D4-A980-70EC38D4E86B}"/>
          </ac:picMkLst>
        </pc:picChg>
        <pc:picChg chg="add del mod">
          <ac:chgData name="Abhishek Chauhan" userId="5a33e6afe4046af8" providerId="LiveId" clId="{1D8FE6D0-B378-47EB-9845-F13712830C3C}" dt="2023-03-24T09:30:24.781" v="2675"/>
          <ac:picMkLst>
            <pc:docMk/>
            <pc:sldMk cId="685681062" sldId="282"/>
            <ac:picMk id="1026" creationId="{E04BE297-138F-0AC3-C646-E9BC88743ECB}"/>
          </ac:picMkLst>
        </pc:picChg>
        <pc:picChg chg="add del mod">
          <ac:chgData name="Abhishek Chauhan" userId="5a33e6afe4046af8" providerId="LiveId" clId="{1D8FE6D0-B378-47EB-9845-F13712830C3C}" dt="2023-03-23T20:22:59.029" v="2375" actId="478"/>
          <ac:picMkLst>
            <pc:docMk/>
            <pc:sldMk cId="685681062" sldId="282"/>
            <ac:picMk id="1028" creationId="{121515F9-E129-5B41-9046-4A4EE9BBE1EF}"/>
          </ac:picMkLst>
        </pc:picChg>
        <pc:picChg chg="add mod">
          <ac:chgData name="Abhishek Chauhan" userId="5a33e6afe4046af8" providerId="LiveId" clId="{1D8FE6D0-B378-47EB-9845-F13712830C3C}" dt="2023-03-24T09:30:24.217" v="2674" actId="1076"/>
          <ac:picMkLst>
            <pc:docMk/>
            <pc:sldMk cId="685681062" sldId="282"/>
            <ac:picMk id="1030" creationId="{C63F5793-E650-68A2-45B9-C92ECDF478BB}"/>
          </ac:picMkLst>
        </pc:picChg>
      </pc:sldChg>
      <pc:sldChg chg="addSp delSp modSp add del mod ord modClrScheme chgLayout">
        <pc:chgData name="Abhishek Chauhan" userId="5a33e6afe4046af8" providerId="LiveId" clId="{1D8FE6D0-B378-47EB-9845-F13712830C3C}" dt="2023-03-24T09:54:03.798" v="2774" actId="700"/>
        <pc:sldMkLst>
          <pc:docMk/>
          <pc:sldMk cId="2903841477" sldId="283"/>
        </pc:sldMkLst>
        <pc:spChg chg="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2" creationId="{69125542-D540-B766-0FA1-10DE2ED0495C}"/>
          </ac:spMkLst>
        </pc:spChg>
        <pc:spChg chg="add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4" creationId="{DCF2D041-AF52-09FA-4E5D-46C7BDCEA8F4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5" creationId="{D0F34C06-20D9-3E5E-9026-CE1AAC55EB7A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6" creationId="{0D50E6E6-D5E2-6534-86D4-CEB81886EDC2}"/>
          </ac:spMkLst>
        </pc:spChg>
        <pc:spChg chg="mod">
          <ac:chgData name="Abhishek Chauhan" userId="5a33e6afe4046af8" providerId="LiveId" clId="{1D8FE6D0-B378-47EB-9845-F13712830C3C}" dt="2023-03-23T21:01:19.822" v="2385"/>
          <ac:spMkLst>
            <pc:docMk/>
            <pc:sldMk cId="2903841477" sldId="283"/>
            <ac:spMk id="6" creationId="{A6DDBB02-9464-CEB2-1790-240E71187667}"/>
          </ac:spMkLst>
        </pc:spChg>
        <pc:spChg chg="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7" creationId="{712D1D31-1A67-703B-DF69-CA8142BF6A2D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8" creationId="{650EC6B9-EE04-073A-EEF6-FA7274386487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9" creationId="{90205D63-8642-F909-8EF6-FDD88AF9396F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10" creationId="{77E43B5A-44F0-3BA7-D223-5B5DD14D756F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11" creationId="{6637BEAE-0247-F501-B0AA-FD4447F4BB21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12" creationId="{5CD56E3A-6D87-E270-44E4-802168868F7C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13" creationId="{E516C786-D10B-4DFF-D4AC-9B6C9106B382}"/>
          </ac:spMkLst>
        </pc:spChg>
        <pc:spChg chg="add del mod ord">
          <ac:chgData name="Abhishek Chauhan" userId="5a33e6afe4046af8" providerId="LiveId" clId="{1D8FE6D0-B378-47EB-9845-F13712830C3C}" dt="2023-03-24T09:54:03.798" v="2774" actId="700"/>
          <ac:spMkLst>
            <pc:docMk/>
            <pc:sldMk cId="2903841477" sldId="283"/>
            <ac:spMk id="14" creationId="{E37A9A8D-745C-A9C0-1592-E35C6A171E97}"/>
          </ac:spMkLst>
        </pc:spChg>
        <pc:graphicFrameChg chg="del">
          <ac:chgData name="Abhishek Chauhan" userId="5a33e6afe4046af8" providerId="LiveId" clId="{1D8FE6D0-B378-47EB-9845-F13712830C3C}" dt="2023-03-22T19:18:38.016" v="966" actId="478"/>
          <ac:graphicFrameMkLst>
            <pc:docMk/>
            <pc:sldMk cId="2903841477" sldId="283"/>
            <ac:graphicFrameMk id="5" creationId="{ED69F325-47F8-5A12-D3A4-2BB6ADB3D0B6}"/>
          </ac:graphicFrameMkLst>
        </pc:graphicFrameChg>
      </pc:sldChg>
      <pc:sldChg chg="del">
        <pc:chgData name="Abhishek Chauhan" userId="5a33e6afe4046af8" providerId="LiveId" clId="{1D8FE6D0-B378-47EB-9845-F13712830C3C}" dt="2023-03-22T19:18:52.287" v="968" actId="47"/>
        <pc:sldMkLst>
          <pc:docMk/>
          <pc:sldMk cId="2886474736" sldId="284"/>
        </pc:sldMkLst>
      </pc:sldChg>
      <pc:sldChg chg="addSp delSp modSp mod">
        <pc:chgData name="Abhishek Chauhan" userId="5a33e6afe4046af8" providerId="LiveId" clId="{1D8FE6D0-B378-47EB-9845-F13712830C3C}" dt="2023-03-30T13:57:41.163" v="2959" actId="14100"/>
        <pc:sldMkLst>
          <pc:docMk/>
          <pc:sldMk cId="2011930182" sldId="285"/>
        </pc:sldMkLst>
        <pc:spChg chg="mod">
          <ac:chgData name="Abhishek Chauhan" userId="5a33e6afe4046af8" providerId="LiveId" clId="{1D8FE6D0-B378-47EB-9845-F13712830C3C}" dt="2023-03-23T21:08:10.216" v="2475" actId="1076"/>
          <ac:spMkLst>
            <pc:docMk/>
            <pc:sldMk cId="2011930182" sldId="285"/>
            <ac:spMk id="2" creationId="{B2AF69D5-AD7B-521D-22B1-50D8A24356AC}"/>
          </ac:spMkLst>
        </pc:spChg>
        <pc:spChg chg="add mod">
          <ac:chgData name="Abhishek Chauhan" userId="5a33e6afe4046af8" providerId="LiveId" clId="{1D8FE6D0-B378-47EB-9845-F13712830C3C}" dt="2023-03-30T13:57:04.470" v="2954" actId="2711"/>
          <ac:spMkLst>
            <pc:docMk/>
            <pc:sldMk cId="2011930182" sldId="285"/>
            <ac:spMk id="3" creationId="{FD8A544D-5634-744C-023F-60F298CAF5D4}"/>
          </ac:spMkLst>
        </pc:spChg>
        <pc:spChg chg="mod">
          <ac:chgData name="Abhishek Chauhan" userId="5a33e6afe4046af8" providerId="LiveId" clId="{1D8FE6D0-B378-47EB-9845-F13712830C3C}" dt="2023-03-23T17:46:40.991" v="2338" actId="122"/>
          <ac:spMkLst>
            <pc:docMk/>
            <pc:sldMk cId="2011930182" sldId="285"/>
            <ac:spMk id="4" creationId="{77C09F16-6D23-666F-6800-8FC697831948}"/>
          </ac:spMkLst>
        </pc:spChg>
        <pc:spChg chg="mod">
          <ac:chgData name="Abhishek Chauhan" userId="5a33e6afe4046af8" providerId="LiveId" clId="{1D8FE6D0-B378-47EB-9845-F13712830C3C}" dt="2023-03-23T21:08:40.423" v="2480" actId="1076"/>
          <ac:spMkLst>
            <pc:docMk/>
            <pc:sldMk cId="2011930182" sldId="285"/>
            <ac:spMk id="5" creationId="{91128191-45A5-DEA1-F978-421F83D5E664}"/>
          </ac:spMkLst>
        </pc:spChg>
        <pc:spChg chg="mod">
          <ac:chgData name="Abhishek Chauhan" userId="5a33e6afe4046af8" providerId="LiveId" clId="{1D8FE6D0-B378-47EB-9845-F13712830C3C}" dt="2023-03-23T21:07:25.424" v="2467" actId="122"/>
          <ac:spMkLst>
            <pc:docMk/>
            <pc:sldMk cId="2011930182" sldId="285"/>
            <ac:spMk id="6" creationId="{EEF6A845-F328-1053-A365-3DA9CBAF9BA4}"/>
          </ac:spMkLst>
        </pc:spChg>
        <pc:spChg chg="add del mod ord">
          <ac:chgData name="Abhishek Chauhan" userId="5a33e6afe4046af8" providerId="LiveId" clId="{1D8FE6D0-B378-47EB-9845-F13712830C3C}" dt="2023-03-23T15:43:21.140" v="2153" actId="931"/>
          <ac:spMkLst>
            <pc:docMk/>
            <pc:sldMk cId="2011930182" sldId="285"/>
            <ac:spMk id="7" creationId="{44F605E3-99E2-CB74-0882-AB605B507F12}"/>
          </ac:spMkLst>
        </pc:spChg>
        <pc:spChg chg="add mod">
          <ac:chgData name="Abhishek Chauhan" userId="5a33e6afe4046af8" providerId="LiveId" clId="{1D8FE6D0-B378-47EB-9845-F13712830C3C}" dt="2023-03-30T13:57:28.181" v="2957" actId="1076"/>
          <ac:spMkLst>
            <pc:docMk/>
            <pc:sldMk cId="2011930182" sldId="285"/>
            <ac:spMk id="7" creationId="{BA91BB85-CD24-CF6E-42FC-4A51C249E4CE}"/>
          </ac:spMkLst>
        </pc:spChg>
        <pc:spChg chg="add del mod">
          <ac:chgData name="Abhishek Chauhan" userId="5a33e6afe4046af8" providerId="LiveId" clId="{1D8FE6D0-B378-47EB-9845-F13712830C3C}" dt="2023-03-22T19:21:54.738" v="1010" actId="931"/>
          <ac:spMkLst>
            <pc:docMk/>
            <pc:sldMk cId="2011930182" sldId="285"/>
            <ac:spMk id="7" creationId="{F308A8CE-9BA1-FFF8-E346-E0FBBCD9A9D6}"/>
          </ac:spMkLst>
        </pc:spChg>
        <pc:spChg chg="mod">
          <ac:chgData name="Abhishek Chauhan" userId="5a33e6afe4046af8" providerId="LiveId" clId="{1D8FE6D0-B378-47EB-9845-F13712830C3C}" dt="2023-03-23T21:08:36.493" v="2479" actId="1076"/>
          <ac:spMkLst>
            <pc:docMk/>
            <pc:sldMk cId="2011930182" sldId="285"/>
            <ac:spMk id="8" creationId="{F46AF003-A457-D7E6-F39B-1A85A426A3E5}"/>
          </ac:spMkLst>
        </pc:spChg>
        <pc:spChg chg="mod">
          <ac:chgData name="Abhishek Chauhan" userId="5a33e6afe4046af8" providerId="LiveId" clId="{1D8FE6D0-B378-47EB-9845-F13712830C3C}" dt="2023-03-23T21:08:22.056" v="2477" actId="1076"/>
          <ac:spMkLst>
            <pc:docMk/>
            <pc:sldMk cId="2011930182" sldId="285"/>
            <ac:spMk id="9" creationId="{0A413FDF-11CF-6B9B-871F-ED1ED06E76B9}"/>
          </ac:spMkLst>
        </pc:spChg>
        <pc:spChg chg="add mod">
          <ac:chgData name="Abhishek Chauhan" userId="5a33e6afe4046af8" providerId="LiveId" clId="{1D8FE6D0-B378-47EB-9845-F13712830C3C}" dt="2023-03-30T13:57:41.163" v="2959" actId="14100"/>
          <ac:spMkLst>
            <pc:docMk/>
            <pc:sldMk cId="2011930182" sldId="285"/>
            <ac:spMk id="10" creationId="{A6AF7550-372C-E1F3-1D8D-386846DBFFB7}"/>
          </ac:spMkLst>
        </pc:spChg>
        <pc:spChg chg="mod">
          <ac:chgData name="Abhishek Chauhan" userId="5a33e6afe4046af8" providerId="LiveId" clId="{1D8FE6D0-B378-47EB-9845-F13712830C3C}" dt="2023-03-23T21:08:32.525" v="2478" actId="1076"/>
          <ac:spMkLst>
            <pc:docMk/>
            <pc:sldMk cId="2011930182" sldId="285"/>
            <ac:spMk id="11" creationId="{B3CED26D-9022-0D83-FB0D-E3471E6F7ECE}"/>
          </ac:spMkLst>
        </pc:spChg>
        <pc:spChg chg="del mod">
          <ac:chgData name="Abhishek Chauhan" userId="5a33e6afe4046af8" providerId="LiveId" clId="{1D8FE6D0-B378-47EB-9845-F13712830C3C}" dt="2023-03-23T15:36:55.567" v="2096" actId="478"/>
          <ac:spMkLst>
            <pc:docMk/>
            <pc:sldMk cId="2011930182" sldId="285"/>
            <ac:spMk id="12" creationId="{518301B7-15C5-E184-096F-BF82F42163C2}"/>
          </ac:spMkLst>
        </pc:spChg>
        <pc:spChg chg="del">
          <ac:chgData name="Abhishek Chauhan" userId="5a33e6afe4046af8" providerId="LiveId" clId="{1D8FE6D0-B378-47EB-9845-F13712830C3C}" dt="2023-03-23T15:37:05.670" v="2098" actId="478"/>
          <ac:spMkLst>
            <pc:docMk/>
            <pc:sldMk cId="2011930182" sldId="285"/>
            <ac:spMk id="14" creationId="{DD57FB11-65D1-6B1C-8D88-F932BF765A7C}"/>
          </ac:spMkLst>
        </pc:spChg>
        <pc:spChg chg="del mod">
          <ac:chgData name="Abhishek Chauhan" userId="5a33e6afe4046af8" providerId="LiveId" clId="{1D8FE6D0-B378-47EB-9845-F13712830C3C}" dt="2023-03-30T13:48:26.391" v="2873"/>
          <ac:spMkLst>
            <pc:docMk/>
            <pc:sldMk cId="2011930182" sldId="285"/>
            <ac:spMk id="14" creationId="{E1364B41-94FC-3903-B9B0-A708E6C448C6}"/>
          </ac:spMkLst>
        </pc:spChg>
        <pc:spChg chg="add del mod">
          <ac:chgData name="Abhishek Chauhan" userId="5a33e6afe4046af8" providerId="LiveId" clId="{1D8FE6D0-B378-47EB-9845-F13712830C3C}" dt="2023-03-23T15:36:58.794" v="2097" actId="478"/>
          <ac:spMkLst>
            <pc:docMk/>
            <pc:sldMk cId="2011930182" sldId="285"/>
            <ac:spMk id="15" creationId="{464A7777-32B2-A34E-E076-16FD7F733419}"/>
          </ac:spMkLst>
        </pc:spChg>
        <pc:spChg chg="del mod">
          <ac:chgData name="Abhishek Chauhan" userId="5a33e6afe4046af8" providerId="LiveId" clId="{1D8FE6D0-B378-47EB-9845-F13712830C3C}" dt="2023-03-30T13:48:26.391" v="2871"/>
          <ac:spMkLst>
            <pc:docMk/>
            <pc:sldMk cId="2011930182" sldId="285"/>
            <ac:spMk id="17" creationId="{80F7DE55-462A-00A2-0177-96906B7850D2}"/>
          </ac:spMkLst>
        </pc:spChg>
        <pc:spChg chg="add del mod">
          <ac:chgData name="Abhishek Chauhan" userId="5a33e6afe4046af8" providerId="LiveId" clId="{1D8FE6D0-B378-47EB-9845-F13712830C3C}" dt="2023-03-23T15:37:10.670" v="2099" actId="478"/>
          <ac:spMkLst>
            <pc:docMk/>
            <pc:sldMk cId="2011930182" sldId="285"/>
            <ac:spMk id="17" creationId="{F7E1D8AF-33F7-94EB-0424-9DC3D2E54A59}"/>
          </ac:spMkLst>
        </pc:spChg>
        <pc:spChg chg="del mod">
          <ac:chgData name="Abhishek Chauhan" userId="5a33e6afe4046af8" providerId="LiveId" clId="{1D8FE6D0-B378-47EB-9845-F13712830C3C}" dt="2023-03-30T13:48:26.390" v="2869"/>
          <ac:spMkLst>
            <pc:docMk/>
            <pc:sldMk cId="2011930182" sldId="285"/>
            <ac:spMk id="18" creationId="{FB89E037-C796-BBCF-EC58-7A42E52863B6}"/>
          </ac:spMkLst>
        </pc:spChg>
        <pc:spChg chg="add del mod">
          <ac:chgData name="Abhishek Chauhan" userId="5a33e6afe4046af8" providerId="LiveId" clId="{1D8FE6D0-B378-47EB-9845-F13712830C3C}" dt="2023-03-23T15:40:40.578" v="2102" actId="931"/>
          <ac:spMkLst>
            <pc:docMk/>
            <pc:sldMk cId="2011930182" sldId="285"/>
            <ac:spMk id="21" creationId="{0C08DF48-D4A8-765C-B9E2-E66B0950A7B0}"/>
          </ac:spMkLst>
        </pc:spChg>
        <pc:spChg chg="add del mod">
          <ac:chgData name="Abhishek Chauhan" userId="5a33e6afe4046af8" providerId="LiveId" clId="{1D8FE6D0-B378-47EB-9845-F13712830C3C}" dt="2023-03-23T15:43:44.064" v="2157" actId="478"/>
          <ac:spMkLst>
            <pc:docMk/>
            <pc:sldMk cId="2011930182" sldId="285"/>
            <ac:spMk id="26" creationId="{B6C1797A-AA41-88E3-2996-79A02C5E93D4}"/>
          </ac:spMkLst>
        </pc:spChg>
        <pc:spChg chg="mod">
          <ac:chgData name="Abhishek Chauhan" userId="5a33e6afe4046af8" providerId="LiveId" clId="{1D8FE6D0-B378-47EB-9845-F13712830C3C}" dt="2023-03-23T17:46:46.420" v="2339" actId="122"/>
          <ac:spMkLst>
            <pc:docMk/>
            <pc:sldMk cId="2011930182" sldId="285"/>
            <ac:spMk id="73" creationId="{253AA363-0A91-5CE9-7764-DD7813D6BF70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2011930182" sldId="285"/>
            <ac:spMk id="74" creationId="{B964C6B0-844C-A964-2B74-46CF893E1381}"/>
          </ac:spMkLst>
        </pc:sp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2011930182" sldId="285"/>
            <ac:picMk id="13" creationId="{DC3425A6-7CE6-5E6D-0A7E-6002B79C01E5}"/>
          </ac:picMkLst>
        </pc:picChg>
        <pc:picChg chg="del mod">
          <ac:chgData name="Abhishek Chauhan" userId="5a33e6afe4046af8" providerId="LiveId" clId="{1D8FE6D0-B378-47EB-9845-F13712830C3C}" dt="2023-03-22T19:21:46.825" v="1009" actId="478"/>
          <ac:picMkLst>
            <pc:docMk/>
            <pc:sldMk cId="2011930182" sldId="285"/>
            <ac:picMk id="16" creationId="{53DF829E-A1C4-421E-3B50-ABC29F74AD7E}"/>
          </ac:picMkLst>
        </pc:picChg>
        <pc:picChg chg="del">
          <ac:chgData name="Abhishek Chauhan" userId="5a33e6afe4046af8" providerId="LiveId" clId="{1D8FE6D0-B378-47EB-9845-F13712830C3C}" dt="2023-03-23T15:40:33.079" v="2101" actId="478"/>
          <ac:picMkLst>
            <pc:docMk/>
            <pc:sldMk cId="2011930182" sldId="285"/>
            <ac:picMk id="18" creationId="{E5C9C66F-AADD-4ED0-1C1D-B85BA2731ECA}"/>
          </ac:picMkLst>
        </pc:picChg>
        <pc:picChg chg="del">
          <ac:chgData name="Abhishek Chauhan" userId="5a33e6afe4046af8" providerId="LiveId" clId="{1D8FE6D0-B378-47EB-9845-F13712830C3C}" dt="2023-03-23T15:35:42.412" v="2043" actId="478"/>
          <ac:picMkLst>
            <pc:docMk/>
            <pc:sldMk cId="2011930182" sldId="285"/>
            <ac:picMk id="20" creationId="{886BA800-53E3-4B2D-1E62-F03543D34994}"/>
          </ac:picMkLst>
        </pc:picChg>
        <pc:picChg chg="del mod">
          <ac:chgData name="Abhishek Chauhan" userId="5a33e6afe4046af8" providerId="LiveId" clId="{1D8FE6D0-B378-47EB-9845-F13712830C3C}" dt="2023-03-23T15:42:55.438" v="2152" actId="478"/>
          <ac:picMkLst>
            <pc:docMk/>
            <pc:sldMk cId="2011930182" sldId="285"/>
            <ac:picMk id="22" creationId="{CF9A94E1-4A49-F134-498B-3886D8C21B47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2011930182" sldId="285"/>
            <ac:picMk id="24" creationId="{00C108B7-5872-385C-15C1-2AFF8AB08008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2011930182" sldId="285"/>
            <ac:picMk id="28" creationId="{F98B49DA-7E6D-9350-5229-D3AAD1CBD2C6}"/>
          </ac:picMkLst>
        </pc:picChg>
      </pc:sldChg>
      <pc:sldChg chg="del">
        <pc:chgData name="Abhishek Chauhan" userId="5a33e6afe4046af8" providerId="LiveId" clId="{1D8FE6D0-B378-47EB-9845-F13712830C3C}" dt="2023-03-23T14:32:43.511" v="1039" actId="47"/>
        <pc:sldMkLst>
          <pc:docMk/>
          <pc:sldMk cId="2452269796" sldId="287"/>
        </pc:sldMkLst>
      </pc:sldChg>
      <pc:sldChg chg="addSp delSp modSp mod ord">
        <pc:chgData name="Abhishek Chauhan" userId="5a33e6afe4046af8" providerId="LiveId" clId="{1D8FE6D0-B378-47EB-9845-F13712830C3C}" dt="2023-03-24T09:31:44.941" v="2687"/>
        <pc:sldMkLst>
          <pc:docMk/>
          <pc:sldMk cId="1600494506" sldId="288"/>
        </pc:sldMkLst>
        <pc:spChg chg="add del mod">
          <ac:chgData name="Abhishek Chauhan" userId="5a33e6afe4046af8" providerId="LiveId" clId="{1D8FE6D0-B378-47EB-9845-F13712830C3C}" dt="2023-03-23T14:46:25.856" v="1637" actId="931"/>
          <ac:spMkLst>
            <pc:docMk/>
            <pc:sldMk cId="1600494506" sldId="288"/>
            <ac:spMk id="5" creationId="{8D50DAC1-2336-6C0A-5CDF-D053F034CAF1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Abhishek Chauhan" userId="5a33e6afe4046af8" providerId="LiveId" clId="{1D8FE6D0-B378-47EB-9845-F13712830C3C}" dt="2023-03-23T14:51:37.329" v="1657" actId="931"/>
          <ac:spMkLst>
            <pc:docMk/>
            <pc:sldMk cId="1600494506" sldId="288"/>
            <ac:spMk id="10" creationId="{126170E7-6337-00F6-143C-3FF289093490}"/>
          </ac:spMkLst>
        </pc:spChg>
        <pc:spChg chg="add del mod">
          <ac:chgData name="Abhishek Chauhan" userId="5a33e6afe4046af8" providerId="LiveId" clId="{1D8FE6D0-B378-47EB-9845-F13712830C3C}" dt="2023-03-23T14:54:55.429" v="1666" actId="931"/>
          <ac:spMkLst>
            <pc:docMk/>
            <pc:sldMk cId="1600494506" sldId="288"/>
            <ac:spMk id="14" creationId="{86497CAF-946C-B310-27EE-9DB5C71D6625}"/>
          </ac:spMkLst>
        </pc:spChg>
        <pc:spChg chg="add del mod">
          <ac:chgData name="Abhishek Chauhan" userId="5a33e6afe4046af8" providerId="LiveId" clId="{1D8FE6D0-B378-47EB-9845-F13712830C3C}" dt="2023-03-23T14:58:28.710" v="1672" actId="931"/>
          <ac:spMkLst>
            <pc:docMk/>
            <pc:sldMk cId="1600494506" sldId="288"/>
            <ac:spMk id="18" creationId="{DF9EEC63-D4B7-9D5C-0074-6B3E15A86680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2" creationId="{05BC0115-F702-2E0A-61A4-4A6CE33FD775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3" creationId="{9D48D07F-2D5B-F0D5-4005-197607C4F197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6" creationId="{710CB940-D45B-59F1-06E5-9CC94100EF05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7" creationId="{A0DA38E3-68A2-4FF9-022B-BA0DF832B1DB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28" creationId="{B72BD1AE-7290-BA6E-18FB-8181C0D13E7C}"/>
          </ac:spMkLst>
        </pc:spChg>
        <pc:spChg chg="mod">
          <ac:chgData name="Abhishek Chauhan" userId="5a33e6afe4046af8" providerId="LiveId" clId="{1D8FE6D0-B378-47EB-9845-F13712830C3C}" dt="2023-03-23T21:01:19.822" v="2385"/>
          <ac:spMkLst>
            <pc:docMk/>
            <pc:sldMk cId="1600494506" sldId="288"/>
            <ac:spMk id="373" creationId="{EC015AD8-FC03-181D-1A34-AD00F66C42C2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600494506" sldId="288"/>
            <ac:spMk id="374" creationId="{049B2870-98EC-2977-8CE4-A7AA3009991A}"/>
          </ac:spMkLst>
        </pc:spChg>
        <pc:picChg chg="add del mod ord">
          <ac:chgData name="Abhishek Chauhan" userId="5a33e6afe4046af8" providerId="LiveId" clId="{1D8FE6D0-B378-47EB-9845-F13712830C3C}" dt="2023-03-23T14:46:18.197" v="1636" actId="478"/>
          <ac:picMkLst>
            <pc:docMk/>
            <pc:sldMk cId="1600494506" sldId="288"/>
            <ac:picMk id="3" creationId="{4324B42B-C3F4-2F0E-DFDA-A1CE4981EE55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1600494506" sldId="288"/>
            <ac:picMk id="8" creationId="{9587461C-5C4E-3753-08C8-9FB2332F977C}"/>
          </ac:picMkLst>
        </pc:picChg>
        <pc:picChg chg="mod">
          <ac:chgData name="Abhishek Chauhan" userId="5a33e6afe4046af8" providerId="LiveId" clId="{1D8FE6D0-B378-47EB-9845-F13712830C3C}" dt="2023-03-24T09:31:44.941" v="2687"/>
          <ac:picMkLst>
            <pc:docMk/>
            <pc:sldMk cId="1600494506" sldId="288"/>
            <ac:picMk id="11" creationId="{CC325756-0311-A356-8A80-BC1E80951669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1600494506" sldId="288"/>
            <ac:picMk id="12" creationId="{21BA7C28-B8E4-1299-9625-3367E70933F2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1600494506" sldId="288"/>
            <ac:picMk id="16" creationId="{523A1A95-E6AD-4F89-A8CD-38C083DD8CA4}"/>
          </ac:picMkLst>
        </pc:picChg>
        <pc:picChg chg="add mod modCrop">
          <ac:chgData name="Abhishek Chauhan" userId="5a33e6afe4046af8" providerId="LiveId" clId="{1D8FE6D0-B378-47EB-9845-F13712830C3C}" dt="2023-03-24T09:31:44.941" v="2687"/>
          <ac:picMkLst>
            <pc:docMk/>
            <pc:sldMk cId="1600494506" sldId="288"/>
            <ac:picMk id="30" creationId="{AD11416D-F081-5F9C-6035-74619150E37D}"/>
          </ac:picMkLst>
        </pc:picChg>
        <pc:picChg chg="mod">
          <ac:chgData name="Abhishek Chauhan" userId="5a33e6afe4046af8" providerId="LiveId" clId="{1D8FE6D0-B378-47EB-9845-F13712830C3C}" dt="2023-03-23T21:01:19.822" v="2385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Abhishek Chauhan" userId="5a33e6afe4046af8" providerId="LiveId" clId="{1D8FE6D0-B378-47EB-9845-F13712830C3C}" dt="2023-03-23T14:46:07.232" v="1633" actId="478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Abhishek Chauhan" userId="5a33e6afe4046af8" providerId="LiveId" clId="{1D8FE6D0-B378-47EB-9845-F13712830C3C}" dt="2023-03-23T14:58:24.405" v="1671" actId="478"/>
          <ac:picMkLst>
            <pc:docMk/>
            <pc:sldMk cId="1600494506" sldId="288"/>
            <ac:picMk id="288" creationId="{A5707D4A-497A-679A-3ACA-721E8D0E2699}"/>
          </ac:picMkLst>
        </pc:picChg>
        <pc:picChg chg="del mod">
          <ac:chgData name="Abhishek Chauhan" userId="5a33e6afe4046af8" providerId="LiveId" clId="{1D8FE6D0-B378-47EB-9845-F13712830C3C}" dt="2023-03-23T14:51:32.076" v="1656" actId="478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Abhishek Chauhan" userId="5a33e6afe4046af8" providerId="LiveId" clId="{1D8FE6D0-B378-47EB-9845-F13712830C3C}" dt="2023-03-23T14:54:49.410" v="1665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 del ord">
        <pc:chgData name="Abhishek Chauhan" userId="5a33e6afe4046af8" providerId="LiveId" clId="{1D8FE6D0-B378-47EB-9845-F13712830C3C}" dt="2023-03-23T15:43:57.891" v="2158" actId="47"/>
        <pc:sldMkLst>
          <pc:docMk/>
          <pc:sldMk cId="2502887943" sldId="289"/>
        </pc:sldMkLst>
      </pc:sldChg>
      <pc:sldChg chg="modSp del mod">
        <pc:chgData name="Abhishek Chauhan" userId="5a33e6afe4046af8" providerId="LiveId" clId="{1D8FE6D0-B378-47EB-9845-F13712830C3C}" dt="2023-03-23T15:23:33.634" v="2010" actId="47"/>
        <pc:sldMkLst>
          <pc:docMk/>
          <pc:sldMk cId="3170280394" sldId="290"/>
        </pc:sldMkLst>
        <pc:spChg chg="mod">
          <ac:chgData name="Abhishek Chauhan" userId="5a33e6afe4046af8" providerId="LiveId" clId="{1D8FE6D0-B378-47EB-9845-F13712830C3C}" dt="2023-03-23T15:09:34.787" v="1877" actId="122"/>
          <ac:spMkLst>
            <pc:docMk/>
            <pc:sldMk cId="3170280394" sldId="290"/>
            <ac:spMk id="2" creationId="{86B309B0-6209-D3D0-9D5E-308B9F6E7303}"/>
          </ac:spMkLst>
        </pc:spChg>
        <pc:spChg chg="mod">
          <ac:chgData name="Abhishek Chauhan" userId="5a33e6afe4046af8" providerId="LiveId" clId="{1D8FE6D0-B378-47EB-9845-F13712830C3C}" dt="2023-03-22T18:59:59.131" v="533" actId="14100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Abhishek Chauhan" userId="5a33e6afe4046af8" providerId="LiveId" clId="{1D8FE6D0-B378-47EB-9845-F13712830C3C}" dt="2023-03-22T18:59:38.701" v="497" actId="20577"/>
          <ac:spMkLst>
            <pc:docMk/>
            <pc:sldMk cId="3170280394" sldId="290"/>
            <ac:spMk id="13" creationId="{F618F075-837C-1005-19D6-8DC90759CD53}"/>
          </ac:spMkLst>
        </pc:spChg>
      </pc:sldChg>
      <pc:sldChg chg="del">
        <pc:chgData name="Abhishek Chauhan" userId="5a33e6afe4046af8" providerId="LiveId" clId="{1D8FE6D0-B378-47EB-9845-F13712830C3C}" dt="2023-03-23T15:23:37.335" v="2011" actId="47"/>
        <pc:sldMkLst>
          <pc:docMk/>
          <pc:sldMk cId="249904479" sldId="291"/>
        </pc:sldMkLst>
      </pc:sldChg>
      <pc:sldChg chg="del">
        <pc:chgData name="Abhishek Chauhan" userId="5a33e6afe4046af8" providerId="LiveId" clId="{1D8FE6D0-B378-47EB-9845-F13712830C3C}" dt="2023-03-23T15:35:22.652" v="2042" actId="47"/>
        <pc:sldMkLst>
          <pc:docMk/>
          <pc:sldMk cId="94818171" sldId="292"/>
        </pc:sldMkLst>
      </pc:sldChg>
      <pc:sldChg chg="modSp mod">
        <pc:chgData name="Abhishek Chauhan" userId="5a33e6afe4046af8" providerId="LiveId" clId="{1D8FE6D0-B378-47EB-9845-F13712830C3C}" dt="2023-03-24T09:31:44.941" v="2687"/>
        <pc:sldMkLst>
          <pc:docMk/>
          <pc:sldMk cId="1003962426" sldId="293"/>
        </pc:sldMkLst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Abhishek Chauhan" userId="5a33e6afe4046af8" providerId="LiveId" clId="{1D8FE6D0-B378-47EB-9845-F13712830C3C}" dt="2023-03-23T21:12:11.188" v="2585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modSp new mod">
        <pc:chgData name="Abhishek Chauhan" userId="5a33e6afe4046af8" providerId="LiveId" clId="{1D8FE6D0-B378-47EB-9845-F13712830C3C}" dt="2023-03-24T10:51:53.326" v="2860" actId="20577"/>
        <pc:sldMkLst>
          <pc:docMk/>
          <pc:sldMk cId="1983781551" sldId="294"/>
        </pc:sldMkLst>
        <pc:spChg chg="mod">
          <ac:chgData name="Abhishek Chauhan" userId="5a33e6afe4046af8" providerId="LiveId" clId="{1D8FE6D0-B378-47EB-9845-F13712830C3C}" dt="2023-03-24T10:51:53.326" v="2860" actId="20577"/>
          <ac:spMkLst>
            <pc:docMk/>
            <pc:sldMk cId="1983781551" sldId="294"/>
            <ac:spMk id="2" creationId="{482205B2-8444-F511-8FA2-D25A0BB5BAA5}"/>
          </ac:spMkLst>
        </pc:spChg>
        <pc:spChg chg="mod">
          <ac:chgData name="Abhishek Chauhan" userId="5a33e6afe4046af8" providerId="LiveId" clId="{1D8FE6D0-B378-47EB-9845-F13712830C3C}" dt="2023-03-24T10:13:52.267" v="2852" actId="14100"/>
          <ac:spMkLst>
            <pc:docMk/>
            <pc:sldMk cId="1983781551" sldId="294"/>
            <ac:spMk id="3" creationId="{35F9791C-8EE6-2EEF-43C3-2BCE9E19A09A}"/>
          </ac:spMkLst>
        </pc:spChg>
      </pc:sldChg>
      <pc:sldChg chg="delSp modSp new del mod">
        <pc:chgData name="Abhishek Chauhan" userId="5a33e6afe4046af8" providerId="LiveId" clId="{1D8FE6D0-B378-47EB-9845-F13712830C3C}" dt="2023-03-24T10:02:09.712" v="2842" actId="47"/>
        <pc:sldMkLst>
          <pc:docMk/>
          <pc:sldMk cId="3926597722" sldId="295"/>
        </pc:sldMkLst>
        <pc:spChg chg="del">
          <ac:chgData name="Abhishek Chauhan" userId="5a33e6afe4046af8" providerId="LiveId" clId="{1D8FE6D0-B378-47EB-9845-F13712830C3C}" dt="2023-03-24T09:30:44.926" v="2680" actId="478"/>
          <ac:spMkLst>
            <pc:docMk/>
            <pc:sldMk cId="3926597722" sldId="295"/>
            <ac:spMk id="2" creationId="{514C27A0-B264-C812-01B0-4535D9E97604}"/>
          </ac:spMkLst>
        </pc:spChg>
        <pc:spChg chg="del">
          <ac:chgData name="Abhishek Chauhan" userId="5a33e6afe4046af8" providerId="LiveId" clId="{1D8FE6D0-B378-47EB-9845-F13712830C3C}" dt="2023-03-24T09:30:48.976" v="2681" actId="478"/>
          <ac:spMkLst>
            <pc:docMk/>
            <pc:sldMk cId="3926597722" sldId="295"/>
            <ac:spMk id="3" creationId="{89463AFA-0C5F-BA55-7488-0CBEDF75E107}"/>
          </ac:spMkLst>
        </pc:spChg>
        <pc:spChg chg="del">
          <ac:chgData name="Abhishek Chauhan" userId="5a33e6afe4046af8" providerId="LiveId" clId="{1D8FE6D0-B378-47EB-9845-F13712830C3C}" dt="2023-03-24T09:30:42.496" v="2679" actId="478"/>
          <ac:spMkLst>
            <pc:docMk/>
            <pc:sldMk cId="3926597722" sldId="295"/>
            <ac:spMk id="4" creationId="{5D641B62-C429-EE37-3944-4C3D3ACB8C24}"/>
          </ac:spMkLst>
        </pc:spChg>
        <pc:spChg chg="del">
          <ac:chgData name="Abhishek Chauhan" userId="5a33e6afe4046af8" providerId="LiveId" clId="{1D8FE6D0-B378-47EB-9845-F13712830C3C}" dt="2023-03-24T09:30:53.509" v="2682" actId="478"/>
          <ac:spMkLst>
            <pc:docMk/>
            <pc:sldMk cId="3926597722" sldId="295"/>
            <ac:spMk id="5" creationId="{0380D3D2-7835-6DBF-4C8A-2ACCF12C3A82}"/>
          </ac:spMkLst>
        </pc:spChg>
        <pc:spChg chg="mod">
          <ac:chgData name="Abhishek Chauhan" userId="5a33e6afe4046af8" providerId="LiveId" clId="{1D8FE6D0-B378-47EB-9845-F13712830C3C}" dt="2023-03-24T09:31:44.941" v="2687"/>
          <ac:spMkLst>
            <pc:docMk/>
            <pc:sldMk cId="3926597722" sldId="295"/>
            <ac:spMk id="6" creationId="{3341FAB5-A0D5-AFA4-B4BE-53F2B555D054}"/>
          </ac:spMkLst>
        </pc:spChg>
      </pc:sldChg>
      <pc:sldChg chg="addSp delSp modSp add mod ord">
        <pc:chgData name="Abhishek Chauhan" userId="5a33e6afe4046af8" providerId="LiveId" clId="{1D8FE6D0-B378-47EB-9845-F13712830C3C}" dt="2023-03-24T10:02:42.135" v="2849" actId="1076"/>
        <pc:sldMkLst>
          <pc:docMk/>
          <pc:sldMk cId="1921538359" sldId="296"/>
        </pc:sldMkLst>
        <pc:spChg chg="mod">
          <ac:chgData name="Abhishek Chauhan" userId="5a33e6afe4046af8" providerId="LiveId" clId="{1D8FE6D0-B378-47EB-9845-F13712830C3C}" dt="2023-03-24T09:32:39.171" v="2704" actId="313"/>
          <ac:spMkLst>
            <pc:docMk/>
            <pc:sldMk cId="1921538359" sldId="296"/>
            <ac:spMk id="2" creationId="{69125542-D540-B766-0FA1-10DE2ED0495C}"/>
          </ac:spMkLst>
        </pc:spChg>
        <pc:spChg chg="del">
          <ac:chgData name="Abhishek Chauhan" userId="5a33e6afe4046af8" providerId="LiveId" clId="{1D8FE6D0-B378-47EB-9845-F13712830C3C}" dt="2023-03-24T09:32:23.901" v="2691" actId="478"/>
          <ac:spMkLst>
            <pc:docMk/>
            <pc:sldMk cId="1921538359" sldId="296"/>
            <ac:spMk id="4" creationId="{DCF2D041-AF52-09FA-4E5D-46C7BDCEA8F4}"/>
          </ac:spMkLst>
        </pc:spChg>
        <pc:spChg chg="add del mod">
          <ac:chgData name="Abhishek Chauhan" userId="5a33e6afe4046af8" providerId="LiveId" clId="{1D8FE6D0-B378-47EB-9845-F13712830C3C}" dt="2023-03-24T09:32:34.737" v="2703" actId="478"/>
          <ac:spMkLst>
            <pc:docMk/>
            <pc:sldMk cId="1921538359" sldId="296"/>
            <ac:spMk id="6" creationId="{0676EAFB-156A-98B1-124B-A6AA6103D3AC}"/>
          </ac:spMkLst>
        </pc:spChg>
        <pc:picChg chg="add mod">
          <ac:chgData name="Abhishek Chauhan" userId="5a33e6afe4046af8" providerId="LiveId" clId="{1D8FE6D0-B378-47EB-9845-F13712830C3C}" dt="2023-03-24T10:02:33.722" v="2847" actId="1076"/>
          <ac:picMkLst>
            <pc:docMk/>
            <pc:sldMk cId="1921538359" sldId="296"/>
            <ac:picMk id="8" creationId="{EAA11D34-7DB4-5A0B-1628-CE1317FCD195}"/>
          </ac:picMkLst>
        </pc:picChg>
        <pc:picChg chg="add mod">
          <ac:chgData name="Abhishek Chauhan" userId="5a33e6afe4046af8" providerId="LiveId" clId="{1D8FE6D0-B378-47EB-9845-F13712830C3C}" dt="2023-03-24T10:02:42.135" v="2849" actId="1076"/>
          <ac:picMkLst>
            <pc:docMk/>
            <pc:sldMk cId="1921538359" sldId="296"/>
            <ac:picMk id="9" creationId="{2488D570-CAEC-0DA0-6DB1-F3189AB69FF3}"/>
          </ac:picMkLst>
        </pc:picChg>
      </pc:sldChg>
      <pc:sldChg chg="new del">
        <pc:chgData name="Abhishek Chauhan" userId="5a33e6afe4046af8" providerId="LiveId" clId="{1D8FE6D0-B378-47EB-9845-F13712830C3C}" dt="2023-03-24T09:30:35.027" v="2678" actId="680"/>
        <pc:sldMkLst>
          <pc:docMk/>
          <pc:sldMk cId="3759014887" sldId="296"/>
        </pc:sldMkLst>
      </pc:sldChg>
      <pc:sldChg chg="addSp delSp modSp new del mod ord modClrScheme chgLayout">
        <pc:chgData name="Abhishek Chauhan" userId="5a33e6afe4046af8" providerId="LiveId" clId="{1D8FE6D0-B378-47EB-9845-F13712830C3C}" dt="2023-03-24T10:01:54.871" v="2840" actId="47"/>
        <pc:sldMkLst>
          <pc:docMk/>
          <pc:sldMk cId="1728013289" sldId="297"/>
        </pc:sldMkLst>
        <pc:spChg chg="del mod ord">
          <ac:chgData name="Abhishek Chauhan" userId="5a33e6afe4046af8" providerId="LiveId" clId="{1D8FE6D0-B378-47EB-9845-F13712830C3C}" dt="2023-03-24T09:54:31.149" v="2776" actId="700"/>
          <ac:spMkLst>
            <pc:docMk/>
            <pc:sldMk cId="1728013289" sldId="297"/>
            <ac:spMk id="2" creationId="{31267FC5-A5ED-600F-E5C6-467B93BA65BE}"/>
          </ac:spMkLst>
        </pc:spChg>
        <pc:spChg chg="del mod ord">
          <ac:chgData name="Abhishek Chauhan" userId="5a33e6afe4046af8" providerId="LiveId" clId="{1D8FE6D0-B378-47EB-9845-F13712830C3C}" dt="2023-03-24T09:54:31.149" v="2776" actId="700"/>
          <ac:spMkLst>
            <pc:docMk/>
            <pc:sldMk cId="1728013289" sldId="297"/>
            <ac:spMk id="3" creationId="{ED1E0724-9899-4B4E-402E-9DBBED4189DE}"/>
          </ac:spMkLst>
        </pc:spChg>
        <pc:spChg chg="del mod ord">
          <ac:chgData name="Abhishek Chauhan" userId="5a33e6afe4046af8" providerId="LiveId" clId="{1D8FE6D0-B378-47EB-9845-F13712830C3C}" dt="2023-03-24T09:58:02.895" v="2817" actId="478"/>
          <ac:spMkLst>
            <pc:docMk/>
            <pc:sldMk cId="1728013289" sldId="297"/>
            <ac:spMk id="4" creationId="{728944AC-9557-C158-BB98-2EA7E37969B6}"/>
          </ac:spMkLst>
        </pc:spChg>
        <pc:spChg chg="mod ord">
          <ac:chgData name="Abhishek Chauhan" userId="5a33e6afe4046af8" providerId="LiveId" clId="{1D8FE6D0-B378-47EB-9845-F13712830C3C}" dt="2023-03-24T09:54:31.149" v="2776" actId="700"/>
          <ac:spMkLst>
            <pc:docMk/>
            <pc:sldMk cId="1728013289" sldId="297"/>
            <ac:spMk id="5" creationId="{D3E4EF30-7B53-9BA5-6687-24767884BAD7}"/>
          </ac:spMkLst>
        </pc:spChg>
        <pc:spChg chg="add del mod ord">
          <ac:chgData name="Abhishek Chauhan" userId="5a33e6afe4046af8" providerId="LiveId" clId="{1D8FE6D0-B378-47EB-9845-F13712830C3C}" dt="2023-03-24T09:59:20.378" v="2822" actId="478"/>
          <ac:spMkLst>
            <pc:docMk/>
            <pc:sldMk cId="1728013289" sldId="297"/>
            <ac:spMk id="6" creationId="{EFA8F1D1-7EB1-1514-BA60-25B05DAC9DEC}"/>
          </ac:spMkLst>
        </pc:spChg>
        <pc:spChg chg="add del mod ord">
          <ac:chgData name="Abhishek Chauhan" userId="5a33e6afe4046af8" providerId="LiveId" clId="{1D8FE6D0-B378-47EB-9845-F13712830C3C}" dt="2023-03-24T09:54:36.513" v="2777" actId="478"/>
          <ac:spMkLst>
            <pc:docMk/>
            <pc:sldMk cId="1728013289" sldId="297"/>
            <ac:spMk id="7" creationId="{EB267382-B9CD-265E-36C3-F280DED33CD1}"/>
          </ac:spMkLst>
        </pc:spChg>
        <pc:spChg chg="add del mod ord">
          <ac:chgData name="Abhishek Chauhan" userId="5a33e6afe4046af8" providerId="LiveId" clId="{1D8FE6D0-B378-47EB-9845-F13712830C3C}" dt="2023-03-24T09:54:39.220" v="2778" actId="478"/>
          <ac:spMkLst>
            <pc:docMk/>
            <pc:sldMk cId="1728013289" sldId="297"/>
            <ac:spMk id="8" creationId="{C8E857AD-C25B-E385-D74D-52C8A222BD36}"/>
          </ac:spMkLst>
        </pc:spChg>
        <pc:spChg chg="add del mod ord">
          <ac:chgData name="Abhishek Chauhan" userId="5a33e6afe4046af8" providerId="LiveId" clId="{1D8FE6D0-B378-47EB-9845-F13712830C3C}" dt="2023-03-24T09:54:41.299" v="2779" actId="478"/>
          <ac:spMkLst>
            <pc:docMk/>
            <pc:sldMk cId="1728013289" sldId="297"/>
            <ac:spMk id="9" creationId="{B1DA9996-C602-976B-4235-F8748B60BC0C}"/>
          </ac:spMkLst>
        </pc:spChg>
        <pc:spChg chg="add del mod ord">
          <ac:chgData name="Abhishek Chauhan" userId="5a33e6afe4046af8" providerId="LiveId" clId="{1D8FE6D0-B378-47EB-9845-F13712830C3C}" dt="2023-03-24T09:54:44.594" v="2780" actId="478"/>
          <ac:spMkLst>
            <pc:docMk/>
            <pc:sldMk cId="1728013289" sldId="297"/>
            <ac:spMk id="10" creationId="{4CAEE403-EADB-E2EE-BFD0-188A3C5EA332}"/>
          </ac:spMkLst>
        </pc:spChg>
        <pc:spChg chg="add del mod ord">
          <ac:chgData name="Abhishek Chauhan" userId="5a33e6afe4046af8" providerId="LiveId" clId="{1D8FE6D0-B378-47EB-9845-F13712830C3C}" dt="2023-03-24T09:54:47.486" v="2781" actId="478"/>
          <ac:spMkLst>
            <pc:docMk/>
            <pc:sldMk cId="1728013289" sldId="297"/>
            <ac:spMk id="11" creationId="{8FE1F3DA-7C08-D4AF-20CE-B9672B38C2BB}"/>
          </ac:spMkLst>
        </pc:spChg>
        <pc:spChg chg="add del mod ord">
          <ac:chgData name="Abhishek Chauhan" userId="5a33e6afe4046af8" providerId="LiveId" clId="{1D8FE6D0-B378-47EB-9845-F13712830C3C}" dt="2023-03-24T09:55:00.409" v="2784" actId="478"/>
          <ac:spMkLst>
            <pc:docMk/>
            <pc:sldMk cId="1728013289" sldId="297"/>
            <ac:spMk id="12" creationId="{85527AD3-C156-4640-87D8-8E4F4861A48E}"/>
          </ac:spMkLst>
        </pc:spChg>
        <pc:spChg chg="add del mod ord">
          <ac:chgData name="Abhishek Chauhan" userId="5a33e6afe4046af8" providerId="LiveId" clId="{1D8FE6D0-B378-47EB-9845-F13712830C3C}" dt="2023-03-24T09:54:54.992" v="2782" actId="478"/>
          <ac:spMkLst>
            <pc:docMk/>
            <pc:sldMk cId="1728013289" sldId="297"/>
            <ac:spMk id="13" creationId="{EE4F92EF-77F3-476A-59C1-8054AF6DEBAF}"/>
          </ac:spMkLst>
        </pc:spChg>
        <pc:spChg chg="add del mod ord">
          <ac:chgData name="Abhishek Chauhan" userId="5a33e6afe4046af8" providerId="LiveId" clId="{1D8FE6D0-B378-47EB-9845-F13712830C3C}" dt="2023-03-24T09:55:02.657" v="2785" actId="478"/>
          <ac:spMkLst>
            <pc:docMk/>
            <pc:sldMk cId="1728013289" sldId="297"/>
            <ac:spMk id="14" creationId="{18584AE9-E340-588A-32D4-C5A9346EE71C}"/>
          </ac:spMkLst>
        </pc:spChg>
        <pc:spChg chg="add del mod ord">
          <ac:chgData name="Abhishek Chauhan" userId="5a33e6afe4046af8" providerId="LiveId" clId="{1D8FE6D0-B378-47EB-9845-F13712830C3C}" dt="2023-03-24T09:55:06.731" v="2786" actId="478"/>
          <ac:spMkLst>
            <pc:docMk/>
            <pc:sldMk cId="1728013289" sldId="297"/>
            <ac:spMk id="15" creationId="{977CB4FB-AB17-31DF-9317-2A3036CD3C0F}"/>
          </ac:spMkLst>
        </pc:spChg>
        <pc:spChg chg="add del mod ord">
          <ac:chgData name="Abhishek Chauhan" userId="5a33e6afe4046af8" providerId="LiveId" clId="{1D8FE6D0-B378-47EB-9845-F13712830C3C}" dt="2023-03-24T09:55:09.025" v="2787" actId="478"/>
          <ac:spMkLst>
            <pc:docMk/>
            <pc:sldMk cId="1728013289" sldId="297"/>
            <ac:spMk id="16" creationId="{D7759EB2-6F0C-8DCD-963A-20C5CDEC2171}"/>
          </ac:spMkLst>
        </pc:spChg>
        <pc:spChg chg="add del">
          <ac:chgData name="Abhishek Chauhan" userId="5a33e6afe4046af8" providerId="LiveId" clId="{1D8FE6D0-B378-47EB-9845-F13712830C3C}" dt="2023-03-24T09:55:21.074" v="2789" actId="22"/>
          <ac:spMkLst>
            <pc:docMk/>
            <pc:sldMk cId="1728013289" sldId="297"/>
            <ac:spMk id="18" creationId="{563E63A9-7F11-2206-6092-F73B37D6AAF7}"/>
          </ac:spMkLst>
        </pc:spChg>
        <pc:spChg chg="add del mod">
          <ac:chgData name="Abhishek Chauhan" userId="5a33e6afe4046af8" providerId="LiveId" clId="{1D8FE6D0-B378-47EB-9845-F13712830C3C}" dt="2023-03-24T09:59:16.106" v="2821" actId="478"/>
          <ac:spMkLst>
            <pc:docMk/>
            <pc:sldMk cId="1728013289" sldId="297"/>
            <ac:spMk id="20" creationId="{D692D7C2-1B9F-E43A-EC49-9892CA734794}"/>
          </ac:spMkLst>
        </pc:spChg>
        <pc:spChg chg="add del mod">
          <ac:chgData name="Abhishek Chauhan" userId="5a33e6afe4046af8" providerId="LiveId" clId="{1D8FE6D0-B378-47EB-9845-F13712830C3C}" dt="2023-03-24T09:59:29.755" v="2825" actId="478"/>
          <ac:spMkLst>
            <pc:docMk/>
            <pc:sldMk cId="1728013289" sldId="297"/>
            <ac:spMk id="23" creationId="{3C36FF00-F230-598C-4B8E-8BF63881DEA1}"/>
          </ac:spMkLst>
        </pc:spChg>
        <pc:spChg chg="add mod">
          <ac:chgData name="Abhishek Chauhan" userId="5a33e6afe4046af8" providerId="LiveId" clId="{1D8FE6D0-B378-47EB-9845-F13712830C3C}" dt="2023-03-24T09:59:41.730" v="2829" actId="1076"/>
          <ac:spMkLst>
            <pc:docMk/>
            <pc:sldMk cId="1728013289" sldId="297"/>
            <ac:spMk id="24" creationId="{08DD3BF4-7C38-ACA6-E15F-2BDCDA28E794}"/>
          </ac:spMkLst>
        </pc:spChg>
        <pc:spChg chg="add del mod">
          <ac:chgData name="Abhishek Chauhan" userId="5a33e6afe4046af8" providerId="LiveId" clId="{1D8FE6D0-B378-47EB-9845-F13712830C3C}" dt="2023-03-24T09:59:48.248" v="2831" actId="478"/>
          <ac:spMkLst>
            <pc:docMk/>
            <pc:sldMk cId="1728013289" sldId="297"/>
            <ac:spMk id="25" creationId="{14B1242F-CC0B-8434-E794-7CB5A7B4B84B}"/>
          </ac:spMkLst>
        </pc:spChg>
        <pc:picChg chg="add mod">
          <ac:chgData name="Abhishek Chauhan" userId="5a33e6afe4046af8" providerId="LiveId" clId="{1D8FE6D0-B378-47EB-9845-F13712830C3C}" dt="2023-03-24T09:58:22.087" v="2819" actId="1076"/>
          <ac:picMkLst>
            <pc:docMk/>
            <pc:sldMk cId="1728013289" sldId="297"/>
            <ac:picMk id="21" creationId="{80CD266C-4784-3F7F-848F-CC5A3DB6012C}"/>
          </ac:picMkLst>
        </pc:picChg>
        <pc:picChg chg="add del mod">
          <ac:chgData name="Abhishek Chauhan" userId="5a33e6afe4046af8" providerId="LiveId" clId="{1D8FE6D0-B378-47EB-9845-F13712830C3C}" dt="2023-03-24T09:59:37.531" v="2828" actId="478"/>
          <ac:picMkLst>
            <pc:docMk/>
            <pc:sldMk cId="1728013289" sldId="297"/>
            <ac:picMk id="26" creationId="{97E0A199-BFE6-8F11-29F3-16309FE59DF0}"/>
          </ac:picMkLst>
        </pc:picChg>
        <pc:picChg chg="add mod">
          <ac:chgData name="Abhishek Chauhan" userId="5a33e6afe4046af8" providerId="LiveId" clId="{1D8FE6D0-B378-47EB-9845-F13712830C3C}" dt="2023-03-24T10:00:34.959" v="2837" actId="1076"/>
          <ac:picMkLst>
            <pc:docMk/>
            <pc:sldMk cId="1728013289" sldId="297"/>
            <ac:picMk id="27" creationId="{931BD53B-B2F3-E480-92DA-6B6FA88D2B2A}"/>
          </ac:picMkLst>
        </pc:picChg>
        <pc:picChg chg="add mod">
          <ac:chgData name="Abhishek Chauhan" userId="5a33e6afe4046af8" providerId="LiveId" clId="{1D8FE6D0-B378-47EB-9845-F13712830C3C}" dt="2023-03-24T10:00:25.051" v="2835" actId="1076"/>
          <ac:picMkLst>
            <pc:docMk/>
            <pc:sldMk cId="1728013289" sldId="297"/>
            <ac:picMk id="28" creationId="{EAEB853E-46A5-12DB-0687-5EC1021C5EB0}"/>
          </ac:picMkLst>
        </pc:picChg>
      </pc:sldChg>
      <pc:sldChg chg="add">
        <pc:chgData name="Abhishek Chauhan" userId="5a33e6afe4046af8" providerId="LiveId" clId="{1D8FE6D0-B378-47EB-9845-F13712830C3C}" dt="2023-03-30T13:59:04.888" v="2960"/>
        <pc:sldMkLst>
          <pc:docMk/>
          <pc:sldMk cId="2227321062" sldId="297"/>
        </pc:sldMkLst>
      </pc:sldChg>
      <pc:sldChg chg="new">
        <pc:chgData name="Abhishek Chauhan" userId="5a33e6afe4046af8" providerId="LiveId" clId="{1D8FE6D0-B378-47EB-9845-F13712830C3C}" dt="2023-03-30T14:00:24.786" v="2961" actId="680"/>
        <pc:sldMkLst>
          <pc:docMk/>
          <pc:sldMk cId="2741913532" sldId="298"/>
        </pc:sldMkLst>
      </pc:sldChg>
      <pc:sldMasterChg chg="modSldLayout">
        <pc:chgData name="Abhishek Chauhan" userId="5a33e6afe4046af8" providerId="LiveId" clId="{1D8FE6D0-B378-47EB-9845-F13712830C3C}" dt="2023-03-24T09:31:37.337" v="2683"/>
        <pc:sldMasterMkLst>
          <pc:docMk/>
          <pc:sldMasterMk cId="3349241463" sldId="2147483677"/>
        </pc:sldMasterMkLst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3069986725" sldId="2147483678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069986725" sldId="2147483678"/>
              <ac:spMk id="7" creationId="{AFE60DEE-8724-8BBC-0BD1-C696A28531C4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069986725" sldId="2147483678"/>
              <ac:spMk id="9" creationId="{6A194F4E-5AA2-9E9D-9FF8-23F4FE4D2122}"/>
            </ac:spMkLst>
          </pc:sp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1946781491" sldId="2147483680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7" creationId="{C951AAA3-2999-7E26-24FD-4AC8D8A1B3D9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10" creationId="{9877A784-63E3-03F6-466B-363294D4E523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12" creationId="{8F7F8A3F-6C99-6C1C-1615-F786208BEBAA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13" creationId="{2B60BDDC-8E62-8A93-9709-0687B8ED244C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14" creationId="{471E094D-A6EF-2CED-E5CB-01712158488A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946781491" sldId="2147483680"/>
              <ac:spMk id="15" creationId="{92D52012-FBB2-BFB1-ACA0-ACB1158BD40E}"/>
            </ac:spMkLst>
          </pc:sp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3421847917" sldId="2147483682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421847917" sldId="2147483682"/>
              <ac:spMk id="2" creationId="{CFE7A1E5-4C56-CF60-416E-C590CDB88FA6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421847917" sldId="2147483682"/>
              <ac:spMk id="12" creationId="{D813269D-8995-C3AD-F060-2E1BA3BFA709}"/>
            </ac:spMkLst>
          </pc:spChg>
          <pc:picChg chg="add">
            <ac:chgData name="Abhishek Chauhan" userId="5a33e6afe4046af8" providerId="LiveId" clId="{1D8FE6D0-B378-47EB-9845-F13712830C3C}" dt="2023-03-24T09:31:37.337" v="2683"/>
            <ac:picMkLst>
              <pc:docMk/>
              <pc:sldMasterMk cId="3349241463" sldId="2147483677"/>
              <pc:sldLayoutMk cId="3421847917" sldId="2147483682"/>
              <ac:picMk id="11" creationId="{41CB9FCE-ADAF-B092-D690-0AA7416126C6}"/>
            </ac:picMkLst>
          </pc:picChg>
          <pc:picChg chg="add">
            <ac:chgData name="Abhishek Chauhan" userId="5a33e6afe4046af8" providerId="LiveId" clId="{1D8FE6D0-B378-47EB-9845-F13712830C3C}" dt="2023-03-24T09:31:37.337" v="2683"/>
            <ac:picMkLst>
              <pc:docMk/>
              <pc:sldMasterMk cId="3349241463" sldId="2147483677"/>
              <pc:sldLayoutMk cId="3421847917" sldId="2147483682"/>
              <ac:picMk id="13" creationId="{C77426FA-FA73-89A4-9C20-7C955093345C}"/>
            </ac:picMkLst>
          </pc:pic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149862183" sldId="2147483683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49862183" sldId="2147483683"/>
              <ac:spMk id="6" creationId="{DD867193-45A1-07EB-3C8A-BB2FAD32403D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49862183" sldId="2147483683"/>
              <ac:spMk id="7" creationId="{3C666711-3232-7EE4-B988-CD3BCB54E9D1}"/>
            </ac:spMkLst>
          </pc:sp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1139087666" sldId="2147483684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139087666" sldId="2147483684"/>
              <ac:spMk id="5" creationId="{A1672681-425E-C9A0-31D4-7F6F8485F3EC}"/>
            </ac:spMkLst>
          </pc:spChg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1139087666" sldId="2147483684"/>
              <ac:spMk id="6" creationId="{A937E231-E9D6-DE94-5204-4971E4AA1841}"/>
            </ac:spMkLst>
          </pc:sp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3098756530" sldId="2147483685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098756530" sldId="2147483685"/>
              <ac:spMk id="2" creationId="{4669B692-27A8-EF7B-C614-D5FE9A8AF86B}"/>
            </ac:spMkLst>
          </pc:spChg>
        </pc:sldLayoutChg>
        <pc:sldLayoutChg chg="addSp">
          <pc:chgData name="Abhishek Chauhan" userId="5a33e6afe4046af8" providerId="LiveId" clId="{1D8FE6D0-B378-47EB-9845-F13712830C3C}" dt="2023-03-24T09:31:37.337" v="2683"/>
          <pc:sldLayoutMkLst>
            <pc:docMk/>
            <pc:sldMasterMk cId="3349241463" sldId="2147483677"/>
            <pc:sldLayoutMk cId="3380320883" sldId="2147483686"/>
          </pc:sldLayoutMkLst>
          <pc:spChg chg="add">
            <ac:chgData name="Abhishek Chauhan" userId="5a33e6afe4046af8" providerId="LiveId" clId="{1D8FE6D0-B378-47EB-9845-F13712830C3C}" dt="2023-03-24T09:31:37.337" v="2683"/>
            <ac:spMkLst>
              <pc:docMk/>
              <pc:sldMasterMk cId="3349241463" sldId="2147483677"/>
              <pc:sldLayoutMk cId="3380320883" sldId="2147483686"/>
              <ac:spMk id="9" creationId="{7D0FD763-302F-9609-D35F-A8789DA97F8B}"/>
            </ac:spMkLst>
          </pc:spChg>
        </pc:sldLayoutChg>
      </pc:sldMasterChg>
      <pc:sldMasterChg chg="modSldLayout">
        <pc:chgData name="Abhishek Chauhan" userId="5a33e6afe4046af8" providerId="LiveId" clId="{1D8FE6D0-B378-47EB-9845-F13712830C3C}" dt="2023-03-23T21:01:04.541" v="2382"/>
        <pc:sldMasterMkLst>
          <pc:docMk/>
          <pc:sldMasterMk cId="3762442662" sldId="2147483677"/>
        </pc:sldMasterMkLst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1189114085" sldId="2147483678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1189114085" sldId="2147483678"/>
              <ac:spMk id="7" creationId="{82D966B8-4F34-4B9F-9002-E8C64705B408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1189114085" sldId="2147483678"/>
              <ac:spMk id="9" creationId="{AE8A9BBC-9B47-6804-9B6D-A037D707F029}"/>
            </ac:spMkLst>
          </pc:sp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511303141" sldId="2147483680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7" creationId="{19B41E8D-AA66-E81F-9E72-23369615395D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10" creationId="{D6C7BCCA-AA4E-781D-C311-93ABC7C780B8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12" creationId="{C56C8B86-2B72-ED1F-8D1F-BAF221FACCCE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13" creationId="{DC8FF1AB-FA97-C918-8F7C-F7F6FA549EE6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14" creationId="{71A0C725-01A7-BF93-57A6-13B5263C603F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511303141" sldId="2147483680"/>
              <ac:spMk id="15" creationId="{C3AAE5A8-71F0-B462-1D54-ECE45176F66D}"/>
            </ac:spMkLst>
          </pc:sp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3227845460" sldId="2147483682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227845460" sldId="2147483682"/>
              <ac:spMk id="2" creationId="{D8E682E6-DF3B-5B2E-08AA-2E10E64F6412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227845460" sldId="2147483682"/>
              <ac:spMk id="12" creationId="{DBC2ED8A-C863-ED14-418B-174F3C28290D}"/>
            </ac:spMkLst>
          </pc:spChg>
          <pc:picChg chg="add">
            <ac:chgData name="Abhishek Chauhan" userId="5a33e6afe4046af8" providerId="LiveId" clId="{1D8FE6D0-B378-47EB-9845-F13712830C3C}" dt="2023-03-23T21:01:04.541" v="2382"/>
            <ac:picMkLst>
              <pc:docMk/>
              <pc:sldMasterMk cId="3762442662" sldId="2147483677"/>
              <pc:sldLayoutMk cId="3227845460" sldId="2147483682"/>
              <ac:picMk id="11" creationId="{A27CBEAB-D1C7-AEDF-C6E5-23A18FF4BF9E}"/>
            </ac:picMkLst>
          </pc:picChg>
          <pc:picChg chg="add">
            <ac:chgData name="Abhishek Chauhan" userId="5a33e6afe4046af8" providerId="LiveId" clId="{1D8FE6D0-B378-47EB-9845-F13712830C3C}" dt="2023-03-23T21:01:04.541" v="2382"/>
            <ac:picMkLst>
              <pc:docMk/>
              <pc:sldMasterMk cId="3762442662" sldId="2147483677"/>
              <pc:sldLayoutMk cId="3227845460" sldId="2147483682"/>
              <ac:picMk id="13" creationId="{B7A8B348-AE89-43D0-AEE4-A7078C64A9C7}"/>
            </ac:picMkLst>
          </pc:pic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2864239635" sldId="2147483683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2864239635" sldId="2147483683"/>
              <ac:spMk id="6" creationId="{08285C16-3221-A9CA-1F26-9FB974BBA6EF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2864239635" sldId="2147483683"/>
              <ac:spMk id="7" creationId="{96E5A9F4-10B2-1BC6-BA7F-DC134A49D44E}"/>
            </ac:spMkLst>
          </pc:sp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3242392331" sldId="2147483684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242392331" sldId="2147483684"/>
              <ac:spMk id="5" creationId="{ED294C67-AEBE-EE9E-F332-8F54840BE7D0}"/>
            </ac:spMkLst>
          </pc:spChg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242392331" sldId="2147483684"/>
              <ac:spMk id="6" creationId="{CED239A1-C551-F75E-CE89-2A9F9BFF9250}"/>
            </ac:spMkLst>
          </pc:sp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3748568708" sldId="2147483685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748568708" sldId="2147483685"/>
              <ac:spMk id="2" creationId="{3AF8AA92-7727-D684-1714-8B5D67AA65AD}"/>
            </ac:spMkLst>
          </pc:spChg>
        </pc:sldLayoutChg>
        <pc:sldLayoutChg chg="addSp">
          <pc:chgData name="Abhishek Chauhan" userId="5a33e6afe4046af8" providerId="LiveId" clId="{1D8FE6D0-B378-47EB-9845-F13712830C3C}" dt="2023-03-23T21:01:04.541" v="2382"/>
          <pc:sldLayoutMkLst>
            <pc:docMk/>
            <pc:sldMasterMk cId="3762442662" sldId="2147483677"/>
            <pc:sldLayoutMk cId="3374999702" sldId="2147483686"/>
          </pc:sldLayoutMkLst>
          <pc:spChg chg="add">
            <ac:chgData name="Abhishek Chauhan" userId="5a33e6afe4046af8" providerId="LiveId" clId="{1D8FE6D0-B378-47EB-9845-F13712830C3C}" dt="2023-03-23T21:01:04.541" v="2382"/>
            <ac:spMkLst>
              <pc:docMk/>
              <pc:sldMasterMk cId="3762442662" sldId="2147483677"/>
              <pc:sldLayoutMk cId="3374999702" sldId="2147483686"/>
              <ac:spMk id="9" creationId="{7A86993D-7AAA-63FC-42C4-7D9DD166EC5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103837"/>
            <a:ext cx="5385816" cy="1225296"/>
          </a:xfrm>
        </p:spPr>
        <p:txBody>
          <a:bodyPr/>
          <a:lstStyle/>
          <a:p>
            <a:r>
              <a:rPr lang="en-US" cap="none" dirty="0"/>
              <a:t>ProjectFolio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1574566"/>
            <a:ext cx="3493008" cy="878908"/>
          </a:xfrm>
        </p:spPr>
        <p:txBody>
          <a:bodyPr/>
          <a:lstStyle/>
          <a:p>
            <a:r>
              <a:rPr lang="en-US" dirty="0"/>
              <a:t>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F98B49DA-7E6D-9350-5229-D3AAD1CBD2C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 l="165" t="2765" r="-165" b="52201"/>
          <a:stretch/>
        </p:blipFill>
        <p:spPr>
          <a:xfrm>
            <a:off x="7614927" y="2393811"/>
            <a:ext cx="2596896" cy="259689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081"/>
            <a:ext cx="10671048" cy="768096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5921" y="4990707"/>
            <a:ext cx="2598737" cy="1109662"/>
          </a:xfrm>
        </p:spPr>
        <p:txBody>
          <a:bodyPr/>
          <a:lstStyle/>
          <a:p>
            <a:r>
              <a:rPr lang="en-US" dirty="0"/>
              <a:t>Abhishek Chauhan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0486" y="5599755"/>
            <a:ext cx="2283472" cy="365125"/>
          </a:xfrm>
        </p:spPr>
        <p:txBody>
          <a:bodyPr/>
          <a:lstStyle/>
          <a:p>
            <a:r>
              <a:rPr lang="en-US" dirty="0"/>
              <a:t>Team Leader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5424" y="4989515"/>
            <a:ext cx="2598737" cy="1109662"/>
          </a:xfrm>
        </p:spPr>
        <p:txBody>
          <a:bodyPr/>
          <a:lstStyle/>
          <a:p>
            <a:r>
              <a:rPr lang="en-US" dirty="0"/>
              <a:t>Divya Prabhakar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3056" y="5599754"/>
            <a:ext cx="2283472" cy="365125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21063" y="4990707"/>
            <a:ext cx="2598737" cy="1109662"/>
          </a:xfrm>
        </p:spPr>
        <p:txBody>
          <a:bodyPr/>
          <a:lstStyle/>
          <a:p>
            <a:r>
              <a:rPr lang="en-US" dirty="0"/>
              <a:t>Utkarsh raj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78695" y="5563247"/>
            <a:ext cx="2283472" cy="365125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C3425A6-7CE6-5E6D-0A7E-6002B79C01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-509" b="17694"/>
          <a:stretch/>
        </p:blipFill>
        <p:spPr>
          <a:xfrm>
            <a:off x="1335921" y="2393811"/>
            <a:ext cx="2596896" cy="2596896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0C108B7-5872-385C-15C1-2AFF8AB0800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-17534" t="5783" r="-18813" b="18498"/>
          <a:stretch/>
        </p:blipFill>
        <p:spPr>
          <a:xfrm>
            <a:off x="4478492" y="2392619"/>
            <a:ext cx="2596896" cy="2596896"/>
          </a:xfrm>
          <a:solidFill>
            <a:srgbClr val="9F1F06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9BCC9-876D-5CEA-A324-DC4CCAB14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" y="134579"/>
            <a:ext cx="1780631" cy="651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8A544D-5634-744C-023F-60F298CAF5D4}"/>
              </a:ext>
            </a:extLst>
          </p:cNvPr>
          <p:cNvSpPr txBox="1"/>
          <p:nvPr/>
        </p:nvSpPr>
        <p:spPr>
          <a:xfrm>
            <a:off x="5189517" y="6183900"/>
            <a:ext cx="117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Front-end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1BB85-CD24-CF6E-42FC-4A51C249E4CE}"/>
              </a:ext>
            </a:extLst>
          </p:cNvPr>
          <p:cNvSpPr txBox="1"/>
          <p:nvPr/>
        </p:nvSpPr>
        <p:spPr>
          <a:xfrm flipH="1">
            <a:off x="8121212" y="6174656"/>
            <a:ext cx="158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UI/UX Front-end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F7550-372C-E1F3-1D8D-386846DBFFB7}"/>
              </a:ext>
            </a:extLst>
          </p:cNvPr>
          <p:cNvSpPr txBox="1"/>
          <p:nvPr/>
        </p:nvSpPr>
        <p:spPr>
          <a:xfrm flipH="1">
            <a:off x="1807340" y="6183900"/>
            <a:ext cx="17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UI/UX &amp; Back-end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448" y="276148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20634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268607"/>
            <a:ext cx="5693664" cy="3919535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Phases of Development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0876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48711"/>
            <a:ext cx="6766560" cy="368933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application help us to expand your college network and improve junior-senior interaction.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We can find the team members needed for your project, within the institution.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Provide the enhanced search option for college internship and placements.</a:t>
            </a:r>
          </a:p>
          <a:p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3A2C2-68B8-5405-AC3D-5A695C64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49" y="142574"/>
            <a:ext cx="1780631" cy="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05B2-8444-F511-8FA2-D25A0BB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03" y="413810"/>
            <a:ext cx="7247343" cy="768096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791C-8EE6-2EEF-43C3-2BCE9E19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03" y="1289121"/>
            <a:ext cx="11288837" cy="46747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Student finds it challenging to communicate with alumni and seniors in a college, Results in a lack of physical interaction.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college, it is challenging to put together a team member with the right individual with required skill.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For placements and internship at the college level, gathering the data from students is challenging and time-consuming</a:t>
            </a:r>
            <a:r>
              <a:rPr lang="en-I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Beginners lack the necessary guidance to </a:t>
            </a:r>
          </a:p>
          <a:p>
            <a:r>
              <a:rPr lang="en-US" dirty="0"/>
              <a:t>     create a professional CV.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78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649224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2D041-AF52-09FA-4E5D-46C7BDCE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609344"/>
            <a:ext cx="11119104" cy="443484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400" dirty="0"/>
              <a:t>Through this program, students can receive community support for their projects from working professionals, alumni, senior teachers, and college students.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By analyzing various profiles, we can quickly identify the team members for our project.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helps with data gathering and data management so that the project can be presented to prospective companies and recruiters during placement drives.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Automatic resume building through profile analysis along with a personalized design.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6E159-6AAC-D5EA-118C-895E7EED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" y="124419"/>
            <a:ext cx="1780631" cy="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Development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UI/ux design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The entire program has a proper UI style.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The code base includes the entire front end of the program.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Admin and others have access to the data stored in applications.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Integrating the program with the server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Use the cloud to deploy the entire application.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587461C-5C4E-3753-08C8-9FB2332F977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 l="-16787" t="-16637" r="-16787" b="-16637"/>
          <a:stretch/>
        </p:blipFill>
        <p:spPr>
          <a:xfrm>
            <a:off x="7985852" y="2111057"/>
            <a:ext cx="704088" cy="70408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1BA7C28-B8E4-1299-9625-3367E70933F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-25171" t="-25000" r="-25171" b="-25000"/>
          <a:stretch/>
        </p:blipFill>
        <p:spPr>
          <a:xfrm>
            <a:off x="3554707" y="2111058"/>
            <a:ext cx="704088" cy="704088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3A1A95-E6AD-4F89-A8CD-38C083DD8CA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l="-23986" t="-23986" r="-23986" b="-23986"/>
          <a:stretch/>
        </p:blipFill>
        <p:spPr>
          <a:xfrm>
            <a:off x="1339134" y="2111058"/>
            <a:ext cx="704088" cy="70408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AD11416D-F081-5F9C-6035-74619150E3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l="-2437" t="1" r="-7881" b="-10319"/>
          <a:stretch/>
        </p:blipFill>
        <p:spPr>
          <a:xfrm>
            <a:off x="5770280" y="2111058"/>
            <a:ext cx="704088" cy="704088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C325756-0311-A356-8A80-BC1E8095166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 t="113" b="113"/>
          <a:stretch>
            <a:fillRect/>
          </a:stretch>
        </p:blipFill>
        <p:spPr>
          <a:xfrm>
            <a:off x="10218251" y="2127884"/>
            <a:ext cx="687261" cy="687261"/>
          </a:xfrm>
          <a:solidFill>
            <a:srgbClr val="CEE1F4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FFA3ED-3F9C-46E1-0A26-152C52934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69" y="124419"/>
            <a:ext cx="1780631" cy="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Development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UI/ux design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The entire program has a proper UI style.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The code base includes the entire front end of the program.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Admin and others have access to the data stored in applications.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Integrating the program with the server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Use the cloud to deploy the entire application.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587461C-5C4E-3753-08C8-9FB2332F977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/>
          <a:srcRect l="-16787" t="-16637" r="-16787" b="-16637"/>
          <a:stretch/>
        </p:blipFill>
        <p:spPr>
          <a:xfrm>
            <a:off x="7985852" y="2111057"/>
            <a:ext cx="704088" cy="704088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1BA7C28-B8E4-1299-9625-3367E70933F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-25171" t="-25000" r="-25171" b="-25000"/>
          <a:stretch/>
        </p:blipFill>
        <p:spPr>
          <a:xfrm>
            <a:off x="3554707" y="2111058"/>
            <a:ext cx="704088" cy="704088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23A1A95-E6AD-4F89-A8CD-38C083DD8CA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l="-23986" t="-23986" r="-23986" b="-23986"/>
          <a:stretch/>
        </p:blipFill>
        <p:spPr>
          <a:xfrm>
            <a:off x="1339134" y="2111058"/>
            <a:ext cx="704088" cy="70408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AD11416D-F081-5F9C-6035-74619150E3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l="-2437" t="1" r="-7881" b="-10319"/>
          <a:stretch/>
        </p:blipFill>
        <p:spPr>
          <a:xfrm>
            <a:off x="5770280" y="2111058"/>
            <a:ext cx="704088" cy="704088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C325756-0311-A356-8A80-BC1E8095166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 t="113" b="113"/>
          <a:stretch>
            <a:fillRect/>
          </a:stretch>
        </p:blipFill>
        <p:spPr>
          <a:xfrm>
            <a:off x="10218251" y="2127884"/>
            <a:ext cx="687261" cy="687261"/>
          </a:xfrm>
          <a:solidFill>
            <a:srgbClr val="CEE1F4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FFA3ED-3F9C-46E1-0A26-152C52934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69" y="124419"/>
            <a:ext cx="1780631" cy="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E4F-8DB2-485F-E0D5-6D1209E5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125BC-E860-1C95-1B97-CA6A2631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C1D9-9A49-0D6C-5C87-298054EF6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FB966-5825-E58F-E552-F35B94E9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637B-01C8-FA4E-CB7D-C6835E0CE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E843BA-6F06-E2B7-2855-CDD4861369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BBCBE2-F008-D8B4-241C-B1BE6AB652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9B247C-A0F3-1FCE-D4CB-627398BA72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462B49-A569-717E-7327-F66B6861C7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BDEBE-ADF7-43FA-E43B-1A33ABE422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D9575E-2265-55BB-161E-05375324B9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13D33E-A186-6208-368A-8CB77C9875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1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649224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Flowchart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6E159-6AAC-D5EA-118C-895E7EED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" y="124419"/>
            <a:ext cx="1780631" cy="651711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AA11D34-7DB4-5A0B-1628-CE1317FC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61" y="1187645"/>
            <a:ext cx="8879840" cy="56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8D570-CAEC-0DA0-6DB1-F3189AB69F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7" b="22693"/>
          <a:stretch/>
        </p:blipFill>
        <p:spPr bwMode="auto">
          <a:xfrm>
            <a:off x="161435" y="1033272"/>
            <a:ext cx="5841601" cy="4015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192153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3513</TotalTime>
  <Words>366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Arial Narrow</vt:lpstr>
      <vt:lpstr>Sabon Next LT</vt:lpstr>
      <vt:lpstr>Wingdings</vt:lpstr>
      <vt:lpstr>Office Theme</vt:lpstr>
      <vt:lpstr>ProjectFolio </vt:lpstr>
      <vt:lpstr>AGENDA</vt:lpstr>
      <vt:lpstr>Introduction</vt:lpstr>
      <vt:lpstr>Problem Statement</vt:lpstr>
      <vt:lpstr>Solution</vt:lpstr>
      <vt:lpstr>Phases of Development</vt:lpstr>
      <vt:lpstr>Phases of Development</vt:lpstr>
      <vt:lpstr>PowerPoint Presentation</vt:lpstr>
      <vt:lpstr>Flowchart</vt:lpstr>
      <vt:lpstr>MEET OUR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ProjectFolio </dc:title>
  <dc:subject/>
  <dc:creator>Abhishek Chauhan</dc:creator>
  <cp:lastModifiedBy>Abhishek Chauhan</cp:lastModifiedBy>
  <cp:revision>3</cp:revision>
  <dcterms:created xsi:type="dcterms:W3CDTF">2023-03-21T16:05:41Z</dcterms:created>
  <dcterms:modified xsi:type="dcterms:W3CDTF">2023-03-30T20:01:00Z</dcterms:modified>
</cp:coreProperties>
</file>