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210EF-25FA-4BEF-AB0C-E82DD7E8C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213659-A289-4CA9-BBC7-08ADA635F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634B5-95DC-4680-BD69-1671F0BE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F715B-1E5F-4526-8224-D5F3B021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91159-386E-4464-BE80-9ED3D916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4EBE5-5CC4-4ADF-8ED4-5BB7950B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28767-923F-4B5A-856E-8325FE48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6BD69-99B4-4738-80A6-4D5CC294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B3863-4CD4-4290-8865-FC0ACEC7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4D521-E321-4755-8BA4-F5EB3C5F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7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E30685-EE23-48BC-BC7F-72EAB00FF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480ABD-892F-4616-9206-B4317755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BA5A3-FB95-4842-AC06-14981C6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9E22C-8C3F-4861-8B21-415877B2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E4091-4A97-40F8-ADBD-6988A172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1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01049-A0B2-4F9B-95F3-BB6DAA9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CF2DC-24FE-4C7F-A772-4B41D4DA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4ACBA-F09B-46AF-B187-C90BEF26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FDE1D-DEEC-4161-BFCC-12877B13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4409B-7577-4C09-8C9C-E81625C3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9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A35B9-E995-4B5A-9A8D-66B47F68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D6537-AC9F-4353-BE94-8C85134E0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571C1-C8AC-430C-AB8A-93425102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BAE1E-959F-495B-931E-E92036F6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8DE51-01AE-48D8-BD5F-5BACF31B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04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63CE3-A340-4932-ADB4-B6E52AC4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C31DE-0412-4672-926A-3BA2815EE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FEAFB-B0FD-411A-A1BE-4F6ED64D3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F8DF3-8E4A-48E8-A31F-C7EF5F1D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12F62-5838-499E-9625-CAFB74F0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A4123-6F6D-406F-B088-1EC9E95A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1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4048F-35B5-45D2-8668-4DF259EC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C2B43-6BD8-4C19-B21A-0C393525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F36B7-05E7-4C06-9236-8205C3F6F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9C6B1C-26A6-4555-B8EF-83A9624A2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6199F8-AB45-4457-9839-6502855EA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0258DD-591E-4F37-AD5E-4BC2E805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7961A5-19FD-45EF-BC8B-D167B845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017B6B-151F-4F7D-B088-FAFED85B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D722F-B8F5-42C3-A0F0-F6A1B4EA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468D2-3004-488B-8311-2322E6AD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3087B-DD1C-4553-9307-D813B9B4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CB6CB2-0EC8-4D0F-A89A-D89A670D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1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4C8C18-905A-4C6E-AB67-5EDE9AB4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B3CFDF-E6E3-445E-8D46-D1566045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49DD6-CB31-452A-8DF7-CD9E7C17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0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73C48-7F2C-4E5B-B8EC-5FA4CF1E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1428B-693B-476B-AE5E-97E40679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4924B-488F-4C9C-A398-766CF18B4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146DB6-B972-4795-B53E-981628DF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7F13B-CBDB-4623-92E3-8C41D5BB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09DB8-7446-40B5-8004-31725E15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5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37663-366C-492B-ABD9-3545EDC6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11B0FD-5284-4D20-A689-AB58FDFA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00378-5092-4F13-81CA-8EAED53E5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34E98-2CD1-4294-A55E-341A53EB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52AF2-18CB-4AE1-A936-4D8D5261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14D0D-994D-4280-94E8-40FC88B7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9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D4B6D0-4030-477A-9FB3-1065E74B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E54BE-056F-4D89-BDB8-BFF15EA1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B01CF-DEA1-413E-9959-CBB9A096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719E-5CCC-4016-9DB0-9B4F0434FB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3E6E6-3BFF-412F-9250-DA94D7BE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62378-DDAF-47C3-8BDF-83AD3AE87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3E33-8AC2-45C3-92C3-F42476E1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6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44DF1D-F0FF-4F78-AA61-940DFCA65AA2}"/>
              </a:ext>
            </a:extLst>
          </p:cNvPr>
          <p:cNvSpPr/>
          <p:nvPr/>
        </p:nvSpPr>
        <p:spPr>
          <a:xfrm>
            <a:off x="1037466" y="1283454"/>
            <a:ext cx="10347705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基于人脸识别的课程签到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                            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                                                                                    </a:t>
            </a: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中期成果汇报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533B1E-37AA-4DB7-8423-22468651CD25}"/>
              </a:ext>
            </a:extLst>
          </p:cNvPr>
          <p:cNvSpPr/>
          <p:nvPr/>
        </p:nvSpPr>
        <p:spPr>
          <a:xfrm>
            <a:off x="8221266" y="4743549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bg1"/>
                </a:solidFill>
              </a:rPr>
              <a:t>汇报小组：第七组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just"/>
            <a:r>
              <a:rPr lang="zh-CN" altLang="en-US" sz="2400" b="1" dirty="0">
                <a:solidFill>
                  <a:schemeClr val="bg1"/>
                </a:solidFill>
              </a:rPr>
              <a:t>汇报人：沈路遥</a:t>
            </a:r>
          </a:p>
        </p:txBody>
      </p:sp>
    </p:spTree>
    <p:extLst>
      <p:ext uri="{BB962C8B-B14F-4D97-AF65-F5344CB8AC3E}">
        <p14:creationId xmlns:p14="http://schemas.microsoft.com/office/powerpoint/2010/main" val="211550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3E68DF-78D7-47D4-85A5-864A7615D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" y="111760"/>
            <a:ext cx="3305872" cy="58826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B3161E-2B71-4691-954E-DCBCD0FFC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80" y="111759"/>
            <a:ext cx="3297567" cy="58754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D1AF69-FB0C-451E-836C-FBA83FCBD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83" y="111760"/>
            <a:ext cx="3297567" cy="58826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C89C04-C2D6-4238-90A9-10DAA5897F14}"/>
              </a:ext>
            </a:extLst>
          </p:cNvPr>
          <p:cNvSpPr/>
          <p:nvPr/>
        </p:nvSpPr>
        <p:spPr>
          <a:xfrm>
            <a:off x="489896" y="6096085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六、教师端界面</a:t>
            </a:r>
          </a:p>
        </p:txBody>
      </p:sp>
    </p:spTree>
    <p:extLst>
      <p:ext uri="{BB962C8B-B14F-4D97-AF65-F5344CB8AC3E}">
        <p14:creationId xmlns:p14="http://schemas.microsoft.com/office/powerpoint/2010/main" val="57262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B17160-3A07-48CB-BA64-0C3D6299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15" y="0"/>
            <a:ext cx="385762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97016B-C06B-4572-980F-CD6024FC3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05" y="0"/>
            <a:ext cx="3836459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2379A97-BD78-487E-B893-2D3D798BCDDD}"/>
              </a:ext>
            </a:extLst>
          </p:cNvPr>
          <p:cNvSpPr/>
          <p:nvPr/>
        </p:nvSpPr>
        <p:spPr>
          <a:xfrm>
            <a:off x="10341870" y="531614"/>
            <a:ext cx="15961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6.1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教师端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发布签到</a:t>
            </a:r>
          </a:p>
        </p:txBody>
      </p:sp>
    </p:spTree>
    <p:extLst>
      <p:ext uri="{BB962C8B-B14F-4D97-AF65-F5344CB8AC3E}">
        <p14:creationId xmlns:p14="http://schemas.microsoft.com/office/powerpoint/2010/main" val="228620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B799A9-7B7B-44A9-96A3-B4A239E1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79" y="0"/>
            <a:ext cx="384536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D26E10-9947-4E8D-96A8-4B792800E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39" y="0"/>
            <a:ext cx="3848336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267C409-9DBF-40CD-8834-E890BFF70EB1}"/>
              </a:ext>
            </a:extLst>
          </p:cNvPr>
          <p:cNvSpPr/>
          <p:nvPr/>
        </p:nvSpPr>
        <p:spPr>
          <a:xfrm>
            <a:off x="5015051" y="494715"/>
            <a:ext cx="27610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6.2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教师端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查看学生信息、管理课程</a:t>
            </a:r>
          </a:p>
        </p:txBody>
      </p:sp>
    </p:spTree>
    <p:extLst>
      <p:ext uri="{BB962C8B-B14F-4D97-AF65-F5344CB8AC3E}">
        <p14:creationId xmlns:p14="http://schemas.microsoft.com/office/powerpoint/2010/main" val="27428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9DF247-F292-4E8A-BA9E-F0EECCE9E683}"/>
              </a:ext>
            </a:extLst>
          </p:cNvPr>
          <p:cNvSpPr/>
          <p:nvPr/>
        </p:nvSpPr>
        <p:spPr>
          <a:xfrm>
            <a:off x="3962400" y="50870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D7784CF-E2A1-4AD0-96A6-91A61D916D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887829" y="4062088"/>
            <a:ext cx="1720478" cy="809552"/>
          </a:xfrm>
          <a:prstGeom prst="rect">
            <a:avLst/>
          </a:prstGeom>
          <a:noFill/>
        </p:spPr>
        <p:txBody>
          <a:bodyPr wrap="square" lIns="67500" tIns="0" rIns="67500" bIns="35100" anchor="t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教师端的学生信息管理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8E96D34-27A9-4722-AFB8-421570D62C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71513" y="5056118"/>
            <a:ext cx="1720478" cy="309069"/>
          </a:xfrm>
          <a:prstGeom prst="rect">
            <a:avLst/>
          </a:prstGeom>
          <a:noFill/>
        </p:spPr>
        <p:txBody>
          <a:bodyPr wrap="square" lIns="67500" tIns="35100" rIns="67500" bIns="0" anchor="b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学生端获取教师端位置信息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6F789CA-7AC8-4E40-BAC8-627BDA83C73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21972" y="4932500"/>
            <a:ext cx="1720478" cy="309069"/>
          </a:xfrm>
          <a:prstGeom prst="rect">
            <a:avLst/>
          </a:prstGeom>
          <a:noFill/>
        </p:spPr>
        <p:txBody>
          <a:bodyPr wrap="square" lIns="67500" tIns="35100" rIns="67500" bIns="0" anchor="b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mysql部署到云服务器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D427EB8-8F12-4F91-B874-784BBBAAE00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47821" y="2475536"/>
            <a:ext cx="1317597" cy="1241659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7BF9A00-B94C-47CE-B013-86975FAE7CA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626322" y="4725750"/>
            <a:ext cx="1720478" cy="309069"/>
          </a:xfrm>
          <a:prstGeom prst="rect">
            <a:avLst/>
          </a:prstGeom>
          <a:noFill/>
        </p:spPr>
        <p:txBody>
          <a:bodyPr wrap="square" lIns="67500" tIns="35100" rIns="67500" bIns="0" anchor="b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教师端签到时长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1B73094-4CF9-4320-9C06-1EFB7C445FBC}"/>
              </a:ext>
            </a:extLst>
          </p:cNvPr>
          <p:cNvSpPr/>
          <p:nvPr/>
        </p:nvSpPr>
        <p:spPr>
          <a:xfrm>
            <a:off x="998127" y="791098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未来完善功能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F5CA4A7-9215-4B0C-B1C3-FE6267A77FB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832443" y="2475538"/>
            <a:ext cx="1317597" cy="1241659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46B291C-CC42-4BFF-8285-022A920BB28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914347" y="2475537"/>
            <a:ext cx="1317597" cy="1241659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4C89485-E543-4ADC-995E-C379EFF8CC3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996251" y="2509290"/>
            <a:ext cx="1317597" cy="1241659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2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6068712-EB3C-4BE5-8BEF-329B5B2349E6}"/>
              </a:ext>
            </a:extLst>
          </p:cNvPr>
          <p:cNvGrpSpPr/>
          <p:nvPr/>
        </p:nvGrpSpPr>
        <p:grpSpPr>
          <a:xfrm>
            <a:off x="2640894" y="1251114"/>
            <a:ext cx="6277861" cy="707886"/>
            <a:chOff x="1709679" y="1555334"/>
            <a:chExt cx="5666676" cy="454660"/>
          </a:xfrm>
          <a:solidFill>
            <a:schemeClr val="bg2"/>
          </a:solidFill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83FE245-60D6-4D00-A464-0F9116A83905}"/>
                </a:ext>
              </a:extLst>
            </p:cNvPr>
            <p:cNvSpPr txBox="1"/>
            <p:nvPr/>
          </p:nvSpPr>
          <p:spPr>
            <a:xfrm>
              <a:off x="1709679" y="1656331"/>
              <a:ext cx="1332148" cy="296518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张仕锦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B79E4F0-BAF3-48C3-BA11-A66A26FFD02A}"/>
                </a:ext>
              </a:extLst>
            </p:cNvPr>
            <p:cNvSpPr txBox="1"/>
            <p:nvPr/>
          </p:nvSpPr>
          <p:spPr>
            <a:xfrm>
              <a:off x="4701653" y="1555334"/>
              <a:ext cx="2674702" cy="45466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学生端小程序的签到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人脸识别</a:t>
              </a:r>
            </a:p>
          </p:txBody>
        </p:sp>
        <p:sp>
          <p:nvSpPr>
            <p:cNvPr id="8" name="Right Arrow 38">
              <a:extLst>
                <a:ext uri="{FF2B5EF4-FFF2-40B4-BE49-F238E27FC236}">
                  <a16:creationId xmlns:a16="http://schemas.microsoft.com/office/drawing/2014/main" id="{517DC612-A5EB-48D5-AAE2-F93521A9FCDE}"/>
                </a:ext>
              </a:extLst>
            </p:cNvPr>
            <p:cNvSpPr/>
            <p:nvPr/>
          </p:nvSpPr>
          <p:spPr>
            <a:xfrm>
              <a:off x="3457526" y="1765559"/>
              <a:ext cx="786975" cy="17619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1F4851-F8D9-431F-AE6C-14A25CF10A58}"/>
              </a:ext>
            </a:extLst>
          </p:cNvPr>
          <p:cNvGrpSpPr/>
          <p:nvPr/>
        </p:nvGrpSpPr>
        <p:grpSpPr>
          <a:xfrm>
            <a:off x="2640898" y="2245079"/>
            <a:ext cx="6277859" cy="707886"/>
            <a:chOff x="1443829" y="1080364"/>
            <a:chExt cx="6192724" cy="707886"/>
          </a:xfrm>
          <a:solidFill>
            <a:schemeClr val="bg2"/>
          </a:solidFill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BF51EE-5991-4DED-976E-7E2E23B4C1E4}"/>
                </a:ext>
              </a:extLst>
            </p:cNvPr>
            <p:cNvSpPr txBox="1"/>
            <p:nvPr/>
          </p:nvSpPr>
          <p:spPr>
            <a:xfrm>
              <a:off x="1443829" y="1203475"/>
              <a:ext cx="1489708" cy="461665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傅仙明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CDDF2A4-8AA9-41BE-993C-C1DEB6C18ECF}"/>
                </a:ext>
              </a:extLst>
            </p:cNvPr>
            <p:cNvSpPr txBox="1"/>
            <p:nvPr/>
          </p:nvSpPr>
          <p:spPr>
            <a:xfrm>
              <a:off x="4713553" y="1080364"/>
              <a:ext cx="2923000" cy="70788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学生端小程序的登陆注册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定位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Right Arrow 38">
              <a:extLst>
                <a:ext uri="{FF2B5EF4-FFF2-40B4-BE49-F238E27FC236}">
                  <a16:creationId xmlns:a16="http://schemas.microsoft.com/office/drawing/2014/main" id="{78236B2E-12A4-4159-9571-D86B8128D58D}"/>
                </a:ext>
              </a:extLst>
            </p:cNvPr>
            <p:cNvSpPr/>
            <p:nvPr/>
          </p:nvSpPr>
          <p:spPr>
            <a:xfrm>
              <a:off x="3353929" y="1362285"/>
              <a:ext cx="860032" cy="27432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A68F86B-E54B-4166-812C-C52924458366}"/>
              </a:ext>
            </a:extLst>
          </p:cNvPr>
          <p:cNvGrpSpPr/>
          <p:nvPr/>
        </p:nvGrpSpPr>
        <p:grpSpPr>
          <a:xfrm>
            <a:off x="2640898" y="3088340"/>
            <a:ext cx="6277858" cy="707886"/>
            <a:chOff x="1443829" y="1200995"/>
            <a:chExt cx="6131983" cy="707886"/>
          </a:xfrm>
          <a:solidFill>
            <a:schemeClr val="bg2"/>
          </a:solidFill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6837946-FA82-4D5F-A373-AB20D72B9B48}"/>
                </a:ext>
              </a:extLst>
            </p:cNvPr>
            <p:cNvSpPr txBox="1"/>
            <p:nvPr/>
          </p:nvSpPr>
          <p:spPr>
            <a:xfrm>
              <a:off x="1443829" y="1294285"/>
              <a:ext cx="1489708" cy="461665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陈雨杭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757A5BE-40E7-4A08-AE3A-B086E58C9629}"/>
                </a:ext>
              </a:extLst>
            </p:cNvPr>
            <p:cNvSpPr txBox="1"/>
            <p:nvPr/>
          </p:nvSpPr>
          <p:spPr>
            <a:xfrm>
              <a:off x="4681482" y="1200995"/>
              <a:ext cx="2894330" cy="70788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教师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web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端学生选课信息导入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修改</a:t>
              </a:r>
              <a:endParaRPr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Right Arrow 38">
              <a:extLst>
                <a:ext uri="{FF2B5EF4-FFF2-40B4-BE49-F238E27FC236}">
                  <a16:creationId xmlns:a16="http://schemas.microsoft.com/office/drawing/2014/main" id="{E438DFCF-E4FA-4CFC-8708-C3B901A9CB4B}"/>
                </a:ext>
              </a:extLst>
            </p:cNvPr>
            <p:cNvSpPr/>
            <p:nvPr/>
          </p:nvSpPr>
          <p:spPr>
            <a:xfrm>
              <a:off x="3385904" y="1347031"/>
              <a:ext cx="860032" cy="27432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23EE0CE-37CC-4AC0-B71D-11DA4BCAC773}"/>
              </a:ext>
            </a:extLst>
          </p:cNvPr>
          <p:cNvGrpSpPr/>
          <p:nvPr/>
        </p:nvGrpSpPr>
        <p:grpSpPr>
          <a:xfrm>
            <a:off x="2640897" y="3974718"/>
            <a:ext cx="6277859" cy="487609"/>
            <a:chOff x="1709681" y="1308945"/>
            <a:chExt cx="6192724" cy="487609"/>
          </a:xfrm>
          <a:solidFill>
            <a:schemeClr val="bg2"/>
          </a:solidFill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4A8208F-270B-4AFF-8D66-5D4239F57515}"/>
                </a:ext>
              </a:extLst>
            </p:cNvPr>
            <p:cNvSpPr txBox="1"/>
            <p:nvPr/>
          </p:nvSpPr>
          <p:spPr>
            <a:xfrm>
              <a:off x="1709681" y="1308945"/>
              <a:ext cx="1489707" cy="461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沈路遥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033B069-EAB4-494A-8FDB-055DCAAD54AB}"/>
                </a:ext>
              </a:extLst>
            </p:cNvPr>
            <p:cNvSpPr txBox="1"/>
            <p:nvPr/>
          </p:nvSpPr>
          <p:spPr>
            <a:xfrm>
              <a:off x="5008075" y="1396444"/>
              <a:ext cx="2894330" cy="40011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教师端发布签到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定位</a:t>
              </a:r>
              <a:endParaRPr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Right Arrow 38">
              <a:extLst>
                <a:ext uri="{FF2B5EF4-FFF2-40B4-BE49-F238E27FC236}">
                  <a16:creationId xmlns:a16="http://schemas.microsoft.com/office/drawing/2014/main" id="{28962B94-38EC-4184-9717-2A9E53B95DBC}"/>
                </a:ext>
              </a:extLst>
            </p:cNvPr>
            <p:cNvSpPr/>
            <p:nvPr/>
          </p:nvSpPr>
          <p:spPr>
            <a:xfrm>
              <a:off x="3651756" y="1358830"/>
              <a:ext cx="860032" cy="27432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8B8A8C-BB4F-472F-965F-BC65E16AF650}"/>
              </a:ext>
            </a:extLst>
          </p:cNvPr>
          <p:cNvGrpSpPr/>
          <p:nvPr/>
        </p:nvGrpSpPr>
        <p:grpSpPr>
          <a:xfrm>
            <a:off x="2640897" y="4675840"/>
            <a:ext cx="6277859" cy="760365"/>
            <a:chOff x="1443828" y="1355935"/>
            <a:chExt cx="6192724" cy="760365"/>
          </a:xfrm>
          <a:solidFill>
            <a:schemeClr val="bg2"/>
          </a:solidFill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B17F8AC-DCA5-491D-B2CE-96C6F034B4BB}"/>
                </a:ext>
              </a:extLst>
            </p:cNvPr>
            <p:cNvSpPr txBox="1"/>
            <p:nvPr/>
          </p:nvSpPr>
          <p:spPr>
            <a:xfrm>
              <a:off x="1443828" y="1355935"/>
              <a:ext cx="1489707" cy="461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宣靖雯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52FAD57-2F0D-4530-B73F-C1AAC36F1FCF}"/>
                </a:ext>
              </a:extLst>
            </p:cNvPr>
            <p:cNvSpPr txBox="1"/>
            <p:nvPr/>
          </p:nvSpPr>
          <p:spPr>
            <a:xfrm>
              <a:off x="4742222" y="1408414"/>
              <a:ext cx="2894330" cy="70788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教师端课程管理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学生管理</a:t>
              </a:r>
              <a:endParaRPr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Right Arrow 38">
              <a:extLst>
                <a:ext uri="{FF2B5EF4-FFF2-40B4-BE49-F238E27FC236}">
                  <a16:creationId xmlns:a16="http://schemas.microsoft.com/office/drawing/2014/main" id="{343A0583-0DE9-4E2F-A903-7D4F3A671774}"/>
                </a:ext>
              </a:extLst>
            </p:cNvPr>
            <p:cNvSpPr/>
            <p:nvPr/>
          </p:nvSpPr>
          <p:spPr>
            <a:xfrm>
              <a:off x="3385903" y="1494925"/>
              <a:ext cx="860032" cy="27432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B3BD987-66B5-4744-B389-7C580E4CCC00}"/>
              </a:ext>
            </a:extLst>
          </p:cNvPr>
          <p:cNvGrpSpPr/>
          <p:nvPr/>
        </p:nvGrpSpPr>
        <p:grpSpPr>
          <a:xfrm>
            <a:off x="2640897" y="5672164"/>
            <a:ext cx="6277859" cy="486866"/>
            <a:chOff x="1405093" y="1324105"/>
            <a:chExt cx="6192724" cy="486866"/>
          </a:xfrm>
          <a:solidFill>
            <a:schemeClr val="bg2"/>
          </a:solidFill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B39DADA-A9B1-49E9-9B4F-DCCD8F1F8A6B}"/>
                </a:ext>
              </a:extLst>
            </p:cNvPr>
            <p:cNvSpPr txBox="1"/>
            <p:nvPr/>
          </p:nvSpPr>
          <p:spPr>
            <a:xfrm>
              <a:off x="1405093" y="1324105"/>
              <a:ext cx="1489706" cy="461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陈俊武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0172344-EB83-4F5A-891E-C9207C5EAF8A}"/>
                </a:ext>
              </a:extLst>
            </p:cNvPr>
            <p:cNvSpPr txBox="1"/>
            <p:nvPr/>
          </p:nvSpPr>
          <p:spPr>
            <a:xfrm>
              <a:off x="4703487" y="1410861"/>
              <a:ext cx="2894330" cy="40011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数据库设计与管理</a:t>
              </a:r>
              <a:endParaRPr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Right Arrow 38">
              <a:extLst>
                <a:ext uri="{FF2B5EF4-FFF2-40B4-BE49-F238E27FC236}">
                  <a16:creationId xmlns:a16="http://schemas.microsoft.com/office/drawing/2014/main" id="{08ED0217-C644-4F35-A9AD-488082EBC2ED}"/>
                </a:ext>
              </a:extLst>
            </p:cNvPr>
            <p:cNvSpPr/>
            <p:nvPr/>
          </p:nvSpPr>
          <p:spPr>
            <a:xfrm>
              <a:off x="3347168" y="1417777"/>
              <a:ext cx="860032" cy="27432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A01BC7B-5445-49D0-9EDA-9BEBE2236267}"/>
              </a:ext>
            </a:extLst>
          </p:cNvPr>
          <p:cNvSpPr/>
          <p:nvPr/>
        </p:nvSpPr>
        <p:spPr>
          <a:xfrm>
            <a:off x="382686" y="250878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158727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A13849-8FD5-441D-AF4D-9AB4A358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52" y="857050"/>
            <a:ext cx="3019851" cy="54326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909EE9-E419-48F0-B441-BA5D04051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06" y="864734"/>
            <a:ext cx="3050587" cy="54249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38169C-F289-40B4-8F36-1EC0CF74C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77" y="857050"/>
            <a:ext cx="3058271" cy="541728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E21867E-0F50-40E5-AA71-C7FDDE67430A}"/>
              </a:ext>
            </a:extLst>
          </p:cNvPr>
          <p:cNvSpPr/>
          <p:nvPr/>
        </p:nvSpPr>
        <p:spPr>
          <a:xfrm>
            <a:off x="430279" y="84574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一、学生登陆注册界面</a:t>
            </a:r>
          </a:p>
        </p:txBody>
      </p:sp>
    </p:spTree>
    <p:extLst>
      <p:ext uri="{BB962C8B-B14F-4D97-AF65-F5344CB8AC3E}">
        <p14:creationId xmlns:p14="http://schemas.microsoft.com/office/powerpoint/2010/main" val="254884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A67465-E18A-4DB3-9ABF-636AABC5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3" y="716513"/>
            <a:ext cx="3050587" cy="54249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5B580D-6A7B-4047-9313-3360FFB1C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56" y="716513"/>
            <a:ext cx="3050587" cy="5440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41A6C8-CAE6-4755-B1E0-4DCB69E38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16" y="716512"/>
            <a:ext cx="3050587" cy="542497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C253E01-B2AE-47C9-BF26-8A4EA5501969}"/>
              </a:ext>
            </a:extLst>
          </p:cNvPr>
          <p:cNvSpPr/>
          <p:nvPr/>
        </p:nvSpPr>
        <p:spPr>
          <a:xfrm>
            <a:off x="542323" y="84574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二、学生获取当前位置距离</a:t>
            </a:r>
          </a:p>
        </p:txBody>
      </p:sp>
    </p:spTree>
    <p:extLst>
      <p:ext uri="{BB962C8B-B14F-4D97-AF65-F5344CB8AC3E}">
        <p14:creationId xmlns:p14="http://schemas.microsoft.com/office/powerpoint/2010/main" val="51282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D5D1C9-56DA-4029-8EE2-4B923362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00" y="793670"/>
            <a:ext cx="3058271" cy="54172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8BBC23-1A96-45AA-8854-A342E5FC0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97" y="793670"/>
            <a:ext cx="3050587" cy="53942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0451B45-1C1C-4892-9EA4-4378504DB385}"/>
              </a:ext>
            </a:extLst>
          </p:cNvPr>
          <p:cNvSpPr/>
          <p:nvPr/>
        </p:nvSpPr>
        <p:spPr>
          <a:xfrm>
            <a:off x="607090" y="186174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三、学生修改个人信息</a:t>
            </a:r>
          </a:p>
        </p:txBody>
      </p:sp>
    </p:spTree>
    <p:extLst>
      <p:ext uri="{BB962C8B-B14F-4D97-AF65-F5344CB8AC3E}">
        <p14:creationId xmlns:p14="http://schemas.microsoft.com/office/powerpoint/2010/main" val="242407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97EB77-F33A-4DD7-8BA7-10F03EA3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44" y="2295689"/>
            <a:ext cx="9483912" cy="24843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00F15D9-5B3C-4D73-AEB1-2D22F04DA2D0}"/>
              </a:ext>
            </a:extLst>
          </p:cNvPr>
          <p:cNvSpPr/>
          <p:nvPr/>
        </p:nvSpPr>
        <p:spPr>
          <a:xfrm>
            <a:off x="1112242" y="643374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四、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端学生选课信息导入</a:t>
            </a:r>
          </a:p>
        </p:txBody>
      </p:sp>
    </p:spTree>
    <p:extLst>
      <p:ext uri="{BB962C8B-B14F-4D97-AF65-F5344CB8AC3E}">
        <p14:creationId xmlns:p14="http://schemas.microsoft.com/office/powerpoint/2010/main" val="191195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D3D10E3-1C3E-4C99-B92D-2EC3D0F8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28" y="109220"/>
            <a:ext cx="8184492" cy="32551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3CAD7E-8F13-4E6E-B6CD-A12602492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28" y="3718616"/>
            <a:ext cx="8261537" cy="313938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112E46D-01DA-46D8-8C6A-C442705090F0}"/>
              </a:ext>
            </a:extLst>
          </p:cNvPr>
          <p:cNvSpPr/>
          <p:nvPr/>
        </p:nvSpPr>
        <p:spPr>
          <a:xfrm>
            <a:off x="248642" y="308094"/>
            <a:ext cx="147855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4.1   Web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增加、删除学生相关信息</a:t>
            </a:r>
          </a:p>
        </p:txBody>
      </p:sp>
    </p:spTree>
    <p:extLst>
      <p:ext uri="{BB962C8B-B14F-4D97-AF65-F5344CB8AC3E}">
        <p14:creationId xmlns:p14="http://schemas.microsoft.com/office/powerpoint/2010/main" val="21683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53C66A-EB34-4328-A8AA-59C8D757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07" y="3586479"/>
            <a:ext cx="7672937" cy="30441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7046ED-C00E-4314-9C1D-EE61E591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07" y="0"/>
            <a:ext cx="7713614" cy="30441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C462701-F22D-4EBE-88AE-1F310C10FE9D}"/>
              </a:ext>
            </a:extLst>
          </p:cNvPr>
          <p:cNvSpPr/>
          <p:nvPr/>
        </p:nvSpPr>
        <p:spPr>
          <a:xfrm>
            <a:off x="177325" y="135374"/>
            <a:ext cx="13161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4.2  Web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修改、查看学生相关信息</a:t>
            </a:r>
          </a:p>
        </p:txBody>
      </p:sp>
    </p:spTree>
    <p:extLst>
      <p:ext uri="{BB962C8B-B14F-4D97-AF65-F5344CB8AC3E}">
        <p14:creationId xmlns:p14="http://schemas.microsoft.com/office/powerpoint/2010/main" val="201781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888E72-CB17-47E4-81B6-2A12FAF0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54"/>
            <a:ext cx="8997043" cy="50079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86D463-C794-4A3A-B9B6-ADC9CA25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99" y="4820097"/>
            <a:ext cx="7791099" cy="203790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FE25704-9E44-4084-BFC3-148A17340A2E}"/>
              </a:ext>
            </a:extLst>
          </p:cNvPr>
          <p:cNvSpPr/>
          <p:nvPr/>
        </p:nvSpPr>
        <p:spPr>
          <a:xfrm>
            <a:off x="8997043" y="551934"/>
            <a:ext cx="29104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五、批量导入学生信息</a:t>
            </a:r>
          </a:p>
        </p:txBody>
      </p:sp>
    </p:spTree>
    <p:extLst>
      <p:ext uri="{BB962C8B-B14F-4D97-AF65-F5344CB8AC3E}">
        <p14:creationId xmlns:p14="http://schemas.microsoft.com/office/powerpoint/2010/main" val="3836609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8"/>
  <p:tag name="KSO_WM_UNIT_COLOR_SCHEME_PARENT_PAGE" val="0_3"/>
  <p:tag name="KSO_WM_UNIT_SUBTYPE" val="a"/>
  <p:tag name="KSO_WM_UNIT_PRESET_TEXT" val="单击此处添加文本具体内容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615_3*l_h_f*1_4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7"/>
  <p:tag name="KSO_WM_UNIT_COLOR_SCHEME_PARENT_PAGE" val="0_3"/>
  <p:tag name="KSO_WM_UNIT_ISCONTENTSTITLE" val="0"/>
  <p:tag name="KSO_WM_UNIT_ISNUMDGMTITLE" val="0"/>
  <p:tag name="KSO_WM_UNIT_PRESET_TEXT" val="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615_3*l_h_a*1_3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0_3"/>
  <p:tag name="KSO_WM_UNIT_ISCONTENTSTITLE" val="0"/>
  <p:tag name="KSO_WM_UNIT_ISNUMDGMTITLE" val="0"/>
  <p:tag name="KSO_WM_UNIT_PRESET_TEXT" val="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615_3*l_h_a*1_1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87615_3*l_h_i*1_1_3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"/>
  <p:tag name="KSO_WM_UNIT_COLOR_SCHEME_PARENT_PAGE" val="0_3"/>
  <p:tag name="KSO_WM_UNIT_ISCONTENTSTITLE" val="0"/>
  <p:tag name="KSO_WM_UNIT_ISNUMDGMTITLE" val="0"/>
  <p:tag name="KSO_WM_UNIT_PRESET_TEXT" val="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615_3*l_h_a*1_2_1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87615_3*l_h_i*1_1_3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87615_3*l_h_i*1_1_3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87615_3*l_h_i*1_1_3"/>
  <p:tag name="KSO_WM_TEMPLATE_CATEGORY" val="diagram"/>
  <p:tag name="KSO_WM_TEMPLATE_INDEX" val="201876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186</Words>
  <Application>Microsoft Office PowerPoint</Application>
  <PresentationFormat>宽屏</PresentationFormat>
  <Paragraphs>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 仙明</dc:creator>
  <cp:lastModifiedBy>think</cp:lastModifiedBy>
  <cp:revision>16</cp:revision>
  <dcterms:created xsi:type="dcterms:W3CDTF">2020-06-01T07:54:05Z</dcterms:created>
  <dcterms:modified xsi:type="dcterms:W3CDTF">2020-06-02T02:49:29Z</dcterms:modified>
</cp:coreProperties>
</file>