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C3FD2-5F8F-4874-BDF3-C0A6D22EEAA6}" v="3" dt="2024-10-06T22:39:21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 Well Kenfack" userId="c88a9c11-06b1-4bd8-a1cb-170d7e03d1bc" providerId="ADAL" clId="{E16C3FD2-5F8F-4874-BDF3-C0A6D22EEAA6}"/>
    <pc:docChg chg="undo custSel addSld delSld modSld">
      <pc:chgData name="Rock Well Kenfack" userId="c88a9c11-06b1-4bd8-a1cb-170d7e03d1bc" providerId="ADAL" clId="{E16C3FD2-5F8F-4874-BDF3-C0A6D22EEAA6}" dt="2024-10-06T22:49:25.628" v="264" actId="2711"/>
      <pc:docMkLst>
        <pc:docMk/>
      </pc:docMkLst>
      <pc:sldChg chg="modSp new mod">
        <pc:chgData name="Rock Well Kenfack" userId="c88a9c11-06b1-4bd8-a1cb-170d7e03d1bc" providerId="ADAL" clId="{E16C3FD2-5F8F-4874-BDF3-C0A6D22EEAA6}" dt="2024-10-06T22:30:33.697" v="1"/>
        <pc:sldMkLst>
          <pc:docMk/>
          <pc:sldMk cId="978693734" sldId="268"/>
        </pc:sldMkLst>
        <pc:spChg chg="mod">
          <ac:chgData name="Rock Well Kenfack" userId="c88a9c11-06b1-4bd8-a1cb-170d7e03d1bc" providerId="ADAL" clId="{E16C3FD2-5F8F-4874-BDF3-C0A6D22EEAA6}" dt="2024-10-06T22:30:33.697" v="1"/>
          <ac:spMkLst>
            <pc:docMk/>
            <pc:sldMk cId="978693734" sldId="268"/>
            <ac:spMk id="2" creationId="{F9B820B5-482B-7A92-FF8D-5693FA3BADB9}"/>
          </ac:spMkLst>
        </pc:spChg>
      </pc:sldChg>
      <pc:sldChg chg="modSp new mod">
        <pc:chgData name="Rock Well Kenfack" userId="c88a9c11-06b1-4bd8-a1cb-170d7e03d1bc" providerId="ADAL" clId="{E16C3FD2-5F8F-4874-BDF3-C0A6D22EEAA6}" dt="2024-10-06T22:49:25.628" v="264" actId="2711"/>
        <pc:sldMkLst>
          <pc:docMk/>
          <pc:sldMk cId="2544284567" sldId="269"/>
        </pc:sldMkLst>
        <pc:spChg chg="mod">
          <ac:chgData name="Rock Well Kenfack" userId="c88a9c11-06b1-4bd8-a1cb-170d7e03d1bc" providerId="ADAL" clId="{E16C3FD2-5F8F-4874-BDF3-C0A6D22EEAA6}" dt="2024-10-06T22:31:42.784" v="3"/>
          <ac:spMkLst>
            <pc:docMk/>
            <pc:sldMk cId="2544284567" sldId="269"/>
            <ac:spMk id="2" creationId="{DA2F8B90-4DFB-C29C-000D-D1151ADECA2F}"/>
          </ac:spMkLst>
        </pc:spChg>
        <pc:spChg chg="mod">
          <ac:chgData name="Rock Well Kenfack" userId="c88a9c11-06b1-4bd8-a1cb-170d7e03d1bc" providerId="ADAL" clId="{E16C3FD2-5F8F-4874-BDF3-C0A6D22EEAA6}" dt="2024-10-06T22:49:25.628" v="264" actId="2711"/>
          <ac:spMkLst>
            <pc:docMk/>
            <pc:sldMk cId="2544284567" sldId="269"/>
            <ac:spMk id="3" creationId="{82730140-8C57-48E5-C183-9AC8FF6F047C}"/>
          </ac:spMkLst>
        </pc:spChg>
      </pc:sldChg>
      <pc:sldChg chg="modSp new del mod">
        <pc:chgData name="Rock Well Kenfack" userId="c88a9c11-06b1-4bd8-a1cb-170d7e03d1bc" providerId="ADAL" clId="{E16C3FD2-5F8F-4874-BDF3-C0A6D22EEAA6}" dt="2024-10-06T22:33:39.812" v="25" actId="47"/>
        <pc:sldMkLst>
          <pc:docMk/>
          <pc:sldMk cId="2489726245" sldId="270"/>
        </pc:sldMkLst>
        <pc:spChg chg="mod">
          <ac:chgData name="Rock Well Kenfack" userId="c88a9c11-06b1-4bd8-a1cb-170d7e03d1bc" providerId="ADAL" clId="{E16C3FD2-5F8F-4874-BDF3-C0A6D22EEAA6}" dt="2024-10-06T22:33:34.014" v="24"/>
          <ac:spMkLst>
            <pc:docMk/>
            <pc:sldMk cId="2489726245" sldId="270"/>
            <ac:spMk id="2" creationId="{9988C2B7-BF57-5F5B-8E76-09CDD3B1B1A5}"/>
          </ac:spMkLst>
        </pc:spChg>
      </pc:sldChg>
      <pc:sldChg chg="addSp modSp new mod setBg">
        <pc:chgData name="Rock Well Kenfack" userId="c88a9c11-06b1-4bd8-a1cb-170d7e03d1bc" providerId="ADAL" clId="{E16C3FD2-5F8F-4874-BDF3-C0A6D22EEAA6}" dt="2024-10-06T22:36:41.215" v="66" actId="26606"/>
        <pc:sldMkLst>
          <pc:docMk/>
          <pc:sldMk cId="3076717071" sldId="270"/>
        </pc:sldMkLst>
        <pc:spChg chg="mod">
          <ac:chgData name="Rock Well Kenfack" userId="c88a9c11-06b1-4bd8-a1cb-170d7e03d1bc" providerId="ADAL" clId="{E16C3FD2-5F8F-4874-BDF3-C0A6D22EEAA6}" dt="2024-10-06T22:36:41.215" v="66" actId="26606"/>
          <ac:spMkLst>
            <pc:docMk/>
            <pc:sldMk cId="3076717071" sldId="270"/>
            <ac:spMk id="2" creationId="{DF408248-9522-114D-37A7-251C252EAE87}"/>
          </ac:spMkLst>
        </pc:spChg>
        <pc:spChg chg="mod">
          <ac:chgData name="Rock Well Kenfack" userId="c88a9c11-06b1-4bd8-a1cb-170d7e03d1bc" providerId="ADAL" clId="{E16C3FD2-5F8F-4874-BDF3-C0A6D22EEAA6}" dt="2024-10-06T22:36:41.215" v="66" actId="26606"/>
          <ac:spMkLst>
            <pc:docMk/>
            <pc:sldMk cId="3076717071" sldId="270"/>
            <ac:spMk id="3" creationId="{C892CF3C-B6F3-BDB3-B24F-B2D6991101A7}"/>
          </ac:spMkLst>
        </pc:spChg>
        <pc:spChg chg="add">
          <ac:chgData name="Rock Well Kenfack" userId="c88a9c11-06b1-4bd8-a1cb-170d7e03d1bc" providerId="ADAL" clId="{E16C3FD2-5F8F-4874-BDF3-C0A6D22EEAA6}" dt="2024-10-06T22:36:41.215" v="66" actId="26606"/>
          <ac:spMkLst>
            <pc:docMk/>
            <pc:sldMk cId="3076717071" sldId="270"/>
            <ac:spMk id="9" creationId="{7FF47CB7-972F-479F-A36D-9E72D26EC8DA}"/>
          </ac:spMkLst>
        </pc:spChg>
        <pc:spChg chg="add">
          <ac:chgData name="Rock Well Kenfack" userId="c88a9c11-06b1-4bd8-a1cb-170d7e03d1bc" providerId="ADAL" clId="{E16C3FD2-5F8F-4874-BDF3-C0A6D22EEAA6}" dt="2024-10-06T22:36:41.215" v="66" actId="26606"/>
          <ac:spMkLst>
            <pc:docMk/>
            <pc:sldMk cId="3076717071" sldId="270"/>
            <ac:spMk id="11" creationId="{0D153B68-5844-490D-8E67-F616D6D721CA}"/>
          </ac:spMkLst>
        </pc:spChg>
        <pc:spChg chg="add">
          <ac:chgData name="Rock Well Kenfack" userId="c88a9c11-06b1-4bd8-a1cb-170d7e03d1bc" providerId="ADAL" clId="{E16C3FD2-5F8F-4874-BDF3-C0A6D22EEAA6}" dt="2024-10-06T22:36:41.215" v="66" actId="26606"/>
          <ac:spMkLst>
            <pc:docMk/>
            <pc:sldMk cId="3076717071" sldId="270"/>
            <ac:spMk id="13" creationId="{9A0D773F-7A7D-4DBB-9DEA-86BB8B8F4BC8}"/>
          </ac:spMkLst>
        </pc:spChg>
        <pc:picChg chg="add mod">
          <ac:chgData name="Rock Well Kenfack" userId="c88a9c11-06b1-4bd8-a1cb-170d7e03d1bc" providerId="ADAL" clId="{E16C3FD2-5F8F-4874-BDF3-C0A6D22EEAA6}" dt="2024-10-06T22:36:41.215" v="66" actId="26606"/>
          <ac:picMkLst>
            <pc:docMk/>
            <pc:sldMk cId="3076717071" sldId="270"/>
            <ac:picMk id="4" creationId="{14041873-C216-5505-FAE7-CEBF361323AF}"/>
          </ac:picMkLst>
        </pc:picChg>
      </pc:sldChg>
      <pc:sldChg chg="modSp new mod">
        <pc:chgData name="Rock Well Kenfack" userId="c88a9c11-06b1-4bd8-a1cb-170d7e03d1bc" providerId="ADAL" clId="{E16C3FD2-5F8F-4874-BDF3-C0A6D22EEAA6}" dt="2024-10-06T22:40:18.804" v="155" actId="113"/>
        <pc:sldMkLst>
          <pc:docMk/>
          <pc:sldMk cId="3424209758" sldId="271"/>
        </pc:sldMkLst>
        <pc:spChg chg="mod">
          <ac:chgData name="Rock Well Kenfack" userId="c88a9c11-06b1-4bd8-a1cb-170d7e03d1bc" providerId="ADAL" clId="{E16C3FD2-5F8F-4874-BDF3-C0A6D22EEAA6}" dt="2024-10-06T22:37:00.617" v="70"/>
          <ac:spMkLst>
            <pc:docMk/>
            <pc:sldMk cId="3424209758" sldId="271"/>
            <ac:spMk id="2" creationId="{14AA0E96-AD3A-7B82-45D4-CF6AB765972A}"/>
          </ac:spMkLst>
        </pc:spChg>
        <pc:spChg chg="mod">
          <ac:chgData name="Rock Well Kenfack" userId="c88a9c11-06b1-4bd8-a1cb-170d7e03d1bc" providerId="ADAL" clId="{E16C3FD2-5F8F-4874-BDF3-C0A6D22EEAA6}" dt="2024-10-06T22:40:18.804" v="155" actId="113"/>
          <ac:spMkLst>
            <pc:docMk/>
            <pc:sldMk cId="3424209758" sldId="271"/>
            <ac:spMk id="3" creationId="{64F5738B-D8BA-C483-E562-9794B9BAB6D5}"/>
          </ac:spMkLst>
        </pc:spChg>
      </pc:sldChg>
      <pc:sldChg chg="modSp new mod">
        <pc:chgData name="Rock Well Kenfack" userId="c88a9c11-06b1-4bd8-a1cb-170d7e03d1bc" providerId="ADAL" clId="{E16C3FD2-5F8F-4874-BDF3-C0A6D22EEAA6}" dt="2024-10-06T22:43:44.950" v="199" actId="20577"/>
        <pc:sldMkLst>
          <pc:docMk/>
          <pc:sldMk cId="780754559" sldId="272"/>
        </pc:sldMkLst>
        <pc:spChg chg="mod">
          <ac:chgData name="Rock Well Kenfack" userId="c88a9c11-06b1-4bd8-a1cb-170d7e03d1bc" providerId="ADAL" clId="{E16C3FD2-5F8F-4874-BDF3-C0A6D22EEAA6}" dt="2024-10-06T22:40:33.027" v="159"/>
          <ac:spMkLst>
            <pc:docMk/>
            <pc:sldMk cId="780754559" sldId="272"/>
            <ac:spMk id="2" creationId="{178D71F4-49D5-2F20-1872-EDF62CB309AB}"/>
          </ac:spMkLst>
        </pc:spChg>
        <pc:spChg chg="mod">
          <ac:chgData name="Rock Well Kenfack" userId="c88a9c11-06b1-4bd8-a1cb-170d7e03d1bc" providerId="ADAL" clId="{E16C3FD2-5F8F-4874-BDF3-C0A6D22EEAA6}" dt="2024-10-06T22:43:44.950" v="199" actId="20577"/>
          <ac:spMkLst>
            <pc:docMk/>
            <pc:sldMk cId="780754559" sldId="272"/>
            <ac:spMk id="3" creationId="{00D49288-F9E8-55B3-6804-A9E7E5D68453}"/>
          </ac:spMkLst>
        </pc:spChg>
      </pc:sldChg>
      <pc:sldChg chg="modSp new mod">
        <pc:chgData name="Rock Well Kenfack" userId="c88a9c11-06b1-4bd8-a1cb-170d7e03d1bc" providerId="ADAL" clId="{E16C3FD2-5F8F-4874-BDF3-C0A6D22EEAA6}" dt="2024-10-06T22:46:51.056" v="246" actId="27636"/>
        <pc:sldMkLst>
          <pc:docMk/>
          <pc:sldMk cId="4251486632" sldId="273"/>
        </pc:sldMkLst>
        <pc:spChg chg="mod">
          <ac:chgData name="Rock Well Kenfack" userId="c88a9c11-06b1-4bd8-a1cb-170d7e03d1bc" providerId="ADAL" clId="{E16C3FD2-5F8F-4874-BDF3-C0A6D22EEAA6}" dt="2024-10-06T22:44:11.827" v="203"/>
          <ac:spMkLst>
            <pc:docMk/>
            <pc:sldMk cId="4251486632" sldId="273"/>
            <ac:spMk id="2" creationId="{434AE066-AD5D-6BD1-496D-F99359580224}"/>
          </ac:spMkLst>
        </pc:spChg>
        <pc:spChg chg="mod">
          <ac:chgData name="Rock Well Kenfack" userId="c88a9c11-06b1-4bd8-a1cb-170d7e03d1bc" providerId="ADAL" clId="{E16C3FD2-5F8F-4874-BDF3-C0A6D22EEAA6}" dt="2024-10-06T22:46:51.056" v="246" actId="27636"/>
          <ac:spMkLst>
            <pc:docMk/>
            <pc:sldMk cId="4251486632" sldId="273"/>
            <ac:spMk id="3" creationId="{CAE5B982-C5AC-BCCC-A4BA-34047F13AE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5DE3-A91D-48AD-A0C9-B3B896D2ECD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86A4-5FCF-49EB-91E9-255D67FE2A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6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permet de construire des applications web à l’aide de composants réutilisables, facilitant ainsi le développement et la maintenance du code </a:t>
            </a:r>
          </a:p>
          <a:p>
            <a:endParaRPr lang="fr-FR" dirty="0"/>
          </a:p>
          <a:p>
            <a:r>
              <a:rPr lang="fr-FR" dirty="0"/>
              <a:t>Ce Framework offre une syntaxe simple et claire, notamment compare à ses grands frères </a:t>
            </a:r>
            <a:r>
              <a:rPr lang="fr-FR" dirty="0" err="1"/>
              <a:t>Angular</a:t>
            </a:r>
            <a:r>
              <a:rPr lang="fr-FR" dirty="0"/>
              <a:t> et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0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Factorisation du code ( qualité du code , non répétition)</a:t>
            </a:r>
          </a:p>
          <a:p>
            <a:pPr marL="228600" indent="-228600">
              <a:buAutoNum type="arabicPeriod"/>
            </a:pPr>
            <a:r>
              <a:rPr lang="fr-FR" dirty="0" err="1"/>
              <a:t>Ré-utilisation</a:t>
            </a:r>
            <a:r>
              <a:rPr lang="fr-FR" dirty="0"/>
              <a:t> (En différents projets par exemple)</a:t>
            </a:r>
          </a:p>
          <a:p>
            <a:pPr marL="228600" indent="-228600">
              <a:buAutoNum type="arabicPeriod"/>
            </a:pPr>
            <a:r>
              <a:rPr lang="fr-FR" dirty="0"/>
              <a:t>Indépendance des components ( on peut en modifier un sans impacter les autres)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62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 parent a l’enfant  et de l’enfant vers le parent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8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2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Scalabilité:</a:t>
            </a:r>
            <a:r>
              <a:rPr lang="fr-FR" dirty="0"/>
              <a:t> capacite à être mis à l’échelle, capable de s’adapter aux fluctuations d’un système,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22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Est-ce que c’est très différent ?</a:t>
            </a:r>
          </a:p>
          <a:p>
            <a:r>
              <a:rPr lang="fr-FR" dirty="0"/>
              <a:t>Au niveau de ce cours non, mais encore une fois on en parlera mieux à la toute fin </a:t>
            </a:r>
          </a:p>
          <a:p>
            <a:r>
              <a:rPr lang="fr-FR" dirty="0"/>
              <a:t>Est-ce que composition Api remplace l’option API?</a:t>
            </a:r>
          </a:p>
          <a:p>
            <a:r>
              <a:rPr lang="fr-FR" dirty="0"/>
              <a:t>Pas du tout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86A4-5FCF-49EB-91E9-255D67FE2A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B987-E783-76E6-B6D8-F3F942F2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C581-96A5-6C02-1A3C-960DD98F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352-4171-E6AF-E6B2-71899CC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14B0-AEDD-C78B-FA82-E61B18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F3A1-F76B-F58D-1FA0-304CF1A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3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C70-C813-5231-E0FE-8989CF47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FAAB7-5F85-AE3D-23A1-245C2116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3358-C0AF-6669-336E-B2BC9DB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8287-DD66-96F4-1AB9-30CEC802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FA3C-37E5-DE5E-00D0-E31168FC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CB05F-46F1-AA58-AA0F-001425DC3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5364-D7EC-0791-D9EB-6BB410BD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1F83-6229-BDE6-4D31-10ED7D3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AFC2-794D-D459-2279-C747459A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2B87-753D-D459-9965-B8BAE43A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D627-979E-820A-3B88-CCE2BF6A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475C-7DAD-975A-C31F-F00D4DA4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6CA6-4E7B-CA60-C37E-F364ABFE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41C3-195C-2DC5-44A9-D69FFC1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99F7-C029-00F4-8937-30DF4DE1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9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DD72-39D4-876B-F0FD-180D9D50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ABC7-CCD7-19C1-F784-7D903CE3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687-4F7F-2DDC-365E-E9A29435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6F01-65EA-1C0E-86F3-96E52427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1542-DC8B-F890-2085-58040A2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4AC-9F08-496F-35E7-9BBA420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FF8B-752D-565D-076B-46EB91BF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608B8-78B2-D400-6063-26446EBB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4102-F0C5-328C-AF16-63D10226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03451-BB52-A02D-16A2-9DD602DE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687A-A068-C0B0-BCC3-98B1AB3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6E09-F362-E66A-C04C-B4A7BC58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86D5-2754-ECD0-2485-D7499270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71A3F-25F0-C0F8-6857-E5506D788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BE7D4-078C-2261-5746-01BDC39E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3F948-B49E-F662-26BC-3A64F8B7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9600E-6592-1B5B-05ED-A119980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663A3-2026-4280-4383-6CE88493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8157-E911-7E85-7DAF-AA4B0DA2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D81A-8C47-EB1A-2866-40C5BD56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F4CAB-076D-050C-431B-801F8330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624CB-1476-6026-8FE7-B497B2C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F3DF-F765-A051-B927-B80924B2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7D821-9F7D-6E6E-48AF-5CCE5A8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3390-B286-7E72-5921-AEFBD26F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6B884-B4D0-2AF4-B180-C037B8E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06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7AA2-1572-0AD8-D5C1-50904135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2543-29CF-F1CB-E8F7-37E1433D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6DD48-AA96-A3ED-9CDB-1CA6D1AC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6162-A1DE-C43A-8BD3-D44B3CB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490E-6F24-FDC7-B766-C9EB594F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0E8F-456B-9759-B402-A942C680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442E-86D6-5718-1AE6-A57872D4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719B-5950-02CF-C05B-5436B0195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4915-9EC4-4A3F-3A4A-9DEAC761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72A5-B588-E9C4-C3C1-DC688210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7837-FAA5-E0AA-B2A6-9DC7279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19CB-4EA0-12BA-8E25-ADC5FFFD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3261-F49B-1294-E599-18FE813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8EE7-D508-D066-2A28-4D5DFCAE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9BFC-5628-2808-D8EF-073D37CA6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93397-4B7E-4B27-B79F-2D61203DE7C8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6749-B946-15CD-82EC-EAAEC6B2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EDE8-BEDD-1041-A8B1-BBDAFC8EF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7318A-5692-4EE5-B184-BCE9C48A2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C01A5-3425-D489-1EF1-492DF84BE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</a:rPr>
              <a:t>Cours Vuejs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9D93-C710-8613-9E6E-927567A4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Année 2024-2025</a:t>
            </a:r>
          </a:p>
        </p:txBody>
      </p:sp>
    </p:spTree>
    <p:extLst>
      <p:ext uri="{BB962C8B-B14F-4D97-AF65-F5344CB8AC3E}">
        <p14:creationId xmlns:p14="http://schemas.microsoft.com/office/powerpoint/2010/main" val="3070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E55-B8A2-9A2B-850A-50C8591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FADA-D724-CEDE-C44D-7B732DB2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92274"/>
            <a:ext cx="2803634" cy="3500601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Angular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Cree par Google en 2009</a:t>
            </a:r>
          </a:p>
          <a:p>
            <a:pPr marL="0" indent="0">
              <a:buNone/>
            </a:pPr>
            <a:r>
              <a:rPr lang="fr-FR" dirty="0"/>
              <a:t>Framework très complet, que ce soit sur l’interface ou la gestion des données.</a:t>
            </a:r>
          </a:p>
        </p:txBody>
      </p:sp>
      <p:pic>
        <p:nvPicPr>
          <p:cNvPr id="3076" name="Picture 4" descr="Angular — Wikipédia">
            <a:extLst>
              <a:ext uri="{FF2B5EF4-FFF2-40B4-BE49-F238E27FC236}">
                <a16:creationId xmlns:a16="http://schemas.microsoft.com/office/drawing/2014/main" id="{4BD41866-7BE9-D9ED-48A0-2F6961A5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2" y="1634907"/>
            <a:ext cx="1413149" cy="14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25D13-5239-70B6-6DD5-E58D0E64E50C}"/>
              </a:ext>
            </a:extLst>
          </p:cNvPr>
          <p:cNvSpPr txBox="1">
            <a:spLocks/>
          </p:cNvSpPr>
          <p:nvPr/>
        </p:nvSpPr>
        <p:spPr>
          <a:xfrm>
            <a:off x="3954518" y="3055392"/>
            <a:ext cx="2803634" cy="350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Cree par Facebook en 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Framework très léger que </a:t>
            </a:r>
            <a:r>
              <a:rPr lang="fr-FR" dirty="0" err="1"/>
              <a:t>angular</a:t>
            </a:r>
            <a:r>
              <a:rPr lang="fr-FR" dirty="0"/>
              <a:t> mais très utilise.(hybride)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0666A-9BAE-6E58-6D07-0F769F4BF317}"/>
              </a:ext>
            </a:extLst>
          </p:cNvPr>
          <p:cNvSpPr txBox="1">
            <a:spLocks/>
          </p:cNvSpPr>
          <p:nvPr/>
        </p:nvSpPr>
        <p:spPr>
          <a:xfrm>
            <a:off x="7375635" y="3055392"/>
            <a:ext cx="2803634" cy="35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Vue.js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Cree par </a:t>
            </a:r>
            <a:r>
              <a:rPr lang="fr-FR" dirty="0" err="1"/>
              <a:t>Evan</a:t>
            </a:r>
            <a:r>
              <a:rPr lang="fr-FR" dirty="0"/>
              <a:t> en 2014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Il a beaucoup appris de ses grands frères.</a:t>
            </a:r>
          </a:p>
        </p:txBody>
      </p:sp>
      <p:pic>
        <p:nvPicPr>
          <p:cNvPr id="3080" name="Picture 8" descr="React — Wikipédia">
            <a:extLst>
              <a:ext uri="{FF2B5EF4-FFF2-40B4-BE49-F238E27FC236}">
                <a16:creationId xmlns:a16="http://schemas.microsoft.com/office/drawing/2014/main" id="{80E13FC0-24D0-4448-262D-8A63B644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18" y="1610636"/>
            <a:ext cx="1605127" cy="14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ue.JS, une définition en un clic - ZDNET">
            <a:extLst>
              <a:ext uri="{FF2B5EF4-FFF2-40B4-BE49-F238E27FC236}">
                <a16:creationId xmlns:a16="http://schemas.microsoft.com/office/drawing/2014/main" id="{607D8A53-F797-F150-7EDA-D230F249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66" y="1513634"/>
            <a:ext cx="2078256" cy="15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3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E1FF9-C9C3-5395-5F91-8079D4C1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/>
              <a:t>Les différentes façons de code en Vue.js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C4A4-0DDF-A071-45EE-C0E77174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fr-FR" sz="1000" b="1"/>
              <a:t>Avec l’option API </a:t>
            </a:r>
            <a:r>
              <a:rPr lang="fr-FR" sz="1000"/>
              <a:t>: en fait vue.js s’est fait connaitre avec l’option API qui est une façon très encadres de coder ses components.</a:t>
            </a:r>
          </a:p>
          <a:p>
            <a:r>
              <a:rPr lang="fr-FR" sz="1000" b="1"/>
              <a:t>Avec la composition API</a:t>
            </a:r>
            <a:r>
              <a:rPr lang="fr-FR" sz="1000"/>
              <a:t>: les raisons ici sont </a:t>
            </a:r>
          </a:p>
          <a:p>
            <a:pPr marL="0" indent="0">
              <a:buNone/>
            </a:pPr>
            <a:r>
              <a:rPr lang="fr-FR" sz="1000"/>
              <a:t> - typage des données avec typeScript</a:t>
            </a:r>
          </a:p>
          <a:p>
            <a:pPr marL="0" indent="0">
              <a:buNone/>
            </a:pPr>
            <a:r>
              <a:rPr lang="fr-FR" sz="1000"/>
              <a:t> - plus classique comme type de code que l’option API par rapport à ce qu’on trouve sur le marcher JS</a:t>
            </a:r>
          </a:p>
          <a:p>
            <a:pPr marL="0" indent="0">
              <a:buNone/>
            </a:pPr>
            <a:endParaRPr lang="fr-FR" sz="1000"/>
          </a:p>
          <a:p>
            <a:pPr marL="0" indent="0">
              <a:buNone/>
            </a:pPr>
            <a:r>
              <a:rPr lang="fr-FR" sz="1000"/>
              <a:t>Composition API est un ensemble d’API qui nous permet d’écrire des composants Vue.js</a:t>
            </a:r>
          </a:p>
          <a:p>
            <a:pPr marL="0" indent="0">
              <a:buNone/>
            </a:pPr>
            <a:r>
              <a:rPr lang="fr-FR" sz="1000"/>
              <a:t>Que peut-on faire avec la Composition Api:</a:t>
            </a:r>
          </a:p>
          <a:p>
            <a:pPr marL="0" indent="0">
              <a:buNone/>
            </a:pPr>
            <a:r>
              <a:rPr lang="fr-FR" sz="1000"/>
              <a:t>. La réactivité avec ref et reactive</a:t>
            </a:r>
          </a:p>
          <a:p>
            <a:pPr marL="0" indent="0">
              <a:buNone/>
            </a:pPr>
            <a:r>
              <a:rPr lang="fr-FR" sz="1000"/>
              <a:t>. La gestion d’un cycle de vie avec les hooks (onMounted, OnUpdated)</a:t>
            </a:r>
          </a:p>
          <a:p>
            <a:pPr marL="0" indent="0">
              <a:buNone/>
            </a:pPr>
            <a:r>
              <a:rPr lang="fr-FR" sz="1000"/>
              <a:t>. L’injection de dépendances</a:t>
            </a:r>
          </a:p>
          <a:p>
            <a:pPr marL="0" indent="0">
              <a:buNone/>
            </a:pPr>
            <a:r>
              <a:rPr lang="fr-FR" sz="1000"/>
              <a:t>. Etc …</a:t>
            </a:r>
          </a:p>
          <a:p>
            <a:pPr marL="0" indent="0">
              <a:buNone/>
            </a:pPr>
            <a:endParaRPr lang="fr-FR" sz="1000"/>
          </a:p>
          <a:p>
            <a:pPr marL="0" indent="0">
              <a:buNone/>
            </a:pPr>
            <a:r>
              <a:rPr lang="fr-FR" sz="1000"/>
              <a:t>Option API utilise Composition API en surcouche,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622A-49DE-1463-B2A4-FC554878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3218898"/>
            <a:ext cx="4788505" cy="168794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D9CB5-DE05-82C0-43BA-7459E99D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fr-FR" sz="4100"/>
              <a:t>Single File Components (SFC)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FE7F-CC79-48E2-FC88-C7DE71C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fr-FR" sz="2000"/>
              <a:t>Les Single File Components sont une fonctionnalité puissante de vue.js qui permet de développer des composant réutilisable encapsulés dans un seul fichier.</a:t>
            </a:r>
          </a:p>
        </p:txBody>
      </p:sp>
      <p:pic>
        <p:nvPicPr>
          <p:cNvPr id="4098" name="Picture 2" descr="Composants monofichiers — Vue.js">
            <a:extLst>
              <a:ext uri="{FF2B5EF4-FFF2-40B4-BE49-F238E27FC236}">
                <a16:creationId xmlns:a16="http://schemas.microsoft.com/office/drawing/2014/main" id="{6B960C4D-8D05-B3CA-5404-ED0D3D3B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833164"/>
            <a:ext cx="4747547" cy="522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9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20B5-482B-7A92-FF8D-5693FA3BA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bases de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65F6-D5AC-F84B-B558-BDD8F3F50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9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8B90-4DFB-C29C-000D-D1151ADEC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commandes de base de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0140-8C57-48E5-C183-9AC8FF6F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romanUcPeriod"/>
            </a:pPr>
            <a:r>
              <a:rPr lang="fr-FR" dirty="0"/>
              <a:t>Démarrer un dépôt Git </a:t>
            </a:r>
          </a:p>
          <a:p>
            <a:r>
              <a:rPr lang="fr-FR" dirty="0"/>
              <a:t>Cloner un dépôt existant </a:t>
            </a:r>
          </a:p>
          <a:p>
            <a:r>
              <a:rPr lang="fr-FR" dirty="0">
                <a:latin typeface="Abadi Extra Light" panose="020B0204020104020204" pitchFamily="34" charset="0"/>
              </a:rPr>
              <a:t>$ git clone ssh://bob@serveur/git/projet.git </a:t>
            </a:r>
          </a:p>
          <a:p>
            <a:r>
              <a:rPr lang="fr-FR" dirty="0">
                <a:latin typeface="Abadi Extra Light" panose="020B0204020104020204" pitchFamily="34" charset="0"/>
              </a:rPr>
              <a:t>	$ git clone </a:t>
            </a:r>
          </a:p>
          <a:p>
            <a:r>
              <a:rPr lang="fr-FR" dirty="0"/>
              <a:t>	</a:t>
            </a:r>
            <a:r>
              <a:rPr lang="fr-FR" dirty="0">
                <a:latin typeface="Abadi Extra Light" panose="020B0204020104020204" pitchFamily="34" charset="0"/>
              </a:rPr>
              <a:t>https://idul@projets.fsg.ulaval.ca/git/scm/cpp/projet.git </a:t>
            </a:r>
          </a:p>
          <a:p>
            <a:r>
              <a:rPr lang="fr-FR" dirty="0"/>
              <a:t>La commande «clone» crée une copie d’un dépôt Git existant. Vous clonez un dépôt avec git clone [url]. On a à la fois le clone par l’url </a:t>
            </a:r>
            <a:r>
              <a:rPr lang="fr-FR" dirty="0" err="1"/>
              <a:t>ssh</a:t>
            </a:r>
            <a:r>
              <a:rPr lang="fr-FR" dirty="0"/>
              <a:t> qui demande une clé publique et par https qui demande à chaque fois l’authentification. 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28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08248-9522-114D-37A7-251C252E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 sz="4100"/>
              <a:t>Enregistrer des modifications dans un dépôt </a:t>
            </a:r>
            <a:br>
              <a:rPr lang="fr-FR" sz="4100"/>
            </a:br>
            <a:endParaRPr lang="fr-F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CF3C-B6F3-BDB3-B24F-B2D69911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fr-FR" sz="2000" dirty="0"/>
              <a:t>Quatre états d’un projet Git: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 Non suivi: fichier n’étant (n’appartenant) pas ou plus géré par Git.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 Non modifié: fichier sauvegardé de manière sûre dans sa version courante dans la base de données du dépôt;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Modifié: fichier ayant subi des modifications depuis la dernière fois qu’il a été soumis;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Indexé: idem pour modifié, sauf qu’il sera pris instantané dans sa version courante de la prochaine soumission (commit).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41873-C216-5505-FAE7-CEBF3613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84421"/>
            <a:ext cx="4788505" cy="295690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0E96-AD3A-7B82-45D4-CF6AB765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Enregistrer des modifications dans un dépôt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738B-D8BA-C483-E562-9794B9BA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 </a:t>
            </a:r>
            <a:r>
              <a:rPr lang="fr-FR" b="1" dirty="0"/>
              <a:t>Vérifier l’état des fichiers</a:t>
            </a:r>
          </a:p>
          <a:p>
            <a:pPr marL="0" indent="0">
              <a:buNone/>
            </a:pPr>
            <a:r>
              <a:rPr lang="fr-FR" dirty="0"/>
              <a:t>	$ git </a:t>
            </a:r>
            <a:r>
              <a:rPr lang="fr-FR" dirty="0" err="1"/>
              <a:t>status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# On </a:t>
            </a:r>
            <a:r>
              <a:rPr lang="fr-FR" dirty="0" err="1"/>
              <a:t>branch</a:t>
            </a:r>
            <a:r>
              <a:rPr lang="fr-FR" dirty="0"/>
              <a:t> master</a:t>
            </a:r>
          </a:p>
          <a:p>
            <a:pPr marL="0" indent="0">
              <a:buNone/>
            </a:pPr>
            <a:r>
              <a:rPr lang="fr-FR" dirty="0"/>
              <a:t>	# </a:t>
            </a:r>
            <a:r>
              <a:rPr lang="fr-FR" dirty="0" err="1"/>
              <a:t>Untracked</a:t>
            </a:r>
            <a:r>
              <a:rPr lang="fr-FR" dirty="0"/>
              <a:t> files:</a:t>
            </a:r>
          </a:p>
          <a:p>
            <a:pPr marL="0" indent="0">
              <a:buNone/>
            </a:pPr>
            <a:r>
              <a:rPr lang="fr-FR" dirty="0"/>
              <a:t>	# (use "git </a:t>
            </a:r>
            <a:r>
              <a:rPr lang="fr-FR" dirty="0" err="1"/>
              <a:t>add</a:t>
            </a:r>
            <a:r>
              <a:rPr lang="fr-FR" dirty="0"/>
              <a:t> &lt;file&gt;..." to </a:t>
            </a:r>
            <a:r>
              <a:rPr lang="fr-FR" dirty="0" err="1"/>
              <a:t>include</a:t>
            </a:r>
            <a:r>
              <a:rPr lang="fr-FR" dirty="0"/>
              <a:t>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committed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#</a:t>
            </a:r>
          </a:p>
          <a:p>
            <a:pPr marL="0" indent="0">
              <a:buNone/>
            </a:pPr>
            <a:r>
              <a:rPr lang="fr-FR" dirty="0"/>
              <a:t>	# LISEZMOI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commit but </a:t>
            </a:r>
            <a:r>
              <a:rPr lang="fr-FR" dirty="0" err="1"/>
              <a:t>untracked</a:t>
            </a:r>
            <a:r>
              <a:rPr lang="fr-FR" dirty="0"/>
              <a:t> files </a:t>
            </a:r>
            <a:r>
              <a:rPr lang="fr-FR" dirty="0" err="1"/>
              <a:t>present</a:t>
            </a:r>
            <a:r>
              <a:rPr lang="fr-FR" dirty="0"/>
              <a:t> (use "git </a:t>
            </a:r>
            <a:r>
              <a:rPr lang="fr-FR" dirty="0" err="1"/>
              <a:t>add</a:t>
            </a:r>
            <a:r>
              <a:rPr lang="fr-FR" dirty="0"/>
              <a:t>" to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track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Untracked</a:t>
            </a:r>
            <a:r>
              <a:rPr lang="fr-FR" dirty="0"/>
              <a:t> files : fichiers non suivis car il n’est pas indexé.</a:t>
            </a:r>
          </a:p>
          <a:p>
            <a:pPr marL="0" indent="0">
              <a:buNone/>
            </a:pPr>
            <a:r>
              <a:rPr lang="fr-FR" dirty="0"/>
              <a:t>B.         </a:t>
            </a:r>
            <a:r>
              <a:rPr lang="fr-FR" b="1" dirty="0"/>
              <a:t>Indexer l’ajout ou les changements d’un fichier avant de soumettre (commit) les modifications</a:t>
            </a:r>
          </a:p>
          <a:p>
            <a:pPr marL="0" indent="0">
              <a:buNone/>
            </a:pPr>
            <a:r>
              <a:rPr lang="fr-FR" dirty="0"/>
              <a:t>	$ git </a:t>
            </a:r>
            <a:r>
              <a:rPr lang="fr-FR" dirty="0" err="1"/>
              <a:t>add</a:t>
            </a:r>
            <a:r>
              <a:rPr lang="fr-FR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42420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1F4-49D5-2F20-1872-EDF62CB3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Enregistrer des modifications dans un dépôt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9288-F9E8-55B3-6804-A9E7E5D6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Valider les modifications </a:t>
            </a:r>
          </a:p>
          <a:p>
            <a:pPr marL="0" indent="0">
              <a:buNone/>
            </a:pPr>
            <a:r>
              <a:rPr lang="fr-FR" dirty="0"/>
              <a:t>	$ git commit –m « Mon premier commit» </a:t>
            </a:r>
          </a:p>
          <a:p>
            <a:pPr marL="0" indent="0">
              <a:buNone/>
            </a:pPr>
            <a:r>
              <a:rPr lang="fr-FR" dirty="0"/>
              <a:t>	La commande «commit» est faite pour valider ceux qui a été indexés avec «git </a:t>
            </a:r>
            <a:r>
              <a:rPr lang="fr-FR" dirty="0" err="1"/>
              <a:t>add</a:t>
            </a:r>
            <a:r>
              <a:rPr lang="fr-FR" dirty="0"/>
              <a:t>». Pad d’indexe pas de validation. Après l’option –m est suivi d’un commentaire de l’utilisateur décrivant ce qui a été accompli et le fichier est ajouté au répertoire Git/dépôt (local) mais pas encore sur le dépôt distant.</a:t>
            </a:r>
          </a:p>
          <a:p>
            <a:pPr marL="0" indent="0">
              <a:buNone/>
            </a:pPr>
            <a:r>
              <a:rPr lang="fr-FR" dirty="0"/>
              <a:t>2.   Visualiser l’historique des validations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latin typeface="Gill Sans Nova Cond Lt" panose="020F0502020204030204" pitchFamily="34" charset="0"/>
              </a:rPr>
              <a:t>$ git log </a:t>
            </a:r>
          </a:p>
          <a:p>
            <a:pPr marL="0" indent="0">
              <a:buNone/>
            </a:pPr>
            <a:r>
              <a:rPr lang="fr-FR" dirty="0"/>
              <a:t>Par défaut, git log énumère en ordre chronologique inversé les </a:t>
            </a:r>
            <a:r>
              <a:rPr lang="fr-FR" dirty="0" err="1"/>
              <a:t>commits</a:t>
            </a:r>
            <a:r>
              <a:rPr lang="fr-FR" dirty="0"/>
              <a:t> réalisés. Cela signifie que les </a:t>
            </a:r>
            <a:r>
              <a:rPr lang="fr-FR" dirty="0" err="1"/>
              <a:t>commits</a:t>
            </a:r>
            <a:r>
              <a:rPr lang="fr-FR" dirty="0"/>
              <a:t> les plus récents apparaissent en premier </a:t>
            </a:r>
          </a:p>
        </p:txBody>
      </p:sp>
    </p:spTree>
    <p:extLst>
      <p:ext uri="{BB962C8B-B14F-4D97-AF65-F5344CB8AC3E}">
        <p14:creationId xmlns:p14="http://schemas.microsoft.com/office/powerpoint/2010/main" val="78075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E066-AD5D-6BD1-496D-F9935958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Enregistrer des modifications dans un dépôt 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B982-C5AC-BCCC-A4BA-34047F13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Pousser son travail sur un dépôt distant 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>
                <a:latin typeface="Abadi Extra Light" panose="020B0204020104020204" pitchFamily="34" charset="0"/>
              </a:rPr>
              <a:t>$ git push </a:t>
            </a:r>
            <a:r>
              <a:rPr lang="fr-FR" dirty="0" err="1">
                <a:latin typeface="Abadi Extra Light" panose="020B0204020104020204" pitchFamily="34" charset="0"/>
              </a:rPr>
              <a:t>origin</a:t>
            </a:r>
            <a:r>
              <a:rPr lang="fr-FR" dirty="0">
                <a:latin typeface="Abadi Extra Light" panose="020B0204020104020204" pitchFamily="34" charset="0"/>
              </a:rPr>
              <a:t> master</a:t>
            </a:r>
          </a:p>
          <a:p>
            <a:pPr marL="0" indent="0">
              <a:buNone/>
            </a:pPr>
            <a:r>
              <a:rPr lang="fr-FR" dirty="0"/>
              <a:t>La commande «push» sert à envoyer tout les «</a:t>
            </a:r>
            <a:r>
              <a:rPr lang="fr-FR" dirty="0" err="1"/>
              <a:t>commits</a:t>
            </a:r>
            <a:r>
              <a:rPr lang="fr-FR" dirty="0"/>
              <a:t>» effectués se trouvant dans le répertoire Git/dépôt (HEAD) de la copie du dépôt local vers le dépôt distant.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Récupérer et tirer depuis des dépôts distants</a:t>
            </a:r>
          </a:p>
          <a:p>
            <a:pPr marL="0" indent="0">
              <a:buNone/>
            </a:pPr>
            <a:r>
              <a:rPr lang="fr-FR" dirty="0">
                <a:latin typeface="Abadi Extra Light" panose="020B0204020104020204" pitchFamily="34" charset="0"/>
              </a:rPr>
              <a:t>$ git pull</a:t>
            </a:r>
          </a:p>
          <a:p>
            <a:pPr marL="0" indent="0">
              <a:buNone/>
            </a:pPr>
            <a:r>
              <a:rPr lang="fr-FR" dirty="0"/>
              <a:t>La commande «pull» permet de mettre à jour votre dépôt local des dernières validations (modifications des fichiers). La commande est faite avant l’indexation des modifications.</a:t>
            </a:r>
            <a:endParaRPr lang="fr-FR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8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BCD0-6EE3-6F28-1E4E-A5F87995D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Qu'est-ce que vue.js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DFFBC-B4DF-3863-6CB9-1E7262EB6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Vue,js</a:t>
            </a:r>
            <a:r>
              <a:rPr lang="fr-FR" dirty="0"/>
              <a:t> est un Framework javascript progressif utilisé pour créer des interfaces utilisateur complexes et réactives.</a:t>
            </a:r>
          </a:p>
        </p:txBody>
      </p:sp>
    </p:spTree>
    <p:extLst>
      <p:ext uri="{BB962C8B-B14F-4D97-AF65-F5344CB8AC3E}">
        <p14:creationId xmlns:p14="http://schemas.microsoft.com/office/powerpoint/2010/main" val="1229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3C0D5-6913-4508-5843-53335D72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fr-FR" sz="3200"/>
              <a:t>Travailler sous forme de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F5E1-DB49-9042-EE17-FE6FEE00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fr-FR" sz="1800" dirty="0"/>
              <a:t>Les Framework comme vue.js, </a:t>
            </a:r>
            <a:r>
              <a:rPr lang="fr-FR" sz="1800" dirty="0" err="1"/>
              <a:t>React</a:t>
            </a:r>
            <a:r>
              <a:rPr lang="fr-FR" sz="1800" dirty="0"/>
              <a:t> ou encore </a:t>
            </a:r>
            <a:r>
              <a:rPr lang="fr-FR" sz="1800" dirty="0" err="1"/>
              <a:t>Angular</a:t>
            </a:r>
            <a:r>
              <a:rPr lang="fr-FR" sz="1800" dirty="0"/>
              <a:t> conseillent de travailler ainsi</a:t>
            </a:r>
          </a:p>
          <a:p>
            <a:pPr marL="0" indent="0">
              <a:buNone/>
            </a:pPr>
            <a:r>
              <a:rPr lang="fr-FR" sz="2000" dirty="0">
                <a:latin typeface="Aptos Narrow" panose="020B0004020202020204" pitchFamily="34" charset="0"/>
              </a:rPr>
              <a:t>A votre avis pourquoi ? Quels sont les avantages ?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4" name="Picture 2" descr="Composants — Vue.js">
            <a:extLst>
              <a:ext uri="{FF2B5EF4-FFF2-40B4-BE49-F238E27FC236}">
                <a16:creationId xmlns:a16="http://schemas.microsoft.com/office/drawing/2014/main" id="{A69549D1-DCC8-3C46-2FE0-77127E74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070" y="2734056"/>
            <a:ext cx="900425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1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6949-A8D1-3254-D3CA-662E898C3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composants dans 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6CB44-6BD8-BFF2-06B8-191AD751A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Composants réutilisables</a:t>
            </a:r>
            <a:r>
              <a:rPr lang="fr-FR" dirty="0"/>
              <a:t>: les composant dans Vue.js permettent de créer des éléments réutilisables, comme des boutons ou des formulaires.</a:t>
            </a:r>
          </a:p>
          <a:p>
            <a:r>
              <a:rPr lang="fr-FR" b="1" dirty="0"/>
              <a:t>Structure modulaire: </a:t>
            </a:r>
            <a:r>
              <a:rPr lang="fr-FR" dirty="0"/>
              <a:t>chaque composant possède sa propre structure et logique, favorisant la modularité du code. Chaque component contient son html, </a:t>
            </a:r>
            <a:r>
              <a:rPr lang="fr-FR" dirty="0" err="1"/>
              <a:t>css</a:t>
            </a:r>
            <a:r>
              <a:rPr lang="fr-FR" dirty="0"/>
              <a:t>, et son javascript.</a:t>
            </a:r>
          </a:p>
          <a:p>
            <a:r>
              <a:rPr lang="fr-FR" b="1" dirty="0"/>
              <a:t>Communication entre composant</a:t>
            </a:r>
            <a:r>
              <a:rPr lang="fr-FR" dirty="0"/>
              <a:t>: les composants peuvent communiquer entre eux, facilitant la construction d’interfaces interactives.</a:t>
            </a:r>
          </a:p>
        </p:txBody>
      </p:sp>
    </p:spTree>
    <p:extLst>
      <p:ext uri="{BB962C8B-B14F-4D97-AF65-F5344CB8AC3E}">
        <p14:creationId xmlns:p14="http://schemas.microsoft.com/office/powerpoint/2010/main" val="3058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4F45F-7FB5-79F2-5253-598476EB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Fonctionnement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9051-C22B-AD4F-D087-2DD62E8F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500">
                <a:solidFill>
                  <a:schemeClr val="tx2"/>
                </a:solidFill>
              </a:rPr>
              <a:t>Les composants dans Vue.js sont des éléments réutilisables et indépendants. Ils peuvent être imbriques et communiques entre eux. Chaque composant possède son propre état et peut être dynamiquement mis à jour en réponses à des changements.</a:t>
            </a:r>
          </a:p>
          <a:p>
            <a:r>
              <a:rPr lang="fr-FR" sz="1500">
                <a:solidFill>
                  <a:schemeClr val="tx2"/>
                </a:solidFill>
              </a:rPr>
              <a:t>Grace a la gestion efficace de l’état et des cycles de vie, les composants offrent une manière modulaire et flexible de construire des applications web.</a:t>
            </a:r>
          </a:p>
          <a:p>
            <a:r>
              <a:rPr lang="fr-FR" sz="1500">
                <a:solidFill>
                  <a:schemeClr val="tx2"/>
                </a:solidFill>
              </a:rPr>
              <a:t>Ne vous inquiétez pas, c’est de la théorie pour l’instant mais vous aller voir, la pratique est très facile 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Guide complet des hooks du cycle de vie de Vue JS - Gekkode">
            <a:extLst>
              <a:ext uri="{FF2B5EF4-FFF2-40B4-BE49-F238E27FC236}">
                <a16:creationId xmlns:a16="http://schemas.microsoft.com/office/drawing/2014/main" id="{E68BD570-362E-33E0-8646-60C29D8B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341" y="1700784"/>
            <a:ext cx="2770334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54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3B0-EF02-4D04-087E-79528BF0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composant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8355-480D-843B-CFC1-318AE5B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création d’un composant Vue.js est un processus simple et efficace.</a:t>
            </a:r>
          </a:p>
          <a:p>
            <a:r>
              <a:rPr lang="fr-FR" dirty="0"/>
              <a:t>Il consiste à définir la structure, le comportement et l’apparence d’un élément d’interface utilisateur.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C’est-à-dire:</a:t>
            </a:r>
          </a:p>
          <a:p>
            <a:pPr>
              <a:buFontTx/>
              <a:buChar char="-"/>
            </a:pPr>
            <a:r>
              <a:rPr lang="fr-FR" dirty="0"/>
              <a:t>Son HTML(Template)</a:t>
            </a:r>
          </a:p>
          <a:p>
            <a:pPr>
              <a:buFontTx/>
              <a:buChar char="-"/>
            </a:pPr>
            <a:r>
              <a:rPr lang="fr-FR" dirty="0"/>
              <a:t>Son </a:t>
            </a:r>
            <a:r>
              <a:rPr lang="fr-FR" dirty="0" err="1"/>
              <a:t>css</a:t>
            </a:r>
            <a:r>
              <a:rPr lang="fr-FR" dirty="0"/>
              <a:t>(design)</a:t>
            </a:r>
          </a:p>
          <a:p>
            <a:pPr>
              <a:buFontTx/>
              <a:buChar char="-"/>
            </a:pPr>
            <a:r>
              <a:rPr lang="fr-FR" dirty="0"/>
              <a:t>Son javascript ( logique et moteur )</a:t>
            </a:r>
          </a:p>
        </p:txBody>
      </p:sp>
    </p:spTree>
    <p:extLst>
      <p:ext uri="{BB962C8B-B14F-4D97-AF65-F5344CB8AC3E}">
        <p14:creationId xmlns:p14="http://schemas.microsoft.com/office/powerpoint/2010/main" val="233393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D5E4-70E0-E58B-6E39-462E9FC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entre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B48D-674E-C3B9-376B-B0EAB690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Emission d’un évènement : un composant peut émettre un évènement pour signaler un changement ou une action effectuée.</a:t>
            </a:r>
          </a:p>
          <a:p>
            <a:r>
              <a:rPr lang="fr-FR" dirty="0"/>
              <a:t>Ecoute d’événements: un autre composant peut écouter cet évènement et réagir en conséquence.</a:t>
            </a:r>
          </a:p>
          <a:p>
            <a:r>
              <a:rPr lang="fr-FR" dirty="0"/>
              <a:t>Utilisation </a:t>
            </a:r>
            <a:r>
              <a:rPr lang="fr-FR" dirty="0" err="1"/>
              <a:t>props</a:t>
            </a:r>
            <a:r>
              <a:rPr lang="fr-FR" dirty="0"/>
              <a:t> et d’</a:t>
            </a:r>
            <a:r>
              <a:rPr lang="fr-FR" dirty="0" err="1"/>
              <a:t>emit</a:t>
            </a:r>
            <a:r>
              <a:rPr lang="fr-FR" dirty="0"/>
              <a:t> : la communication se fait généralement en utilisant des </a:t>
            </a:r>
            <a:r>
              <a:rPr lang="fr-FR" dirty="0" err="1"/>
              <a:t>props</a:t>
            </a:r>
            <a:r>
              <a:rPr lang="fr-FR" dirty="0"/>
              <a:t> et la fonction </a:t>
            </a:r>
            <a:r>
              <a:rPr lang="fr-FR" dirty="0" err="1"/>
              <a:t>emit</a:t>
            </a:r>
            <a:r>
              <a:rPr lang="fr-FR" dirty="0"/>
              <a:t> pour transmettre des données entre composants,</a:t>
            </a:r>
          </a:p>
        </p:txBody>
      </p:sp>
    </p:spTree>
    <p:extLst>
      <p:ext uri="{BB962C8B-B14F-4D97-AF65-F5344CB8AC3E}">
        <p14:creationId xmlns:p14="http://schemas.microsoft.com/office/powerpoint/2010/main" val="20972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59B9-D912-CC66-6ABB-F7F686B4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vie de d’un composant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3880-5FE0-E7BD-CBE6-9D6BE3E7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Création: un composant est créé avec un constructeur qui initialise les données et les méthodes.</a:t>
            </a:r>
          </a:p>
          <a:p>
            <a:r>
              <a:rPr lang="fr-FR" dirty="0"/>
              <a:t>Mise e jour: les données du composant peuvent être mises à jour en réponse aux événements ou aux interactions de l’utilisateur.</a:t>
            </a:r>
          </a:p>
          <a:p>
            <a:r>
              <a:rPr lang="fr-FR" dirty="0"/>
              <a:t>Destruction: le composant est détruit lorsque l’instance Vue est détruite, libérant la mémoire et les ressources.</a:t>
            </a:r>
          </a:p>
        </p:txBody>
      </p:sp>
    </p:spTree>
    <p:extLst>
      <p:ext uri="{BB962C8B-B14F-4D97-AF65-F5344CB8AC3E}">
        <p14:creationId xmlns:p14="http://schemas.microsoft.com/office/powerpoint/2010/main" val="15929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222-FBF5-B6AB-3344-F7EC4E7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des composants dans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8366-2D8C-9F6C-E1BE-ED6B7D9A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Réutilisabilité: les composants offrent la possibilité de réutiliser le code dans différentes parties de l’application, ce qui permet un développement plus efficace.</a:t>
            </a:r>
          </a:p>
          <a:p>
            <a:r>
              <a:rPr lang="fr-FR" dirty="0"/>
              <a:t>Isolation: les composants permettent d’isoler le comportement et l’apparence, favorisant ainsi une meilleure gestion des fonctionnalités et une réduction des erreurs.</a:t>
            </a:r>
          </a:p>
          <a:p>
            <a:r>
              <a:rPr lang="fr-FR" dirty="0"/>
              <a:t>Modularité: la construction modulaire des composants facile la maintenance et l’organisation du code, ce qui améliore la lisibilité et la scalabilité.</a:t>
            </a:r>
          </a:p>
          <a:p>
            <a:r>
              <a:rPr lang="fr-FR" dirty="0"/>
              <a:t>Productivité: en favorisant la collaboration et la parallélisation du travail, les composant contribuent à une augmentation de la productivité des développeurs.</a:t>
            </a:r>
          </a:p>
        </p:txBody>
      </p:sp>
    </p:spTree>
    <p:extLst>
      <p:ext uri="{BB962C8B-B14F-4D97-AF65-F5344CB8AC3E}">
        <p14:creationId xmlns:p14="http://schemas.microsoft.com/office/powerpoint/2010/main" val="42221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1386</Words>
  <Application>Microsoft Office PowerPoint</Application>
  <PresentationFormat>Widescreen</PresentationFormat>
  <Paragraphs>121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 Extra Light</vt:lpstr>
      <vt:lpstr>Aptos</vt:lpstr>
      <vt:lpstr>Aptos Display</vt:lpstr>
      <vt:lpstr>Aptos Narrow</vt:lpstr>
      <vt:lpstr>Arial</vt:lpstr>
      <vt:lpstr>Calibri</vt:lpstr>
      <vt:lpstr>Gill Sans Nova Cond Lt</vt:lpstr>
      <vt:lpstr>Wingdings</vt:lpstr>
      <vt:lpstr>Office Theme</vt:lpstr>
      <vt:lpstr>Cours Vuejs</vt:lpstr>
      <vt:lpstr>Qu'est-ce que vue.js ?</vt:lpstr>
      <vt:lpstr>Travailler sous forme de components</vt:lpstr>
      <vt:lpstr>Les composants dans Vue.js</vt:lpstr>
      <vt:lpstr>Fonctionnement des composants</vt:lpstr>
      <vt:lpstr>Création d’un composant</vt:lpstr>
      <vt:lpstr>Communication entre composants</vt:lpstr>
      <vt:lpstr>Cycle de vie de d’un composant </vt:lpstr>
      <vt:lpstr>Avantages des composants dans Vue.js</vt:lpstr>
      <vt:lpstr>Comparaison de Framework</vt:lpstr>
      <vt:lpstr>Les différentes façons de code en Vue.js</vt:lpstr>
      <vt:lpstr>Single File Components (SFC)</vt:lpstr>
      <vt:lpstr>Les bases de Git</vt:lpstr>
      <vt:lpstr>Les commandes de base de Git</vt:lpstr>
      <vt:lpstr>Enregistrer des modifications dans un dépôt  </vt:lpstr>
      <vt:lpstr>Enregistrer des modifications dans un dépôt </vt:lpstr>
      <vt:lpstr>Enregistrer des modifications dans un dépôt </vt:lpstr>
      <vt:lpstr>Enregistrer des modifications dans un dépôt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 Well Kenfack</dc:creator>
  <cp:lastModifiedBy>Rock Well Kenfack</cp:lastModifiedBy>
  <cp:revision>1</cp:revision>
  <dcterms:created xsi:type="dcterms:W3CDTF">2024-10-01T21:34:59Z</dcterms:created>
  <dcterms:modified xsi:type="dcterms:W3CDTF">2024-10-06T22:49:26Z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2024-10-01T23:27:10Z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be8d98d5-3189-47b1-9ade-0077ad71b0cc</vt:lpwstr>
  </property>
  <property fmtid="{D5CDD505-2E9C-101B-9397-08002B2CF9AE}" pid="8" name="MSIP_Label_879e395e-e3b5-421f-8616-70a10f9451af_ContentBits">
    <vt:lpwstr>0</vt:lpwstr>
  </property>
</Properties>
</file>