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0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4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57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6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5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1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567" y="1783583"/>
            <a:ext cx="5308866" cy="15155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X-Track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567" y="3429000"/>
            <a:ext cx="5308866" cy="1915998"/>
          </a:xfrm>
        </p:spPr>
        <p:txBody>
          <a:bodyPr>
            <a:noAutofit/>
          </a:bodyPr>
          <a:lstStyle/>
          <a:p>
            <a:r>
              <a:rPr sz="1400" dirty="0"/>
              <a:t>Presented</a:t>
            </a:r>
            <a:r>
              <a:rPr lang="en-US" sz="1400" dirty="0"/>
              <a:t> </a:t>
            </a:r>
            <a:r>
              <a:rPr sz="1400" dirty="0"/>
              <a:t>by: Shobhit</a:t>
            </a:r>
            <a:r>
              <a:rPr lang="en-US" sz="1400" dirty="0"/>
              <a:t> Pandey</a:t>
            </a:r>
            <a:endParaRPr sz="1400" dirty="0"/>
          </a:p>
          <a:p>
            <a:r>
              <a:rPr sz="1400" dirty="0"/>
              <a:t>Course: </a:t>
            </a:r>
            <a:r>
              <a:rPr lang="en-US" sz="1400" dirty="0"/>
              <a:t>BCA 5</a:t>
            </a:r>
            <a:r>
              <a:rPr lang="en-US" sz="1400" baseline="30000" dirty="0"/>
              <a:t>th</a:t>
            </a:r>
            <a:r>
              <a:rPr lang="en-US" sz="1400" dirty="0"/>
              <a:t> Semester</a:t>
            </a:r>
          </a:p>
          <a:p>
            <a:r>
              <a:rPr lang="en-US" sz="1400" dirty="0"/>
              <a:t>Year: 2025-26</a:t>
            </a:r>
            <a:endParaRPr sz="1400" dirty="0"/>
          </a:p>
          <a:p>
            <a:r>
              <a:rPr sz="1400" dirty="0"/>
              <a:t>Institution:</a:t>
            </a:r>
            <a:r>
              <a:rPr lang="en-US" sz="1400" dirty="0"/>
              <a:t> Centre of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400" dirty="0"/>
              <a:t> Education &amp; Training </a:t>
            </a:r>
          </a:p>
          <a:p>
            <a:r>
              <a:rPr lang="en-US" sz="1400" dirty="0"/>
              <a:t>Institute of Professional Studies University of Allahabad</a:t>
            </a:r>
          </a:p>
          <a:p>
            <a:r>
              <a:rPr lang="en-US" sz="1400" dirty="0"/>
              <a:t> Prayagraj Uttar Pradesh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328" y="2439939"/>
            <a:ext cx="6571343" cy="4187104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"Expense Tracker" is to empower its target users with enhanced financial visibility and control. 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functionality for predefined and custom expense categories, allowing users to efficiently classify their spending.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Benefits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deployment of the "Expense Tracker" is expected to deliver benefits to its users: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Financial Awareness 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Budget Adherence 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Savings Potential 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Financial Stress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Accessibility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1800" dirty="0"/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cross-platform expense management system.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real-time synchronization between frontend and backend.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data storage, retrieval, and analytics seamlessly.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financial awareness and encourage better budgeting habits among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942638"/>
            <a:ext cx="6571343" cy="1049235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98" y="2472934"/>
            <a:ext cx="6795536" cy="3607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addressed by this project starts from the problems that middle-class individuals and competitive exam aspirants face in maintaining a record of their everyday financial transactions.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clear view of where their money goes, it becomes challenging to: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unnecessary spending areas. 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declared budgets. 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savings for future goals (e.g., higher education, home purchase, emergency fund). </a:t>
            </a: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impact of small, seemingly unused expenditures.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accounting software often becomes too complex or expensive for this work, while basic mobile notes or calculator apps lack the capabilities required for genuine financial details.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dirty="0"/>
              <a:t>Layout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02" y="2386702"/>
            <a:ext cx="6722796" cy="3555961"/>
          </a:xfrm>
        </p:spPr>
        <p:txBody>
          <a:bodyPr>
            <a:normAutofit/>
          </a:bodyPr>
          <a:lstStyle/>
          <a:p>
            <a:pPr algn="just"/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(KivyMD): Handles user interface and data input on the mobile app.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(Django): Processes user requests, connects to database, manages APIs.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(MySQL): Stores user information and expense details.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Layout: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User Interface (KivyMD) ] ↓ [ Django Backend / REST API ] ↓ [ MySQL Database 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73DA-8CDE-3231-D973-69DAF2A0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161A634-807D-D20C-92E9-938D90618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534" t="4865" r="18991" b="8663"/>
          <a:stretch>
            <a:fillRect/>
          </a:stretch>
        </p:blipFill>
        <p:spPr>
          <a:xfrm>
            <a:off x="810704" y="2733772"/>
            <a:ext cx="3761295" cy="2837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4DFC66-5BDD-9C36-5792-C9BA5DCF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71" y="2733772"/>
            <a:ext cx="3407792" cy="26772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846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B383-26F5-3DA4-E707-4600321F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dirty="0"/>
              <a:t>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83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35</TotalTime>
  <Words>340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X-Track</vt:lpstr>
      <vt:lpstr>Objective of the Project</vt:lpstr>
      <vt:lpstr>Goal of the Project</vt:lpstr>
      <vt:lpstr>Problem Definition</vt:lpstr>
      <vt:lpstr>Layout of the Project</vt:lpstr>
      <vt:lpstr>Screenshots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Susheel Pandey</cp:lastModifiedBy>
  <cp:revision>3</cp:revision>
  <dcterms:created xsi:type="dcterms:W3CDTF">2013-01-27T09:14:16Z</dcterms:created>
  <dcterms:modified xsi:type="dcterms:W3CDTF">2025-10-15T16:37:16Z</dcterms:modified>
  <cp:category/>
</cp:coreProperties>
</file>