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sldIdLst>
    <p:sldId id="292" r:id="rId5"/>
    <p:sldId id="311" r:id="rId6"/>
    <p:sldId id="310" r:id="rId7"/>
    <p:sldId id="320" r:id="rId8"/>
    <p:sldId id="321" r:id="rId9"/>
    <p:sldId id="322" r:id="rId10"/>
    <p:sldId id="323" r:id="rId11"/>
    <p:sldId id="327" r:id="rId12"/>
    <p:sldId id="328" r:id="rId13"/>
    <p:sldId id="332" r:id="rId14"/>
    <p:sldId id="333" r:id="rId15"/>
    <p:sldId id="315" r:id="rId16"/>
    <p:sldId id="319" r:id="rId17"/>
    <p:sldId id="329" r:id="rId18"/>
    <p:sldId id="316" r:id="rId19"/>
    <p:sldId id="325" r:id="rId20"/>
    <p:sldId id="330" r:id="rId21"/>
    <p:sldId id="317" r:id="rId22"/>
    <p:sldId id="324" r:id="rId23"/>
    <p:sldId id="338" r:id="rId24"/>
    <p:sldId id="339" r:id="rId25"/>
    <p:sldId id="337" r:id="rId26"/>
    <p:sldId id="318" r:id="rId27"/>
    <p:sldId id="335" r:id="rId28"/>
    <p:sldId id="336" r:id="rId29"/>
    <p:sldId id="312" r:id="rId30"/>
    <p:sldId id="313" r:id="rId31"/>
    <p:sldId id="314" r:id="rId32"/>
    <p:sldId id="34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9C94A5-A84F-4DFE-A7F3-49B587307EAC}">
          <p14:sldIdLst>
            <p14:sldId id="292"/>
            <p14:sldId id="311"/>
          </p14:sldIdLst>
        </p14:section>
        <p14:section name="Phase 1" id="{10F9A155-B2CA-447F-B58D-4C5DE3C555E1}">
          <p14:sldIdLst>
            <p14:sldId id="310"/>
            <p14:sldId id="320"/>
            <p14:sldId id="321"/>
            <p14:sldId id="322"/>
            <p14:sldId id="323"/>
            <p14:sldId id="327"/>
            <p14:sldId id="328"/>
            <p14:sldId id="332"/>
            <p14:sldId id="333"/>
            <p14:sldId id="315"/>
            <p14:sldId id="319"/>
            <p14:sldId id="329"/>
            <p14:sldId id="316"/>
            <p14:sldId id="325"/>
            <p14:sldId id="330"/>
            <p14:sldId id="317"/>
            <p14:sldId id="324"/>
            <p14:sldId id="338"/>
            <p14:sldId id="339"/>
            <p14:sldId id="337"/>
            <p14:sldId id="318"/>
            <p14:sldId id="335"/>
            <p14:sldId id="336"/>
          </p14:sldIdLst>
        </p14:section>
        <p14:section name="Phase 2" id="{B577E84E-E389-4FC2-99E8-06D62AFA58AE}">
          <p14:sldIdLst>
            <p14:sldId id="312"/>
          </p14:sldIdLst>
        </p14:section>
        <p14:section name="Phase 3" id="{C1B5B706-1E8B-4D16-BB3A-559BBB523922}">
          <p14:sldIdLst>
            <p14:sldId id="313"/>
          </p14:sldIdLst>
        </p14:section>
        <p14:section name="Phase 4" id="{99AD48A9-7993-4E71-A0B2-1A8A40E673C3}">
          <p14:sldIdLst>
            <p14:sldId id="314"/>
          </p14:sldIdLst>
        </p14:section>
        <p14:section name="Synthetic Fix" id="{0CCDD542-4CFD-41ED-A723-59EC8D1FA399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0FAB7-247D-4AC6-89ED-1D2FE6963C6C}" v="52" dt="2022-03-23T02:37:11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ugtu" userId="aee3869d-7d81-4ed7-99ef-a2fe8be04388" providerId="ADAL" clId="{BA50FAB7-247D-4AC6-89ED-1D2FE6963C6C}"/>
    <pc:docChg chg="undo redo custSel addSld delSld modSld sldOrd addSection modSection">
      <pc:chgData name="Kevin Lugtu" userId="aee3869d-7d81-4ed7-99ef-a2fe8be04388" providerId="ADAL" clId="{BA50FAB7-247D-4AC6-89ED-1D2FE6963C6C}" dt="2022-05-07T13:50:35.162" v="6804" actId="22"/>
      <pc:docMkLst>
        <pc:docMk/>
      </pc:docMkLst>
      <pc:sldChg chg="del">
        <pc:chgData name="Kevin Lugtu" userId="aee3869d-7d81-4ed7-99ef-a2fe8be04388" providerId="ADAL" clId="{BA50FAB7-247D-4AC6-89ED-1D2FE6963C6C}" dt="2022-03-08T03:03:19.668" v="769" actId="47"/>
        <pc:sldMkLst>
          <pc:docMk/>
          <pc:sldMk cId="3833773525" sldId="309"/>
        </pc:sldMkLst>
      </pc:sldChg>
      <pc:sldChg chg="addSp delSp modSp add del mod ord modClrScheme chgLayout">
        <pc:chgData name="Kevin Lugtu" userId="aee3869d-7d81-4ed7-99ef-a2fe8be04388" providerId="ADAL" clId="{BA50FAB7-247D-4AC6-89ED-1D2FE6963C6C}" dt="2022-03-08T05:27:03.604" v="5366" actId="27636"/>
        <pc:sldMkLst>
          <pc:docMk/>
          <pc:sldMk cId="625593252" sldId="310"/>
        </pc:sldMkLst>
        <pc:spChg chg="mod ord">
          <ac:chgData name="Kevin Lugtu" userId="aee3869d-7d81-4ed7-99ef-a2fe8be04388" providerId="ADAL" clId="{BA50FAB7-247D-4AC6-89ED-1D2FE6963C6C}" dt="2022-03-08T05:27:03.604" v="5366" actId="27636"/>
          <ac:spMkLst>
            <pc:docMk/>
            <pc:sldMk cId="625593252" sldId="310"/>
            <ac:spMk id="2" creationId="{A0001034-4F9E-4E94-A5FE-7D74A072EAE7}"/>
          </ac:spMkLst>
        </pc:spChg>
        <pc:spChg chg="del mod ord">
          <ac:chgData name="Kevin Lugtu" userId="aee3869d-7d81-4ed7-99ef-a2fe8be04388" providerId="ADAL" clId="{BA50FAB7-247D-4AC6-89ED-1D2FE6963C6C}" dt="2022-03-08T05:27:03.584" v="5365" actId="700"/>
          <ac:spMkLst>
            <pc:docMk/>
            <pc:sldMk cId="625593252" sldId="310"/>
            <ac:spMk id="3" creationId="{6C58D003-BC96-452D-91C9-4607D88BE701}"/>
          </ac:spMkLst>
        </pc:spChg>
        <pc:spChg chg="add mod ord">
          <ac:chgData name="Kevin Lugtu" userId="aee3869d-7d81-4ed7-99ef-a2fe8be04388" providerId="ADAL" clId="{BA50FAB7-247D-4AC6-89ED-1D2FE6963C6C}" dt="2022-03-08T05:27:03.584" v="5365" actId="700"/>
          <ac:spMkLst>
            <pc:docMk/>
            <pc:sldMk cId="625593252" sldId="310"/>
            <ac:spMk id="4" creationId="{D554E0D2-F144-4C71-8B26-79CA0523FA19}"/>
          </ac:spMkLst>
        </pc:spChg>
      </pc:sldChg>
      <pc:sldChg chg="modSp mod">
        <pc:chgData name="Kevin Lugtu" userId="aee3869d-7d81-4ed7-99ef-a2fe8be04388" providerId="ADAL" clId="{BA50FAB7-247D-4AC6-89ED-1D2FE6963C6C}" dt="2022-03-08T05:29:02.450" v="5409" actId="20577"/>
        <pc:sldMkLst>
          <pc:docMk/>
          <pc:sldMk cId="1344556244" sldId="315"/>
        </pc:sldMkLst>
        <pc:spChg chg="mod">
          <ac:chgData name="Kevin Lugtu" userId="aee3869d-7d81-4ed7-99ef-a2fe8be04388" providerId="ADAL" clId="{BA50FAB7-247D-4AC6-89ED-1D2FE6963C6C}" dt="2022-03-08T05:29:02.450" v="5409" actId="20577"/>
          <ac:spMkLst>
            <pc:docMk/>
            <pc:sldMk cId="1344556244" sldId="315"/>
            <ac:spMk id="4" creationId="{B18AAACE-1FAC-47C1-ABFC-5668C6627AEE}"/>
          </ac:spMkLst>
        </pc:spChg>
      </pc:sldChg>
      <pc:sldChg chg="modSp mod">
        <pc:chgData name="Kevin Lugtu" userId="aee3869d-7d81-4ed7-99ef-a2fe8be04388" providerId="ADAL" clId="{BA50FAB7-247D-4AC6-89ED-1D2FE6963C6C}" dt="2022-03-08T05:29:07.780" v="5411" actId="20577"/>
        <pc:sldMkLst>
          <pc:docMk/>
          <pc:sldMk cId="3863946856" sldId="316"/>
        </pc:sldMkLst>
        <pc:spChg chg="mod">
          <ac:chgData name="Kevin Lugtu" userId="aee3869d-7d81-4ed7-99ef-a2fe8be04388" providerId="ADAL" clId="{BA50FAB7-247D-4AC6-89ED-1D2FE6963C6C}" dt="2022-03-08T05:29:07.780" v="5411" actId="20577"/>
          <ac:spMkLst>
            <pc:docMk/>
            <pc:sldMk cId="3863946856" sldId="316"/>
            <ac:spMk id="2" creationId="{F9A25AA2-8EA7-4DF6-B807-613CA6810EAF}"/>
          </ac:spMkLst>
        </pc:spChg>
      </pc:sldChg>
      <pc:sldChg chg="modSp mod">
        <pc:chgData name="Kevin Lugtu" userId="aee3869d-7d81-4ed7-99ef-a2fe8be04388" providerId="ADAL" clId="{BA50FAB7-247D-4AC6-89ED-1D2FE6963C6C}" dt="2022-03-08T05:29:13.865" v="5413" actId="20577"/>
        <pc:sldMkLst>
          <pc:docMk/>
          <pc:sldMk cId="480920272" sldId="317"/>
        </pc:sldMkLst>
        <pc:spChg chg="mod">
          <ac:chgData name="Kevin Lugtu" userId="aee3869d-7d81-4ed7-99ef-a2fe8be04388" providerId="ADAL" clId="{BA50FAB7-247D-4AC6-89ED-1D2FE6963C6C}" dt="2022-03-08T05:29:13.865" v="5413" actId="20577"/>
          <ac:spMkLst>
            <pc:docMk/>
            <pc:sldMk cId="480920272" sldId="317"/>
            <ac:spMk id="2" creationId="{4277AD2E-FA4D-4569-A05B-0AABDAB5D20D}"/>
          </ac:spMkLst>
        </pc:spChg>
      </pc:sldChg>
      <pc:sldChg chg="modSp mod">
        <pc:chgData name="Kevin Lugtu" userId="aee3869d-7d81-4ed7-99ef-a2fe8be04388" providerId="ADAL" clId="{BA50FAB7-247D-4AC6-89ED-1D2FE6963C6C}" dt="2022-03-10T02:52:01.667" v="6480" actId="20577"/>
        <pc:sldMkLst>
          <pc:docMk/>
          <pc:sldMk cId="2172408594" sldId="318"/>
        </pc:sldMkLst>
        <pc:spChg chg="mod">
          <ac:chgData name="Kevin Lugtu" userId="aee3869d-7d81-4ed7-99ef-a2fe8be04388" providerId="ADAL" clId="{BA50FAB7-247D-4AC6-89ED-1D2FE6963C6C}" dt="2022-03-10T02:52:01.667" v="6480" actId="20577"/>
          <ac:spMkLst>
            <pc:docMk/>
            <pc:sldMk cId="2172408594" sldId="318"/>
            <ac:spMk id="2" creationId="{3C62C0BB-A3B7-4DFC-ABCF-73193248A5CE}"/>
          </ac:spMkLst>
        </pc:spChg>
      </pc:sldChg>
      <pc:sldChg chg="addSp delSp modSp new mod modClrScheme chgLayout">
        <pc:chgData name="Kevin Lugtu" userId="aee3869d-7d81-4ed7-99ef-a2fe8be04388" providerId="ADAL" clId="{BA50FAB7-247D-4AC6-89ED-1D2FE6963C6C}" dt="2022-03-10T02:42:23.235" v="6399" actId="20577"/>
        <pc:sldMkLst>
          <pc:docMk/>
          <pc:sldMk cId="1522932053" sldId="319"/>
        </pc:sldMkLst>
        <pc:spChg chg="del mod ord">
          <ac:chgData name="Kevin Lugtu" userId="aee3869d-7d81-4ed7-99ef-a2fe8be04388" providerId="ADAL" clId="{BA50FAB7-247D-4AC6-89ED-1D2FE6963C6C}" dt="2022-03-08T02:30:24.925" v="1" actId="700"/>
          <ac:spMkLst>
            <pc:docMk/>
            <pc:sldMk cId="1522932053" sldId="319"/>
            <ac:spMk id="2" creationId="{1D83B899-855D-4A81-B1FE-9D62EE0F2582}"/>
          </ac:spMkLst>
        </pc:spChg>
        <pc:spChg chg="del mod ord">
          <ac:chgData name="Kevin Lugtu" userId="aee3869d-7d81-4ed7-99ef-a2fe8be04388" providerId="ADAL" clId="{BA50FAB7-247D-4AC6-89ED-1D2FE6963C6C}" dt="2022-03-08T02:30:24.925" v="1" actId="700"/>
          <ac:spMkLst>
            <pc:docMk/>
            <pc:sldMk cId="1522932053" sldId="319"/>
            <ac:spMk id="3" creationId="{86382F1E-7E7F-438C-98ED-D891C7248319}"/>
          </ac:spMkLst>
        </pc:spChg>
        <pc:spChg chg="add mod ord">
          <ac:chgData name="Kevin Lugtu" userId="aee3869d-7d81-4ed7-99ef-a2fe8be04388" providerId="ADAL" clId="{BA50FAB7-247D-4AC6-89ED-1D2FE6963C6C}" dt="2022-03-08T02:30:29.361" v="14" actId="20577"/>
          <ac:spMkLst>
            <pc:docMk/>
            <pc:sldMk cId="1522932053" sldId="319"/>
            <ac:spMk id="4" creationId="{95080937-E514-46A2-9B0B-71DD0A75A1D7}"/>
          </ac:spMkLst>
        </pc:spChg>
        <pc:spChg chg="add mod ord">
          <ac:chgData name="Kevin Lugtu" userId="aee3869d-7d81-4ed7-99ef-a2fe8be04388" providerId="ADAL" clId="{BA50FAB7-247D-4AC6-89ED-1D2FE6963C6C}" dt="2022-03-10T02:42:23.235" v="6399" actId="20577"/>
          <ac:spMkLst>
            <pc:docMk/>
            <pc:sldMk cId="1522932053" sldId="319"/>
            <ac:spMk id="5" creationId="{312A4862-3179-4D5B-9437-D59BF8EF6EB5}"/>
          </ac:spMkLst>
        </pc:spChg>
      </pc:sldChg>
      <pc:sldChg chg="modSp new mod">
        <pc:chgData name="Kevin Lugtu" userId="aee3869d-7d81-4ed7-99ef-a2fe8be04388" providerId="ADAL" clId="{BA50FAB7-247D-4AC6-89ED-1D2FE6963C6C}" dt="2022-03-08T05:27:52.138" v="5368" actId="20577"/>
        <pc:sldMkLst>
          <pc:docMk/>
          <pc:sldMk cId="2655029324" sldId="320"/>
        </pc:sldMkLst>
        <pc:spChg chg="mod">
          <ac:chgData name="Kevin Lugtu" userId="aee3869d-7d81-4ed7-99ef-a2fe8be04388" providerId="ADAL" clId="{BA50FAB7-247D-4AC6-89ED-1D2FE6963C6C}" dt="2022-03-08T05:27:52.138" v="5368" actId="20577"/>
          <ac:spMkLst>
            <pc:docMk/>
            <pc:sldMk cId="2655029324" sldId="320"/>
            <ac:spMk id="2" creationId="{C395D359-6BC5-43E5-8E8E-A4B6F4CF8389}"/>
          </ac:spMkLst>
        </pc:spChg>
      </pc:sldChg>
      <pc:sldChg chg="addSp delSp modSp new mod modClrScheme chgLayout">
        <pc:chgData name="Kevin Lugtu" userId="aee3869d-7d81-4ed7-99ef-a2fe8be04388" providerId="ADAL" clId="{BA50FAB7-247D-4AC6-89ED-1D2FE6963C6C}" dt="2022-03-08T03:33:22.880" v="2254" actId="20577"/>
        <pc:sldMkLst>
          <pc:docMk/>
          <pc:sldMk cId="1129342460" sldId="321"/>
        </pc:sldMkLst>
        <pc:spChg chg="del mod ord">
          <ac:chgData name="Kevin Lugtu" userId="aee3869d-7d81-4ed7-99ef-a2fe8be04388" providerId="ADAL" clId="{BA50FAB7-247D-4AC6-89ED-1D2FE6963C6C}" dt="2022-03-08T02:33:25.030" v="108" actId="700"/>
          <ac:spMkLst>
            <pc:docMk/>
            <pc:sldMk cId="1129342460" sldId="321"/>
            <ac:spMk id="2" creationId="{6BD8147E-E44B-4A1C-9099-97D6C53E358B}"/>
          </ac:spMkLst>
        </pc:spChg>
        <pc:spChg chg="del mod ord">
          <ac:chgData name="Kevin Lugtu" userId="aee3869d-7d81-4ed7-99ef-a2fe8be04388" providerId="ADAL" clId="{BA50FAB7-247D-4AC6-89ED-1D2FE6963C6C}" dt="2022-03-08T02:33:25.030" v="108" actId="700"/>
          <ac:spMkLst>
            <pc:docMk/>
            <pc:sldMk cId="1129342460" sldId="321"/>
            <ac:spMk id="3" creationId="{CE0D6B73-35F4-485E-BCD4-0C3579C3374D}"/>
          </ac:spMkLst>
        </pc:spChg>
        <pc:spChg chg="add mod ord">
          <ac:chgData name="Kevin Lugtu" userId="aee3869d-7d81-4ed7-99ef-a2fe8be04388" providerId="ADAL" clId="{BA50FAB7-247D-4AC6-89ED-1D2FE6963C6C}" dt="2022-03-08T02:33:33.938" v="131" actId="20577"/>
          <ac:spMkLst>
            <pc:docMk/>
            <pc:sldMk cId="1129342460" sldId="321"/>
            <ac:spMk id="4" creationId="{8139B690-5B53-4DE5-8FE4-3E48AA7CCBCF}"/>
          </ac:spMkLst>
        </pc:spChg>
        <pc:spChg chg="add mod ord">
          <ac:chgData name="Kevin Lugtu" userId="aee3869d-7d81-4ed7-99ef-a2fe8be04388" providerId="ADAL" clId="{BA50FAB7-247D-4AC6-89ED-1D2FE6963C6C}" dt="2022-03-08T03:33:22.880" v="2254" actId="20577"/>
          <ac:spMkLst>
            <pc:docMk/>
            <pc:sldMk cId="1129342460" sldId="321"/>
            <ac:spMk id="5" creationId="{6A605E37-06B9-48B6-8E6D-C2089E2E66CB}"/>
          </ac:spMkLst>
        </pc:spChg>
      </pc:sldChg>
      <pc:sldChg chg="addSp delSp modSp new mod">
        <pc:chgData name="Kevin Lugtu" userId="aee3869d-7d81-4ed7-99ef-a2fe8be04388" providerId="ADAL" clId="{BA50FAB7-247D-4AC6-89ED-1D2FE6963C6C}" dt="2022-03-08T03:56:00.125" v="2706" actId="20577"/>
        <pc:sldMkLst>
          <pc:docMk/>
          <pc:sldMk cId="2689022691" sldId="322"/>
        </pc:sldMkLst>
        <pc:spChg chg="mod">
          <ac:chgData name="Kevin Lugtu" userId="aee3869d-7d81-4ed7-99ef-a2fe8be04388" providerId="ADAL" clId="{BA50FAB7-247D-4AC6-89ED-1D2FE6963C6C}" dt="2022-03-08T02:39:05.531" v="450" actId="20577"/>
          <ac:spMkLst>
            <pc:docMk/>
            <pc:sldMk cId="2689022691" sldId="322"/>
            <ac:spMk id="2" creationId="{423A6FD2-04E2-4B90-95FF-2B182B747FDA}"/>
          </ac:spMkLst>
        </pc:spChg>
        <pc:spChg chg="del">
          <ac:chgData name="Kevin Lugtu" userId="aee3869d-7d81-4ed7-99ef-a2fe8be04388" providerId="ADAL" clId="{BA50FAB7-247D-4AC6-89ED-1D2FE6963C6C}" dt="2022-03-08T03:07:21.669" v="1057" actId="478"/>
          <ac:spMkLst>
            <pc:docMk/>
            <pc:sldMk cId="2689022691" sldId="322"/>
            <ac:spMk id="3" creationId="{B26335C1-ADD4-4109-8DDA-44B87AAAB762}"/>
          </ac:spMkLst>
        </pc:spChg>
        <pc:spChg chg="add del mod">
          <ac:chgData name="Kevin Lugtu" userId="aee3869d-7d81-4ed7-99ef-a2fe8be04388" providerId="ADAL" clId="{BA50FAB7-247D-4AC6-89ED-1D2FE6963C6C}" dt="2022-03-08T03:07:18.040" v="1054" actId="478"/>
          <ac:spMkLst>
            <pc:docMk/>
            <pc:sldMk cId="2689022691" sldId="322"/>
            <ac:spMk id="4" creationId="{53FA6ED0-ABAD-47A6-AB19-EF8DEEC27650}"/>
          </ac:spMkLst>
        </pc:spChg>
        <pc:spChg chg="add del mod">
          <ac:chgData name="Kevin Lugtu" userId="aee3869d-7d81-4ed7-99ef-a2fe8be04388" providerId="ADAL" clId="{BA50FAB7-247D-4AC6-89ED-1D2FE6963C6C}" dt="2022-03-08T03:07:18.673" v="1056" actId="478"/>
          <ac:spMkLst>
            <pc:docMk/>
            <pc:sldMk cId="2689022691" sldId="322"/>
            <ac:spMk id="5" creationId="{7BFE4B89-93EC-47DF-BF25-1369D7332E34}"/>
          </ac:spMkLst>
        </pc:spChg>
        <pc:spChg chg="add mod">
          <ac:chgData name="Kevin Lugtu" userId="aee3869d-7d81-4ed7-99ef-a2fe8be04388" providerId="ADAL" clId="{BA50FAB7-247D-4AC6-89ED-1D2FE6963C6C}" dt="2022-03-08T03:52:10.951" v="2614" actId="14100"/>
          <ac:spMkLst>
            <pc:docMk/>
            <pc:sldMk cId="2689022691" sldId="322"/>
            <ac:spMk id="6" creationId="{B949621B-3CCB-4218-BB74-CF5237904E67}"/>
          </ac:spMkLst>
        </pc:spChg>
        <pc:spChg chg="add mod">
          <ac:chgData name="Kevin Lugtu" userId="aee3869d-7d81-4ed7-99ef-a2fe8be04388" providerId="ADAL" clId="{BA50FAB7-247D-4AC6-89ED-1D2FE6963C6C}" dt="2022-03-08T03:52:18.825" v="2615" actId="14100"/>
          <ac:spMkLst>
            <pc:docMk/>
            <pc:sldMk cId="2689022691" sldId="322"/>
            <ac:spMk id="7" creationId="{15D5FCC7-25D9-4C52-A353-ECFD1F2ACF02}"/>
          </ac:spMkLst>
        </pc:spChg>
        <pc:spChg chg="add mod">
          <ac:chgData name="Kevin Lugtu" userId="aee3869d-7d81-4ed7-99ef-a2fe8be04388" providerId="ADAL" clId="{BA50FAB7-247D-4AC6-89ED-1D2FE6963C6C}" dt="2022-03-08T03:44:00.641" v="2450" actId="20577"/>
          <ac:spMkLst>
            <pc:docMk/>
            <pc:sldMk cId="2689022691" sldId="322"/>
            <ac:spMk id="8" creationId="{16A02910-9E46-4175-8A2B-77E4C9DB7A0B}"/>
          </ac:spMkLst>
        </pc:spChg>
        <pc:spChg chg="add mod">
          <ac:chgData name="Kevin Lugtu" userId="aee3869d-7d81-4ed7-99ef-a2fe8be04388" providerId="ADAL" clId="{BA50FAB7-247D-4AC6-89ED-1D2FE6963C6C}" dt="2022-03-08T03:44:45.734" v="2515" actId="313"/>
          <ac:spMkLst>
            <pc:docMk/>
            <pc:sldMk cId="2689022691" sldId="322"/>
            <ac:spMk id="9" creationId="{BD7638D5-EECA-478A-8B4B-9B136C77B248}"/>
          </ac:spMkLst>
        </pc:spChg>
        <pc:spChg chg="add mod">
          <ac:chgData name="Kevin Lugtu" userId="aee3869d-7d81-4ed7-99ef-a2fe8be04388" providerId="ADAL" clId="{BA50FAB7-247D-4AC6-89ED-1D2FE6963C6C}" dt="2022-03-08T03:47:15.185" v="2542" actId="20577"/>
          <ac:spMkLst>
            <pc:docMk/>
            <pc:sldMk cId="2689022691" sldId="322"/>
            <ac:spMk id="10" creationId="{F2B2F84F-5750-4AD1-A812-FD3568EAE79A}"/>
          </ac:spMkLst>
        </pc:spChg>
        <pc:spChg chg="add mod">
          <ac:chgData name="Kevin Lugtu" userId="aee3869d-7d81-4ed7-99ef-a2fe8be04388" providerId="ADAL" clId="{BA50FAB7-247D-4AC6-89ED-1D2FE6963C6C}" dt="2022-03-08T03:54:42.778" v="2647" actId="164"/>
          <ac:spMkLst>
            <pc:docMk/>
            <pc:sldMk cId="2689022691" sldId="322"/>
            <ac:spMk id="11" creationId="{9642A4AD-8270-4D79-9A71-5496C1AA43E1}"/>
          </ac:spMkLst>
        </pc:spChg>
        <pc:spChg chg="add mod">
          <ac:chgData name="Kevin Lugtu" userId="aee3869d-7d81-4ed7-99ef-a2fe8be04388" providerId="ADAL" clId="{BA50FAB7-247D-4AC6-89ED-1D2FE6963C6C}" dt="2022-03-08T03:54:25.771" v="2646" actId="164"/>
          <ac:spMkLst>
            <pc:docMk/>
            <pc:sldMk cId="2689022691" sldId="322"/>
            <ac:spMk id="12" creationId="{E3C6B856-B5B9-48C0-B8B2-86B7A9DB8AC7}"/>
          </ac:spMkLst>
        </pc:spChg>
        <pc:spChg chg="add mod">
          <ac:chgData name="Kevin Lugtu" userId="aee3869d-7d81-4ed7-99ef-a2fe8be04388" providerId="ADAL" clId="{BA50FAB7-247D-4AC6-89ED-1D2FE6963C6C}" dt="2022-03-08T03:54:25.771" v="2646" actId="164"/>
          <ac:spMkLst>
            <pc:docMk/>
            <pc:sldMk cId="2689022691" sldId="322"/>
            <ac:spMk id="13" creationId="{7B3736CF-E169-402D-A835-F972402101B3}"/>
          </ac:spMkLst>
        </pc:spChg>
        <pc:spChg chg="add mod">
          <ac:chgData name="Kevin Lugtu" userId="aee3869d-7d81-4ed7-99ef-a2fe8be04388" providerId="ADAL" clId="{BA50FAB7-247D-4AC6-89ED-1D2FE6963C6C}" dt="2022-03-08T03:54:25.771" v="2646" actId="164"/>
          <ac:spMkLst>
            <pc:docMk/>
            <pc:sldMk cId="2689022691" sldId="322"/>
            <ac:spMk id="14" creationId="{25227901-004B-4679-9346-BB742DACBBC8}"/>
          </ac:spMkLst>
        </pc:spChg>
        <pc:spChg chg="add mod">
          <ac:chgData name="Kevin Lugtu" userId="aee3869d-7d81-4ed7-99ef-a2fe8be04388" providerId="ADAL" clId="{BA50FAB7-247D-4AC6-89ED-1D2FE6963C6C}" dt="2022-03-08T03:54:25.771" v="2646" actId="164"/>
          <ac:spMkLst>
            <pc:docMk/>
            <pc:sldMk cId="2689022691" sldId="322"/>
            <ac:spMk id="15" creationId="{2A8A53DB-03FF-4BF2-B3C4-D1E2A33A0BAB}"/>
          </ac:spMkLst>
        </pc:spChg>
        <pc:spChg chg="add mod">
          <ac:chgData name="Kevin Lugtu" userId="aee3869d-7d81-4ed7-99ef-a2fe8be04388" providerId="ADAL" clId="{BA50FAB7-247D-4AC6-89ED-1D2FE6963C6C}" dt="2022-03-08T03:54:42.778" v="2647" actId="164"/>
          <ac:spMkLst>
            <pc:docMk/>
            <pc:sldMk cId="2689022691" sldId="322"/>
            <ac:spMk id="16" creationId="{63698ECE-BD83-4BF1-AD69-04F71A268CF8}"/>
          </ac:spMkLst>
        </pc:spChg>
        <pc:spChg chg="add mod">
          <ac:chgData name="Kevin Lugtu" userId="aee3869d-7d81-4ed7-99ef-a2fe8be04388" providerId="ADAL" clId="{BA50FAB7-247D-4AC6-89ED-1D2FE6963C6C}" dt="2022-03-08T03:49:44.179" v="2573" actId="164"/>
          <ac:spMkLst>
            <pc:docMk/>
            <pc:sldMk cId="2689022691" sldId="322"/>
            <ac:spMk id="17" creationId="{4581381D-DB4B-46FF-85C3-EE56C224F44B}"/>
          </ac:spMkLst>
        </pc:spChg>
        <pc:spChg chg="add del mod">
          <ac:chgData name="Kevin Lugtu" userId="aee3869d-7d81-4ed7-99ef-a2fe8be04388" providerId="ADAL" clId="{BA50FAB7-247D-4AC6-89ED-1D2FE6963C6C}" dt="2022-03-08T03:48:24.879" v="2561"/>
          <ac:spMkLst>
            <pc:docMk/>
            <pc:sldMk cId="2689022691" sldId="322"/>
            <ac:spMk id="18" creationId="{CE20524D-C624-4E83-B866-7D1AB68CD045}"/>
          </ac:spMkLst>
        </pc:spChg>
        <pc:spChg chg="add mod">
          <ac:chgData name="Kevin Lugtu" userId="aee3869d-7d81-4ed7-99ef-a2fe8be04388" providerId="ADAL" clId="{BA50FAB7-247D-4AC6-89ED-1D2FE6963C6C}" dt="2022-03-08T03:50:20.181" v="2594" actId="20577"/>
          <ac:spMkLst>
            <pc:docMk/>
            <pc:sldMk cId="2689022691" sldId="322"/>
            <ac:spMk id="19" creationId="{C138D7FA-A795-4DFD-BE3E-8B4571D4EB6B}"/>
          </ac:spMkLst>
        </pc:spChg>
        <pc:spChg chg="add mod">
          <ac:chgData name="Kevin Lugtu" userId="aee3869d-7d81-4ed7-99ef-a2fe8be04388" providerId="ADAL" clId="{BA50FAB7-247D-4AC6-89ED-1D2FE6963C6C}" dt="2022-03-08T03:50:23.622" v="2596" actId="20577"/>
          <ac:spMkLst>
            <pc:docMk/>
            <pc:sldMk cId="2689022691" sldId="322"/>
            <ac:spMk id="20" creationId="{D8EC7C6D-E9A9-44ED-A4D3-A1CC2984FA62}"/>
          </ac:spMkLst>
        </pc:spChg>
        <pc:spChg chg="add mod">
          <ac:chgData name="Kevin Lugtu" userId="aee3869d-7d81-4ed7-99ef-a2fe8be04388" providerId="ADAL" clId="{BA50FAB7-247D-4AC6-89ED-1D2FE6963C6C}" dt="2022-03-08T03:49:44.179" v="2573" actId="164"/>
          <ac:spMkLst>
            <pc:docMk/>
            <pc:sldMk cId="2689022691" sldId="322"/>
            <ac:spMk id="21" creationId="{EDA06F8D-132B-49D2-A67E-7EB964891C30}"/>
          </ac:spMkLst>
        </pc:spChg>
        <pc:spChg chg="add mod">
          <ac:chgData name="Kevin Lugtu" userId="aee3869d-7d81-4ed7-99ef-a2fe8be04388" providerId="ADAL" clId="{BA50FAB7-247D-4AC6-89ED-1D2FE6963C6C}" dt="2022-03-08T03:49:44.179" v="2573" actId="164"/>
          <ac:spMkLst>
            <pc:docMk/>
            <pc:sldMk cId="2689022691" sldId="322"/>
            <ac:spMk id="22" creationId="{FC718ED1-3B2E-4840-910A-9C5EE72F201B}"/>
          </ac:spMkLst>
        </pc:spChg>
        <pc:spChg chg="add mod">
          <ac:chgData name="Kevin Lugtu" userId="aee3869d-7d81-4ed7-99ef-a2fe8be04388" providerId="ADAL" clId="{BA50FAB7-247D-4AC6-89ED-1D2FE6963C6C}" dt="2022-03-08T03:49:44.179" v="2573" actId="164"/>
          <ac:spMkLst>
            <pc:docMk/>
            <pc:sldMk cId="2689022691" sldId="322"/>
            <ac:spMk id="23" creationId="{F97C4F40-4072-4FF9-95D6-783CD02BC7E5}"/>
          </ac:spMkLst>
        </pc:spChg>
        <pc:spChg chg="add mod">
          <ac:chgData name="Kevin Lugtu" userId="aee3869d-7d81-4ed7-99ef-a2fe8be04388" providerId="ADAL" clId="{BA50FAB7-247D-4AC6-89ED-1D2FE6963C6C}" dt="2022-03-08T03:54:42.778" v="2647" actId="164"/>
          <ac:spMkLst>
            <pc:docMk/>
            <pc:sldMk cId="2689022691" sldId="322"/>
            <ac:spMk id="25" creationId="{F00FDD15-1F11-4D11-BFEF-F8C92CBD6EA8}"/>
          </ac:spMkLst>
        </pc:spChg>
        <pc:spChg chg="add mod">
          <ac:chgData name="Kevin Lugtu" userId="aee3869d-7d81-4ed7-99ef-a2fe8be04388" providerId="ADAL" clId="{BA50FAB7-247D-4AC6-89ED-1D2FE6963C6C}" dt="2022-03-08T03:51:29.351" v="2613" actId="164"/>
          <ac:spMkLst>
            <pc:docMk/>
            <pc:sldMk cId="2689022691" sldId="322"/>
            <ac:spMk id="26" creationId="{DAF68778-4E76-4E4E-9602-B5E4A893A500}"/>
          </ac:spMkLst>
        </pc:spChg>
        <pc:spChg chg="add del mod">
          <ac:chgData name="Kevin Lugtu" userId="aee3869d-7d81-4ed7-99ef-a2fe8be04388" providerId="ADAL" clId="{BA50FAB7-247D-4AC6-89ED-1D2FE6963C6C}" dt="2022-03-08T03:50:57.038" v="2606" actId="478"/>
          <ac:spMkLst>
            <pc:docMk/>
            <pc:sldMk cId="2689022691" sldId="322"/>
            <ac:spMk id="27" creationId="{57DB57C2-8E3B-4303-8737-87D10ADAB7CF}"/>
          </ac:spMkLst>
        </pc:spChg>
        <pc:spChg chg="add del mod">
          <ac:chgData name="Kevin Lugtu" userId="aee3869d-7d81-4ed7-99ef-a2fe8be04388" providerId="ADAL" clId="{BA50FAB7-247D-4AC6-89ED-1D2FE6963C6C}" dt="2022-03-08T03:50:55.811" v="2605" actId="478"/>
          <ac:spMkLst>
            <pc:docMk/>
            <pc:sldMk cId="2689022691" sldId="322"/>
            <ac:spMk id="28" creationId="{B96CE44A-FA5C-4243-82BF-2744B0C09B08}"/>
          </ac:spMkLst>
        </pc:spChg>
        <pc:spChg chg="add mod">
          <ac:chgData name="Kevin Lugtu" userId="aee3869d-7d81-4ed7-99ef-a2fe8be04388" providerId="ADAL" clId="{BA50FAB7-247D-4AC6-89ED-1D2FE6963C6C}" dt="2022-03-08T03:51:29.351" v="2613" actId="164"/>
          <ac:spMkLst>
            <pc:docMk/>
            <pc:sldMk cId="2689022691" sldId="322"/>
            <ac:spMk id="29" creationId="{2236510C-D615-4A9F-AF47-1BF35524BD20}"/>
          </ac:spMkLst>
        </pc:spChg>
        <pc:spChg chg="add mod">
          <ac:chgData name="Kevin Lugtu" userId="aee3869d-7d81-4ed7-99ef-a2fe8be04388" providerId="ADAL" clId="{BA50FAB7-247D-4AC6-89ED-1D2FE6963C6C}" dt="2022-03-08T03:51:29.351" v="2613" actId="164"/>
          <ac:spMkLst>
            <pc:docMk/>
            <pc:sldMk cId="2689022691" sldId="322"/>
            <ac:spMk id="30" creationId="{8A98A4C0-F4A0-4A92-8F7B-36B94DCA1426}"/>
          </ac:spMkLst>
        </pc:spChg>
        <pc:spChg chg="add mod">
          <ac:chgData name="Kevin Lugtu" userId="aee3869d-7d81-4ed7-99ef-a2fe8be04388" providerId="ADAL" clId="{BA50FAB7-247D-4AC6-89ED-1D2FE6963C6C}" dt="2022-03-08T03:54:42.778" v="2647" actId="164"/>
          <ac:spMkLst>
            <pc:docMk/>
            <pc:sldMk cId="2689022691" sldId="322"/>
            <ac:spMk id="32" creationId="{2E3EC423-B140-4C13-A6BC-124416B189FA}"/>
          </ac:spMkLst>
        </pc:spChg>
        <pc:spChg chg="add mod">
          <ac:chgData name="Kevin Lugtu" userId="aee3869d-7d81-4ed7-99ef-a2fe8be04388" providerId="ADAL" clId="{BA50FAB7-247D-4AC6-89ED-1D2FE6963C6C}" dt="2022-03-08T03:56:00.125" v="2706" actId="20577"/>
          <ac:spMkLst>
            <pc:docMk/>
            <pc:sldMk cId="2689022691" sldId="322"/>
            <ac:spMk id="35" creationId="{F4CC8516-50C4-4082-A2D9-51AA0D6CC72D}"/>
          </ac:spMkLst>
        </pc:spChg>
        <pc:spChg chg="add mod">
          <ac:chgData name="Kevin Lugtu" userId="aee3869d-7d81-4ed7-99ef-a2fe8be04388" providerId="ADAL" clId="{BA50FAB7-247D-4AC6-89ED-1D2FE6963C6C}" dt="2022-03-08T03:55:56.422" v="2699" actId="20577"/>
          <ac:spMkLst>
            <pc:docMk/>
            <pc:sldMk cId="2689022691" sldId="322"/>
            <ac:spMk id="36" creationId="{47A4C53B-C9AE-485C-BC59-D630D657850C}"/>
          </ac:spMkLst>
        </pc:spChg>
        <pc:spChg chg="add mod">
          <ac:chgData name="Kevin Lugtu" userId="aee3869d-7d81-4ed7-99ef-a2fe8be04388" providerId="ADAL" clId="{BA50FAB7-247D-4AC6-89ED-1D2FE6963C6C}" dt="2022-03-08T03:55:49.583" v="2687" actId="20577"/>
          <ac:spMkLst>
            <pc:docMk/>
            <pc:sldMk cId="2689022691" sldId="322"/>
            <ac:spMk id="37" creationId="{A0F0EED9-6A6F-4956-942B-6D8974B79AEF}"/>
          </ac:spMkLst>
        </pc:spChg>
        <pc:spChg chg="add mod">
          <ac:chgData name="Kevin Lugtu" userId="aee3869d-7d81-4ed7-99ef-a2fe8be04388" providerId="ADAL" clId="{BA50FAB7-247D-4AC6-89ED-1D2FE6963C6C}" dt="2022-03-08T03:55:41.006" v="2673" actId="20577"/>
          <ac:spMkLst>
            <pc:docMk/>
            <pc:sldMk cId="2689022691" sldId="322"/>
            <ac:spMk id="38" creationId="{99BDE2F8-17FE-487E-9C1A-EB2D908C75C6}"/>
          </ac:spMkLst>
        </pc:spChg>
        <pc:grpChg chg="add mod">
          <ac:chgData name="Kevin Lugtu" userId="aee3869d-7d81-4ed7-99ef-a2fe8be04388" providerId="ADAL" clId="{BA50FAB7-247D-4AC6-89ED-1D2FE6963C6C}" dt="2022-03-08T03:51:29.351" v="2613" actId="164"/>
          <ac:grpSpMkLst>
            <pc:docMk/>
            <pc:sldMk cId="2689022691" sldId="322"/>
            <ac:grpSpMk id="24" creationId="{169705FF-79D3-4C06-9198-8774A02107A9}"/>
          </ac:grpSpMkLst>
        </pc:grpChg>
        <pc:grpChg chg="add mod">
          <ac:chgData name="Kevin Lugtu" userId="aee3869d-7d81-4ed7-99ef-a2fe8be04388" providerId="ADAL" clId="{BA50FAB7-247D-4AC6-89ED-1D2FE6963C6C}" dt="2022-03-08T03:54:42.778" v="2647" actId="164"/>
          <ac:grpSpMkLst>
            <pc:docMk/>
            <pc:sldMk cId="2689022691" sldId="322"/>
            <ac:grpSpMk id="31" creationId="{25B49979-BA7D-4934-AC57-CAB6448A6C0C}"/>
          </ac:grpSpMkLst>
        </pc:grpChg>
        <pc:grpChg chg="add mod">
          <ac:chgData name="Kevin Lugtu" userId="aee3869d-7d81-4ed7-99ef-a2fe8be04388" providerId="ADAL" clId="{BA50FAB7-247D-4AC6-89ED-1D2FE6963C6C}" dt="2022-03-08T03:54:53.664" v="2649" actId="1076"/>
          <ac:grpSpMkLst>
            <pc:docMk/>
            <pc:sldMk cId="2689022691" sldId="322"/>
            <ac:grpSpMk id="33" creationId="{F92C63BD-1367-480D-B802-64A826C353BC}"/>
          </ac:grpSpMkLst>
        </pc:grpChg>
        <pc:grpChg chg="add mod">
          <ac:chgData name="Kevin Lugtu" userId="aee3869d-7d81-4ed7-99ef-a2fe8be04388" providerId="ADAL" clId="{BA50FAB7-247D-4AC6-89ED-1D2FE6963C6C}" dt="2022-03-08T03:54:48.341" v="2648" actId="1076"/>
          <ac:grpSpMkLst>
            <pc:docMk/>
            <pc:sldMk cId="2689022691" sldId="322"/>
            <ac:grpSpMk id="34" creationId="{B2BAED0C-268E-4ECA-97CC-DAB9F6FFBEA2}"/>
          </ac:grpSpMkLst>
        </pc:grpChg>
      </pc:sldChg>
      <pc:sldChg chg="addSp modSp new mod">
        <pc:chgData name="Kevin Lugtu" userId="aee3869d-7d81-4ed7-99ef-a2fe8be04388" providerId="ADAL" clId="{BA50FAB7-247D-4AC6-89ED-1D2FE6963C6C}" dt="2022-03-08T03:58:35.366" v="2799" actId="14100"/>
        <pc:sldMkLst>
          <pc:docMk/>
          <pc:sldMk cId="1230224566" sldId="323"/>
        </pc:sldMkLst>
        <pc:spChg chg="mod">
          <ac:chgData name="Kevin Lugtu" userId="aee3869d-7d81-4ed7-99ef-a2fe8be04388" providerId="ADAL" clId="{BA50FAB7-247D-4AC6-89ED-1D2FE6963C6C}" dt="2022-03-08T03:08:56.241" v="1112" actId="20577"/>
          <ac:spMkLst>
            <pc:docMk/>
            <pc:sldMk cId="1230224566" sldId="323"/>
            <ac:spMk id="2" creationId="{E21EC87A-87E7-4F95-B46C-BD1C30550E34}"/>
          </ac:spMkLst>
        </pc:spChg>
        <pc:spChg chg="mod">
          <ac:chgData name="Kevin Lugtu" userId="aee3869d-7d81-4ed7-99ef-a2fe8be04388" providerId="ADAL" clId="{BA50FAB7-247D-4AC6-89ED-1D2FE6963C6C}" dt="2022-03-08T03:27:21.850" v="1900" actId="20577"/>
          <ac:spMkLst>
            <pc:docMk/>
            <pc:sldMk cId="1230224566" sldId="323"/>
            <ac:spMk id="3" creationId="{4380A5FE-A39C-43C0-842A-512071A27C1A}"/>
          </ac:spMkLst>
        </pc:spChg>
        <pc:spChg chg="add mod">
          <ac:chgData name="Kevin Lugtu" userId="aee3869d-7d81-4ed7-99ef-a2fe8be04388" providerId="ADAL" clId="{BA50FAB7-247D-4AC6-89ED-1D2FE6963C6C}" dt="2022-03-08T03:58:35.366" v="2799" actId="14100"/>
          <ac:spMkLst>
            <pc:docMk/>
            <pc:sldMk cId="1230224566" sldId="323"/>
            <ac:spMk id="4" creationId="{668EC39D-A150-4D6D-B461-14EB5F869B16}"/>
          </ac:spMkLst>
        </pc:spChg>
        <pc:spChg chg="add mod">
          <ac:chgData name="Kevin Lugtu" userId="aee3869d-7d81-4ed7-99ef-a2fe8be04388" providerId="ADAL" clId="{BA50FAB7-247D-4AC6-89ED-1D2FE6963C6C}" dt="2022-03-08T03:57:28.246" v="2738" actId="20577"/>
          <ac:spMkLst>
            <pc:docMk/>
            <pc:sldMk cId="1230224566" sldId="323"/>
            <ac:spMk id="5" creationId="{87ADF479-5D85-4572-9921-AE964966601D}"/>
          </ac:spMkLst>
        </pc:spChg>
        <pc:spChg chg="add mod">
          <ac:chgData name="Kevin Lugtu" userId="aee3869d-7d81-4ed7-99ef-a2fe8be04388" providerId="ADAL" clId="{BA50FAB7-247D-4AC6-89ED-1D2FE6963C6C}" dt="2022-03-08T03:58:08.782" v="2796" actId="404"/>
          <ac:spMkLst>
            <pc:docMk/>
            <pc:sldMk cId="1230224566" sldId="323"/>
            <ac:spMk id="6" creationId="{05F2499C-14BE-4F17-AD35-4FAB904AFC1F}"/>
          </ac:spMkLst>
        </pc:spChg>
        <pc:spChg chg="add mod">
          <ac:chgData name="Kevin Lugtu" userId="aee3869d-7d81-4ed7-99ef-a2fe8be04388" providerId="ADAL" clId="{BA50FAB7-247D-4AC6-89ED-1D2FE6963C6C}" dt="2022-03-08T03:58:30.305" v="2798" actId="1076"/>
          <ac:spMkLst>
            <pc:docMk/>
            <pc:sldMk cId="1230224566" sldId="323"/>
            <ac:spMk id="7" creationId="{2368D4C9-5F26-4C0D-9C32-0374D9DC4357}"/>
          </ac:spMkLst>
        </pc:spChg>
        <pc:spChg chg="add mod">
          <ac:chgData name="Kevin Lugtu" userId="aee3869d-7d81-4ed7-99ef-a2fe8be04388" providerId="ADAL" clId="{BA50FAB7-247D-4AC6-89ED-1D2FE6963C6C}" dt="2022-03-08T03:58:30.305" v="2798" actId="1076"/>
          <ac:spMkLst>
            <pc:docMk/>
            <pc:sldMk cId="1230224566" sldId="323"/>
            <ac:spMk id="8" creationId="{42AFF671-7799-40FB-83C3-12AE6E9ED51E}"/>
          </ac:spMkLst>
        </pc:spChg>
      </pc:sldChg>
      <pc:sldChg chg="modSp new add del mod ord">
        <pc:chgData name="Kevin Lugtu" userId="aee3869d-7d81-4ed7-99ef-a2fe8be04388" providerId="ADAL" clId="{BA50FAB7-247D-4AC6-89ED-1D2FE6963C6C}" dt="2022-03-08T05:26:09.479" v="5364" actId="20577"/>
        <pc:sldMkLst>
          <pc:docMk/>
          <pc:sldMk cId="564841467" sldId="324"/>
        </pc:sldMkLst>
        <pc:spChg chg="mod">
          <ac:chgData name="Kevin Lugtu" userId="aee3869d-7d81-4ed7-99ef-a2fe8be04388" providerId="ADAL" clId="{BA50FAB7-247D-4AC6-89ED-1D2FE6963C6C}" dt="2022-03-08T03:37:19.755" v="2326" actId="20577"/>
          <ac:spMkLst>
            <pc:docMk/>
            <pc:sldMk cId="564841467" sldId="324"/>
            <ac:spMk id="2" creationId="{938A4B33-C687-458B-9CB1-78B82D6E4A6D}"/>
          </ac:spMkLst>
        </pc:spChg>
        <pc:spChg chg="mod">
          <ac:chgData name="Kevin Lugtu" userId="aee3869d-7d81-4ed7-99ef-a2fe8be04388" providerId="ADAL" clId="{BA50FAB7-247D-4AC6-89ED-1D2FE6963C6C}" dt="2022-03-08T05:26:09.479" v="5364" actId="20577"/>
          <ac:spMkLst>
            <pc:docMk/>
            <pc:sldMk cId="564841467" sldId="324"/>
            <ac:spMk id="3" creationId="{CA47F3AC-453D-4FCC-BCE7-70BCD8524AF2}"/>
          </ac:spMkLst>
        </pc:spChg>
      </pc:sldChg>
      <pc:sldChg chg="addSp delSp modSp new mod modClrScheme chgLayout">
        <pc:chgData name="Kevin Lugtu" userId="aee3869d-7d81-4ed7-99ef-a2fe8be04388" providerId="ADAL" clId="{BA50FAB7-247D-4AC6-89ED-1D2FE6963C6C}" dt="2022-03-10T02:45:05.228" v="6455" actId="20577"/>
        <pc:sldMkLst>
          <pc:docMk/>
          <pc:sldMk cId="1534636601" sldId="325"/>
        </pc:sldMkLst>
        <pc:spChg chg="del mod ord">
          <ac:chgData name="Kevin Lugtu" userId="aee3869d-7d81-4ed7-99ef-a2fe8be04388" providerId="ADAL" clId="{BA50FAB7-247D-4AC6-89ED-1D2FE6963C6C}" dt="2022-03-08T03:17:51.381" v="1506" actId="700"/>
          <ac:spMkLst>
            <pc:docMk/>
            <pc:sldMk cId="1534636601" sldId="325"/>
            <ac:spMk id="2" creationId="{EE0D8C51-D114-46AB-9C34-3A4679264B0F}"/>
          </ac:spMkLst>
        </pc:spChg>
        <pc:spChg chg="del mod ord">
          <ac:chgData name="Kevin Lugtu" userId="aee3869d-7d81-4ed7-99ef-a2fe8be04388" providerId="ADAL" clId="{BA50FAB7-247D-4AC6-89ED-1D2FE6963C6C}" dt="2022-03-08T03:17:51.381" v="1506" actId="700"/>
          <ac:spMkLst>
            <pc:docMk/>
            <pc:sldMk cId="1534636601" sldId="325"/>
            <ac:spMk id="3" creationId="{2876F0ED-829F-4EFF-A34A-08A09815316F}"/>
          </ac:spMkLst>
        </pc:spChg>
        <pc:spChg chg="add mod ord">
          <ac:chgData name="Kevin Lugtu" userId="aee3869d-7d81-4ed7-99ef-a2fe8be04388" providerId="ADAL" clId="{BA50FAB7-247D-4AC6-89ED-1D2FE6963C6C}" dt="2022-03-10T02:44:02.384" v="6411" actId="20577"/>
          <ac:spMkLst>
            <pc:docMk/>
            <pc:sldMk cId="1534636601" sldId="325"/>
            <ac:spMk id="4" creationId="{F66EEF90-54D4-4310-A697-44F1EF005568}"/>
          </ac:spMkLst>
        </pc:spChg>
        <pc:spChg chg="add mod ord">
          <ac:chgData name="Kevin Lugtu" userId="aee3869d-7d81-4ed7-99ef-a2fe8be04388" providerId="ADAL" clId="{BA50FAB7-247D-4AC6-89ED-1D2FE6963C6C}" dt="2022-03-10T02:45:05.228" v="6455" actId="20577"/>
          <ac:spMkLst>
            <pc:docMk/>
            <pc:sldMk cId="1534636601" sldId="325"/>
            <ac:spMk id="5" creationId="{50839945-6889-4833-B2D9-9D8B17293466}"/>
          </ac:spMkLst>
        </pc:spChg>
      </pc:sldChg>
      <pc:sldChg chg="new del">
        <pc:chgData name="Kevin Lugtu" userId="aee3869d-7d81-4ed7-99ef-a2fe8be04388" providerId="ADAL" clId="{BA50FAB7-247D-4AC6-89ED-1D2FE6963C6C}" dt="2022-03-08T03:20:04.703" v="1680" actId="47"/>
        <pc:sldMkLst>
          <pc:docMk/>
          <pc:sldMk cId="1318460178" sldId="326"/>
        </pc:sldMkLst>
      </pc:sldChg>
      <pc:sldChg chg="modSp add del mod">
        <pc:chgData name="Kevin Lugtu" userId="aee3869d-7d81-4ed7-99ef-a2fe8be04388" providerId="ADAL" clId="{BA50FAB7-247D-4AC6-89ED-1D2FE6963C6C}" dt="2022-03-08T03:32:44.135" v="2248" actId="47"/>
        <pc:sldMkLst>
          <pc:docMk/>
          <pc:sldMk cId="3950028953" sldId="326"/>
        </pc:sldMkLst>
        <pc:spChg chg="mod">
          <ac:chgData name="Kevin Lugtu" userId="aee3869d-7d81-4ed7-99ef-a2fe8be04388" providerId="ADAL" clId="{BA50FAB7-247D-4AC6-89ED-1D2FE6963C6C}" dt="2022-03-08T03:20:51.701" v="1737" actId="20577"/>
          <ac:spMkLst>
            <pc:docMk/>
            <pc:sldMk cId="3950028953" sldId="326"/>
            <ac:spMk id="5" creationId="{50839945-6889-4833-B2D9-9D8B17293466}"/>
          </ac:spMkLst>
        </pc:spChg>
      </pc:sldChg>
      <pc:sldChg chg="addSp delSp modSp new mod modClrScheme chgLayout">
        <pc:chgData name="Kevin Lugtu" userId="aee3869d-7d81-4ed7-99ef-a2fe8be04388" providerId="ADAL" clId="{BA50FAB7-247D-4AC6-89ED-1D2FE6963C6C}" dt="2022-03-08T04:10:11.483" v="3056" actId="20577"/>
        <pc:sldMkLst>
          <pc:docMk/>
          <pc:sldMk cId="499174951" sldId="327"/>
        </pc:sldMkLst>
        <pc:spChg chg="mod ord">
          <ac:chgData name="Kevin Lugtu" userId="aee3869d-7d81-4ed7-99ef-a2fe8be04388" providerId="ADAL" clId="{BA50FAB7-247D-4AC6-89ED-1D2FE6963C6C}" dt="2022-03-08T04:01:01.802" v="2880" actId="700"/>
          <ac:spMkLst>
            <pc:docMk/>
            <pc:sldMk cId="499174951" sldId="327"/>
            <ac:spMk id="2" creationId="{C586DA0F-3864-44FF-9F91-47567D5668AD}"/>
          </ac:spMkLst>
        </pc:spChg>
        <pc:spChg chg="del mod ord">
          <ac:chgData name="Kevin Lugtu" userId="aee3869d-7d81-4ed7-99ef-a2fe8be04388" providerId="ADAL" clId="{BA50FAB7-247D-4AC6-89ED-1D2FE6963C6C}" dt="2022-03-08T04:01:01.802" v="2880" actId="700"/>
          <ac:spMkLst>
            <pc:docMk/>
            <pc:sldMk cId="499174951" sldId="327"/>
            <ac:spMk id="3" creationId="{574EAB28-1341-4363-A5E2-C16E3CBB1FFA}"/>
          </ac:spMkLst>
        </pc:spChg>
        <pc:spChg chg="add mod ord">
          <ac:chgData name="Kevin Lugtu" userId="aee3869d-7d81-4ed7-99ef-a2fe8be04388" providerId="ADAL" clId="{BA50FAB7-247D-4AC6-89ED-1D2FE6963C6C}" dt="2022-03-08T04:05:47.507" v="2898"/>
          <ac:spMkLst>
            <pc:docMk/>
            <pc:sldMk cId="499174951" sldId="327"/>
            <ac:spMk id="4" creationId="{401616F0-4F8E-4FB5-92C0-A01B376C8A66}"/>
          </ac:spMkLst>
        </pc:spChg>
        <pc:spChg chg="add del mod ord">
          <ac:chgData name="Kevin Lugtu" userId="aee3869d-7d81-4ed7-99ef-a2fe8be04388" providerId="ADAL" clId="{BA50FAB7-247D-4AC6-89ED-1D2FE6963C6C}" dt="2022-03-08T04:05:09.948" v="2881" actId="478"/>
          <ac:spMkLst>
            <pc:docMk/>
            <pc:sldMk cId="499174951" sldId="327"/>
            <ac:spMk id="5" creationId="{40714348-F64C-44B3-8FEB-F84E038C232A}"/>
          </ac:spMkLst>
        </pc:spChg>
        <pc:spChg chg="add del mod">
          <ac:chgData name="Kevin Lugtu" userId="aee3869d-7d81-4ed7-99ef-a2fe8be04388" providerId="ADAL" clId="{BA50FAB7-247D-4AC6-89ED-1D2FE6963C6C}" dt="2022-03-08T04:06:16.028" v="2900"/>
          <ac:spMkLst>
            <pc:docMk/>
            <pc:sldMk cId="499174951" sldId="327"/>
            <ac:spMk id="6" creationId="{DA7448E5-A7E5-47BF-8743-0BBEC5582940}"/>
          </ac:spMkLst>
        </pc:spChg>
        <pc:spChg chg="add del mod">
          <ac:chgData name="Kevin Lugtu" userId="aee3869d-7d81-4ed7-99ef-a2fe8be04388" providerId="ADAL" clId="{BA50FAB7-247D-4AC6-89ED-1D2FE6963C6C}" dt="2022-03-08T04:06:16.028" v="2900"/>
          <ac:spMkLst>
            <pc:docMk/>
            <pc:sldMk cId="499174951" sldId="327"/>
            <ac:spMk id="7" creationId="{6C682677-000B-493C-A0AD-8A0ACB4D67BF}"/>
          </ac:spMkLst>
        </pc:spChg>
        <pc:spChg chg="add del mod">
          <ac:chgData name="Kevin Lugtu" userId="aee3869d-7d81-4ed7-99ef-a2fe8be04388" providerId="ADAL" clId="{BA50FAB7-247D-4AC6-89ED-1D2FE6963C6C}" dt="2022-03-08T04:06:16.028" v="2900"/>
          <ac:spMkLst>
            <pc:docMk/>
            <pc:sldMk cId="499174951" sldId="327"/>
            <ac:spMk id="8" creationId="{65AE2B2D-29B8-4234-A4BD-7EB00F26BB8A}"/>
          </ac:spMkLst>
        </pc:spChg>
        <pc:spChg chg="add del mod">
          <ac:chgData name="Kevin Lugtu" userId="aee3869d-7d81-4ed7-99ef-a2fe8be04388" providerId="ADAL" clId="{BA50FAB7-247D-4AC6-89ED-1D2FE6963C6C}" dt="2022-03-08T04:06:16.028" v="2900"/>
          <ac:spMkLst>
            <pc:docMk/>
            <pc:sldMk cId="499174951" sldId="327"/>
            <ac:spMk id="9" creationId="{6E36C0A2-98BC-4B82-A824-ED7269984EB5}"/>
          </ac:spMkLst>
        </pc:spChg>
        <pc:spChg chg="add mod">
          <ac:chgData name="Kevin Lugtu" userId="aee3869d-7d81-4ed7-99ef-a2fe8be04388" providerId="ADAL" clId="{BA50FAB7-247D-4AC6-89ED-1D2FE6963C6C}" dt="2022-03-08T04:08:33.552" v="2943" actId="14100"/>
          <ac:spMkLst>
            <pc:docMk/>
            <pc:sldMk cId="499174951" sldId="327"/>
            <ac:spMk id="10" creationId="{47ED7450-5D42-4823-8D4E-41E6A3136240}"/>
          </ac:spMkLst>
        </pc:spChg>
        <pc:spChg chg="add mod">
          <ac:chgData name="Kevin Lugtu" userId="aee3869d-7d81-4ed7-99ef-a2fe8be04388" providerId="ADAL" clId="{BA50FAB7-247D-4AC6-89ED-1D2FE6963C6C}" dt="2022-03-08T04:07:50.952" v="2938" actId="14100"/>
          <ac:spMkLst>
            <pc:docMk/>
            <pc:sldMk cId="499174951" sldId="327"/>
            <ac:spMk id="11" creationId="{6DE3A2D0-324E-4FAC-8769-C55CA9A1629C}"/>
          </ac:spMkLst>
        </pc:spChg>
        <pc:spChg chg="add mod">
          <ac:chgData name="Kevin Lugtu" userId="aee3869d-7d81-4ed7-99ef-a2fe8be04388" providerId="ADAL" clId="{BA50FAB7-247D-4AC6-89ED-1D2FE6963C6C}" dt="2022-03-08T04:09:48.834" v="3040" actId="20577"/>
          <ac:spMkLst>
            <pc:docMk/>
            <pc:sldMk cId="499174951" sldId="327"/>
            <ac:spMk id="12" creationId="{56CDE46C-514B-44EE-8081-8E89BB43A41E}"/>
          </ac:spMkLst>
        </pc:spChg>
        <pc:spChg chg="add del mod">
          <ac:chgData name="Kevin Lugtu" userId="aee3869d-7d81-4ed7-99ef-a2fe8be04388" providerId="ADAL" clId="{BA50FAB7-247D-4AC6-89ED-1D2FE6963C6C}" dt="2022-03-08T04:07:28.359" v="2930" actId="478"/>
          <ac:spMkLst>
            <pc:docMk/>
            <pc:sldMk cId="499174951" sldId="327"/>
            <ac:spMk id="13" creationId="{7EEB20B5-2459-4BC5-AE2A-E3501ACA96DA}"/>
          </ac:spMkLst>
        </pc:spChg>
        <pc:spChg chg="add del mod">
          <ac:chgData name="Kevin Lugtu" userId="aee3869d-7d81-4ed7-99ef-a2fe8be04388" providerId="ADAL" clId="{BA50FAB7-247D-4AC6-89ED-1D2FE6963C6C}" dt="2022-03-08T04:07:19.721" v="2928" actId="478"/>
          <ac:spMkLst>
            <pc:docMk/>
            <pc:sldMk cId="499174951" sldId="327"/>
            <ac:spMk id="14" creationId="{ACA89238-3A02-4424-A96D-4545ED3FB813}"/>
          </ac:spMkLst>
        </pc:spChg>
        <pc:spChg chg="add mod">
          <ac:chgData name="Kevin Lugtu" userId="aee3869d-7d81-4ed7-99ef-a2fe8be04388" providerId="ADAL" clId="{BA50FAB7-247D-4AC6-89ED-1D2FE6963C6C}" dt="2022-03-08T04:09:53.650" v="3042" actId="20577"/>
          <ac:spMkLst>
            <pc:docMk/>
            <pc:sldMk cId="499174951" sldId="327"/>
            <ac:spMk id="15" creationId="{955B4452-BEA1-4EE3-9556-CB2392DB7513}"/>
          </ac:spMkLst>
        </pc:spChg>
        <pc:spChg chg="add mod">
          <ac:chgData name="Kevin Lugtu" userId="aee3869d-7d81-4ed7-99ef-a2fe8be04388" providerId="ADAL" clId="{BA50FAB7-247D-4AC6-89ED-1D2FE6963C6C}" dt="2022-03-08T04:09:43.372" v="3035" actId="20577"/>
          <ac:spMkLst>
            <pc:docMk/>
            <pc:sldMk cId="499174951" sldId="327"/>
            <ac:spMk id="16" creationId="{ECA1A3DB-AB5D-4D40-8214-A9D779CD4556}"/>
          </ac:spMkLst>
        </pc:spChg>
        <pc:spChg chg="add mod">
          <ac:chgData name="Kevin Lugtu" userId="aee3869d-7d81-4ed7-99ef-a2fe8be04388" providerId="ADAL" clId="{BA50FAB7-247D-4AC6-89ED-1D2FE6963C6C}" dt="2022-03-08T04:10:02.456" v="3046" actId="20577"/>
          <ac:spMkLst>
            <pc:docMk/>
            <pc:sldMk cId="499174951" sldId="327"/>
            <ac:spMk id="17" creationId="{F73DFA14-9407-4E32-99E0-19A4B573A6C5}"/>
          </ac:spMkLst>
        </pc:spChg>
        <pc:spChg chg="add mod">
          <ac:chgData name="Kevin Lugtu" userId="aee3869d-7d81-4ed7-99ef-a2fe8be04388" providerId="ADAL" clId="{BA50FAB7-247D-4AC6-89ED-1D2FE6963C6C}" dt="2022-03-08T04:09:36.886" v="3031" actId="20577"/>
          <ac:spMkLst>
            <pc:docMk/>
            <pc:sldMk cId="499174951" sldId="327"/>
            <ac:spMk id="18" creationId="{F7BC2550-62F0-445C-B788-4A517136738A}"/>
          </ac:spMkLst>
        </pc:spChg>
        <pc:spChg chg="add mod">
          <ac:chgData name="Kevin Lugtu" userId="aee3869d-7d81-4ed7-99ef-a2fe8be04388" providerId="ADAL" clId="{BA50FAB7-247D-4AC6-89ED-1D2FE6963C6C}" dt="2022-03-08T04:10:11.483" v="3056" actId="20577"/>
          <ac:spMkLst>
            <pc:docMk/>
            <pc:sldMk cId="499174951" sldId="327"/>
            <ac:spMk id="19" creationId="{57BA2BEF-8C4E-48F1-99FB-FE2ABEC26DE0}"/>
          </ac:spMkLst>
        </pc:spChg>
        <pc:spChg chg="add mod">
          <ac:chgData name="Kevin Lugtu" userId="aee3869d-7d81-4ed7-99ef-a2fe8be04388" providerId="ADAL" clId="{BA50FAB7-247D-4AC6-89ED-1D2FE6963C6C}" dt="2022-03-08T04:08:51.031" v="2959" actId="20577"/>
          <ac:spMkLst>
            <pc:docMk/>
            <pc:sldMk cId="499174951" sldId="327"/>
            <ac:spMk id="20" creationId="{4A257625-B0F6-4433-8056-2EAF73A407CA}"/>
          </ac:spMkLst>
        </pc:spChg>
      </pc:sldChg>
      <pc:sldChg chg="addSp delSp modSp new mod">
        <pc:chgData name="Kevin Lugtu" userId="aee3869d-7d81-4ed7-99ef-a2fe8be04388" providerId="ADAL" clId="{BA50FAB7-247D-4AC6-89ED-1D2FE6963C6C}" dt="2022-03-08T04:52:44.963" v="4257" actId="20577"/>
        <pc:sldMkLst>
          <pc:docMk/>
          <pc:sldMk cId="4010574102" sldId="328"/>
        </pc:sldMkLst>
        <pc:spChg chg="mod">
          <ac:chgData name="Kevin Lugtu" userId="aee3869d-7d81-4ed7-99ef-a2fe8be04388" providerId="ADAL" clId="{BA50FAB7-247D-4AC6-89ED-1D2FE6963C6C}" dt="2022-03-08T04:21:48.621" v="3414" actId="20577"/>
          <ac:spMkLst>
            <pc:docMk/>
            <pc:sldMk cId="4010574102" sldId="328"/>
            <ac:spMk id="2" creationId="{AE82FA5B-E2BE-42DE-908D-D08F2A13FF65}"/>
          </ac:spMkLst>
        </pc:spChg>
        <pc:spChg chg="mod">
          <ac:chgData name="Kevin Lugtu" userId="aee3869d-7d81-4ed7-99ef-a2fe8be04388" providerId="ADAL" clId="{BA50FAB7-247D-4AC6-89ED-1D2FE6963C6C}" dt="2022-03-08T04:52:36.546" v="4242" actId="20577"/>
          <ac:spMkLst>
            <pc:docMk/>
            <pc:sldMk cId="4010574102" sldId="328"/>
            <ac:spMk id="3" creationId="{87F5902D-4AC9-4A67-A599-C031EC510A81}"/>
          </ac:spMkLst>
        </pc:spChg>
        <pc:spChg chg="add mod">
          <ac:chgData name="Kevin Lugtu" userId="aee3869d-7d81-4ed7-99ef-a2fe8be04388" providerId="ADAL" clId="{BA50FAB7-247D-4AC6-89ED-1D2FE6963C6C}" dt="2022-03-08T04:45:05.960" v="3852" actId="1076"/>
          <ac:spMkLst>
            <pc:docMk/>
            <pc:sldMk cId="4010574102" sldId="328"/>
            <ac:spMk id="4" creationId="{2BC038F0-2488-49F0-B709-D8C957FCFC79}"/>
          </ac:spMkLst>
        </pc:spChg>
        <pc:spChg chg="del mod">
          <ac:chgData name="Kevin Lugtu" userId="aee3869d-7d81-4ed7-99ef-a2fe8be04388" providerId="ADAL" clId="{BA50FAB7-247D-4AC6-89ED-1D2FE6963C6C}" dt="2022-03-08T04:25:55.046" v="3776" actId="478"/>
          <ac:spMkLst>
            <pc:docMk/>
            <pc:sldMk cId="4010574102" sldId="328"/>
            <ac:spMk id="4" creationId="{BFA517D0-8650-4C73-A9F8-186281F5DA9C}"/>
          </ac:spMkLst>
        </pc:spChg>
        <pc:spChg chg="add mod">
          <ac:chgData name="Kevin Lugtu" userId="aee3869d-7d81-4ed7-99ef-a2fe8be04388" providerId="ADAL" clId="{BA50FAB7-247D-4AC6-89ED-1D2FE6963C6C}" dt="2022-03-08T04:45:05.960" v="3852" actId="1076"/>
          <ac:spMkLst>
            <pc:docMk/>
            <pc:sldMk cId="4010574102" sldId="328"/>
            <ac:spMk id="5" creationId="{5E16869D-F704-448E-8DAF-61AC21FC3B5E}"/>
          </ac:spMkLst>
        </pc:spChg>
        <pc:spChg chg="add mod">
          <ac:chgData name="Kevin Lugtu" userId="aee3869d-7d81-4ed7-99ef-a2fe8be04388" providerId="ADAL" clId="{BA50FAB7-247D-4AC6-89ED-1D2FE6963C6C}" dt="2022-03-08T04:45:05.960" v="3852" actId="1076"/>
          <ac:spMkLst>
            <pc:docMk/>
            <pc:sldMk cId="4010574102" sldId="328"/>
            <ac:spMk id="6" creationId="{FDD2A223-5F67-4ED5-B661-76653D03E044}"/>
          </ac:spMkLst>
        </pc:spChg>
        <pc:spChg chg="add mod">
          <ac:chgData name="Kevin Lugtu" userId="aee3869d-7d81-4ed7-99ef-a2fe8be04388" providerId="ADAL" clId="{BA50FAB7-247D-4AC6-89ED-1D2FE6963C6C}" dt="2022-03-08T04:52:44.963" v="4257" actId="20577"/>
          <ac:spMkLst>
            <pc:docMk/>
            <pc:sldMk cId="4010574102" sldId="328"/>
            <ac:spMk id="7" creationId="{8769AF85-6EF2-4804-B50F-B9DE266888DF}"/>
          </ac:spMkLst>
        </pc:spChg>
        <pc:spChg chg="add del mod">
          <ac:chgData name="Kevin Lugtu" userId="aee3869d-7d81-4ed7-99ef-a2fe8be04388" providerId="ADAL" clId="{BA50FAB7-247D-4AC6-89ED-1D2FE6963C6C}" dt="2022-03-08T04:42:31.622" v="3832" actId="478"/>
          <ac:spMkLst>
            <pc:docMk/>
            <pc:sldMk cId="4010574102" sldId="328"/>
            <ac:spMk id="8" creationId="{6D705299-0A72-430C-90EE-ADD5EBE4ABAA}"/>
          </ac:spMkLst>
        </pc:spChg>
        <pc:spChg chg="add del mod">
          <ac:chgData name="Kevin Lugtu" userId="aee3869d-7d81-4ed7-99ef-a2fe8be04388" providerId="ADAL" clId="{BA50FAB7-247D-4AC6-89ED-1D2FE6963C6C}" dt="2022-03-08T04:42:32.301" v="3833" actId="478"/>
          <ac:spMkLst>
            <pc:docMk/>
            <pc:sldMk cId="4010574102" sldId="328"/>
            <ac:spMk id="9" creationId="{ECDFA9E4-CA7E-4011-99BF-0CEE154CA95A}"/>
          </ac:spMkLst>
        </pc:spChg>
        <pc:spChg chg="add del mod">
          <ac:chgData name="Kevin Lugtu" userId="aee3869d-7d81-4ed7-99ef-a2fe8be04388" providerId="ADAL" clId="{BA50FAB7-247D-4AC6-89ED-1D2FE6963C6C}" dt="2022-03-08T04:42:32.900" v="3834" actId="478"/>
          <ac:spMkLst>
            <pc:docMk/>
            <pc:sldMk cId="4010574102" sldId="328"/>
            <ac:spMk id="10" creationId="{7C6523D9-A677-44EE-A240-F63AF5500091}"/>
          </ac:spMkLst>
        </pc:spChg>
        <pc:spChg chg="add del mod">
          <ac:chgData name="Kevin Lugtu" userId="aee3869d-7d81-4ed7-99ef-a2fe8be04388" providerId="ADAL" clId="{BA50FAB7-247D-4AC6-89ED-1D2FE6963C6C}" dt="2022-03-08T04:42:29.535" v="3829" actId="478"/>
          <ac:spMkLst>
            <pc:docMk/>
            <pc:sldMk cId="4010574102" sldId="328"/>
            <ac:spMk id="11" creationId="{7B5EB8C9-08B9-439E-AEC7-706C0842EFDE}"/>
          </ac:spMkLst>
        </pc:spChg>
        <pc:spChg chg="add mod">
          <ac:chgData name="Kevin Lugtu" userId="aee3869d-7d81-4ed7-99ef-a2fe8be04388" providerId="ADAL" clId="{BA50FAB7-247D-4AC6-89ED-1D2FE6963C6C}" dt="2022-03-08T04:45:05.960" v="3852" actId="1076"/>
          <ac:spMkLst>
            <pc:docMk/>
            <pc:sldMk cId="4010574102" sldId="328"/>
            <ac:spMk id="12" creationId="{B134EEAD-F74E-4C5D-8202-9EA211F49254}"/>
          </ac:spMkLst>
        </pc:spChg>
        <pc:spChg chg="add mod">
          <ac:chgData name="Kevin Lugtu" userId="aee3869d-7d81-4ed7-99ef-a2fe8be04388" providerId="ADAL" clId="{BA50FAB7-247D-4AC6-89ED-1D2FE6963C6C}" dt="2022-03-08T04:47:31.213" v="3939" actId="1076"/>
          <ac:spMkLst>
            <pc:docMk/>
            <pc:sldMk cId="4010574102" sldId="328"/>
            <ac:spMk id="13" creationId="{135F63CC-1440-4A49-A12C-BA340CCA9770}"/>
          </ac:spMkLst>
        </pc:spChg>
        <pc:spChg chg="add mod">
          <ac:chgData name="Kevin Lugtu" userId="aee3869d-7d81-4ed7-99ef-a2fe8be04388" providerId="ADAL" clId="{BA50FAB7-247D-4AC6-89ED-1D2FE6963C6C}" dt="2022-03-08T04:49:49.244" v="3949" actId="14100"/>
          <ac:spMkLst>
            <pc:docMk/>
            <pc:sldMk cId="4010574102" sldId="328"/>
            <ac:spMk id="14" creationId="{BE8F76E8-0641-4530-8841-378C0C88950E}"/>
          </ac:spMkLst>
        </pc:spChg>
        <pc:spChg chg="add mod">
          <ac:chgData name="Kevin Lugtu" userId="aee3869d-7d81-4ed7-99ef-a2fe8be04388" providerId="ADAL" clId="{BA50FAB7-247D-4AC6-89ED-1D2FE6963C6C}" dt="2022-03-08T04:50:10.763" v="3964" actId="20577"/>
          <ac:spMkLst>
            <pc:docMk/>
            <pc:sldMk cId="4010574102" sldId="328"/>
            <ac:spMk id="15" creationId="{D468AE74-6F90-44FB-8688-7489022C6384}"/>
          </ac:spMkLst>
        </pc:spChg>
        <pc:spChg chg="add mod">
          <ac:chgData name="Kevin Lugtu" userId="aee3869d-7d81-4ed7-99ef-a2fe8be04388" providerId="ADAL" clId="{BA50FAB7-247D-4AC6-89ED-1D2FE6963C6C}" dt="2022-03-08T04:47:25.285" v="3937" actId="20577"/>
          <ac:spMkLst>
            <pc:docMk/>
            <pc:sldMk cId="4010574102" sldId="328"/>
            <ac:spMk id="16" creationId="{1C4EDA36-596C-4AD0-A944-92CD443803AD}"/>
          </ac:spMkLst>
        </pc:spChg>
        <pc:spChg chg="add mod">
          <ac:chgData name="Kevin Lugtu" userId="aee3869d-7d81-4ed7-99ef-a2fe8be04388" providerId="ADAL" clId="{BA50FAB7-247D-4AC6-89ED-1D2FE6963C6C}" dt="2022-03-08T04:50:21.312" v="3991" actId="20577"/>
          <ac:spMkLst>
            <pc:docMk/>
            <pc:sldMk cId="4010574102" sldId="328"/>
            <ac:spMk id="17" creationId="{112A2E9B-7AA9-4B4C-900A-AC28BE19A6F2}"/>
          </ac:spMkLst>
        </pc:spChg>
        <pc:spChg chg="add">
          <ac:chgData name="Kevin Lugtu" userId="aee3869d-7d81-4ed7-99ef-a2fe8be04388" providerId="ADAL" clId="{BA50FAB7-247D-4AC6-89ED-1D2FE6963C6C}" dt="2022-03-08T04:49:05.794" v="3941" actId="11529"/>
          <ac:spMkLst>
            <pc:docMk/>
            <pc:sldMk cId="4010574102" sldId="328"/>
            <ac:spMk id="18" creationId="{09F83617-BD00-46F5-A109-B1B56B0746C7}"/>
          </ac:spMkLst>
        </pc:spChg>
        <pc:spChg chg="add mod">
          <ac:chgData name="Kevin Lugtu" userId="aee3869d-7d81-4ed7-99ef-a2fe8be04388" providerId="ADAL" clId="{BA50FAB7-247D-4AC6-89ED-1D2FE6963C6C}" dt="2022-03-08T04:50:28.323" v="4007" actId="20577"/>
          <ac:spMkLst>
            <pc:docMk/>
            <pc:sldMk cId="4010574102" sldId="328"/>
            <ac:spMk id="19" creationId="{B30DA1A4-654B-48E1-AC50-0CB7119F40AE}"/>
          </ac:spMkLst>
        </pc:spChg>
        <pc:spChg chg="add mod">
          <ac:chgData name="Kevin Lugtu" userId="aee3869d-7d81-4ed7-99ef-a2fe8be04388" providerId="ADAL" clId="{BA50FAB7-247D-4AC6-89ED-1D2FE6963C6C}" dt="2022-03-08T04:49:19.671" v="3944" actId="1076"/>
          <ac:spMkLst>
            <pc:docMk/>
            <pc:sldMk cId="4010574102" sldId="328"/>
            <ac:spMk id="20" creationId="{8BF92F15-B646-4277-A26F-F5120AC7804A}"/>
          </ac:spMkLst>
        </pc:spChg>
        <pc:spChg chg="add mod">
          <ac:chgData name="Kevin Lugtu" userId="aee3869d-7d81-4ed7-99ef-a2fe8be04388" providerId="ADAL" clId="{BA50FAB7-247D-4AC6-89ED-1D2FE6963C6C}" dt="2022-03-08T04:50:39.650" v="4025" actId="20577"/>
          <ac:spMkLst>
            <pc:docMk/>
            <pc:sldMk cId="4010574102" sldId="328"/>
            <ac:spMk id="21" creationId="{1DE7A147-0C9A-422E-BFD7-86919C5D7139}"/>
          </ac:spMkLst>
        </pc:spChg>
        <pc:spChg chg="add mod">
          <ac:chgData name="Kevin Lugtu" userId="aee3869d-7d81-4ed7-99ef-a2fe8be04388" providerId="ADAL" clId="{BA50FAB7-247D-4AC6-89ED-1D2FE6963C6C}" dt="2022-03-08T04:49:35.945" v="3946" actId="1076"/>
          <ac:spMkLst>
            <pc:docMk/>
            <pc:sldMk cId="4010574102" sldId="328"/>
            <ac:spMk id="22" creationId="{8E335FFC-051A-4ACC-9F53-2A5EF4F3E293}"/>
          </ac:spMkLst>
        </pc:spChg>
        <pc:spChg chg="add mod">
          <ac:chgData name="Kevin Lugtu" userId="aee3869d-7d81-4ed7-99ef-a2fe8be04388" providerId="ADAL" clId="{BA50FAB7-247D-4AC6-89ED-1D2FE6963C6C}" dt="2022-03-08T04:51:07.824" v="4066" actId="20577"/>
          <ac:spMkLst>
            <pc:docMk/>
            <pc:sldMk cId="4010574102" sldId="328"/>
            <ac:spMk id="23" creationId="{66D0C31E-203B-476A-A3A6-74B8E32E9427}"/>
          </ac:spMkLst>
        </pc:spChg>
        <pc:spChg chg="add mod">
          <ac:chgData name="Kevin Lugtu" userId="aee3869d-7d81-4ed7-99ef-a2fe8be04388" providerId="ADAL" clId="{BA50FAB7-247D-4AC6-89ED-1D2FE6963C6C}" dt="2022-03-08T04:49:45.428" v="3948" actId="1076"/>
          <ac:spMkLst>
            <pc:docMk/>
            <pc:sldMk cId="4010574102" sldId="328"/>
            <ac:spMk id="24" creationId="{CFA2CFCC-2BB3-4443-9690-21E9B0118EFF}"/>
          </ac:spMkLst>
        </pc:spChg>
        <pc:spChg chg="add mod">
          <ac:chgData name="Kevin Lugtu" userId="aee3869d-7d81-4ed7-99ef-a2fe8be04388" providerId="ADAL" clId="{BA50FAB7-247D-4AC6-89ED-1D2FE6963C6C}" dt="2022-03-08T04:51:20.528" v="4095" actId="20577"/>
          <ac:spMkLst>
            <pc:docMk/>
            <pc:sldMk cId="4010574102" sldId="328"/>
            <ac:spMk id="25" creationId="{141B98AB-92C9-4118-8A03-FEEE06F8A0A1}"/>
          </ac:spMkLst>
        </pc:spChg>
        <pc:spChg chg="add mod">
          <ac:chgData name="Kevin Lugtu" userId="aee3869d-7d81-4ed7-99ef-a2fe8be04388" providerId="ADAL" clId="{BA50FAB7-247D-4AC6-89ED-1D2FE6963C6C}" dt="2022-03-08T04:49:56.199" v="3951" actId="1076"/>
          <ac:spMkLst>
            <pc:docMk/>
            <pc:sldMk cId="4010574102" sldId="328"/>
            <ac:spMk id="26" creationId="{97E0E640-ABC9-45A8-8E10-4D0AD357D7DA}"/>
          </ac:spMkLst>
        </pc:spChg>
        <pc:picChg chg="add del">
          <ac:chgData name="Kevin Lugtu" userId="aee3869d-7d81-4ed7-99ef-a2fe8be04388" providerId="ADAL" clId="{BA50FAB7-247D-4AC6-89ED-1D2FE6963C6C}" dt="2022-03-08T04:25:58.787" v="3778" actId="22"/>
          <ac:picMkLst>
            <pc:docMk/>
            <pc:sldMk cId="4010574102" sldId="328"/>
            <ac:picMk id="6" creationId="{2C072988-1DA0-4FB9-83F3-15BF17AFAC21}"/>
          </ac:picMkLst>
        </pc:picChg>
      </pc:sldChg>
      <pc:sldChg chg="modSp add mod">
        <pc:chgData name="Kevin Lugtu" userId="aee3869d-7d81-4ed7-99ef-a2fe8be04388" providerId="ADAL" clId="{BA50FAB7-247D-4AC6-89ED-1D2FE6963C6C}" dt="2022-03-22T13:37:51.014" v="6601" actId="20577"/>
        <pc:sldMkLst>
          <pc:docMk/>
          <pc:sldMk cId="2217570706" sldId="329"/>
        </pc:sldMkLst>
        <pc:spChg chg="mod">
          <ac:chgData name="Kevin Lugtu" userId="aee3869d-7d81-4ed7-99ef-a2fe8be04388" providerId="ADAL" clId="{BA50FAB7-247D-4AC6-89ED-1D2FE6963C6C}" dt="2022-03-22T13:37:51.014" v="6601" actId="20577"/>
          <ac:spMkLst>
            <pc:docMk/>
            <pc:sldMk cId="2217570706" sldId="329"/>
            <ac:spMk id="5" creationId="{312A4862-3179-4D5B-9437-D59BF8EF6EB5}"/>
          </ac:spMkLst>
        </pc:spChg>
      </pc:sldChg>
      <pc:sldChg chg="modSp new mod">
        <pc:chgData name="Kevin Lugtu" userId="aee3869d-7d81-4ed7-99ef-a2fe8be04388" providerId="ADAL" clId="{BA50FAB7-247D-4AC6-89ED-1D2FE6963C6C}" dt="2022-03-08T05:24:26.846" v="5149" actId="20577"/>
        <pc:sldMkLst>
          <pc:docMk/>
          <pc:sldMk cId="3795315074" sldId="330"/>
        </pc:sldMkLst>
        <pc:spChg chg="mod">
          <ac:chgData name="Kevin Lugtu" userId="aee3869d-7d81-4ed7-99ef-a2fe8be04388" providerId="ADAL" clId="{BA50FAB7-247D-4AC6-89ED-1D2FE6963C6C}" dt="2022-03-08T05:16:09.387" v="4726" actId="20577"/>
          <ac:spMkLst>
            <pc:docMk/>
            <pc:sldMk cId="3795315074" sldId="330"/>
            <ac:spMk id="2" creationId="{33049FB5-5191-40B8-90AB-2E5A2B8754A7}"/>
          </ac:spMkLst>
        </pc:spChg>
        <pc:spChg chg="mod">
          <ac:chgData name="Kevin Lugtu" userId="aee3869d-7d81-4ed7-99ef-a2fe8be04388" providerId="ADAL" clId="{BA50FAB7-247D-4AC6-89ED-1D2FE6963C6C}" dt="2022-03-08T05:24:26.846" v="5149" actId="20577"/>
          <ac:spMkLst>
            <pc:docMk/>
            <pc:sldMk cId="3795315074" sldId="330"/>
            <ac:spMk id="3" creationId="{3F5E151B-B34C-445A-A86A-E58102B8EB00}"/>
          </ac:spMkLst>
        </pc:spChg>
      </pc:sldChg>
      <pc:sldChg chg="addSp delSp modSp new del mod modClrScheme chgLayout">
        <pc:chgData name="Kevin Lugtu" userId="aee3869d-7d81-4ed7-99ef-a2fe8be04388" providerId="ADAL" clId="{BA50FAB7-247D-4AC6-89ED-1D2FE6963C6C}" dt="2022-03-08T05:29:45.144" v="5418" actId="47"/>
        <pc:sldMkLst>
          <pc:docMk/>
          <pc:sldMk cId="2121760246" sldId="331"/>
        </pc:sldMkLst>
        <pc:spChg chg="del mod ord">
          <ac:chgData name="Kevin Lugtu" userId="aee3869d-7d81-4ed7-99ef-a2fe8be04388" providerId="ADAL" clId="{BA50FAB7-247D-4AC6-89ED-1D2FE6963C6C}" dt="2022-03-08T05:21:32.693" v="5048" actId="700"/>
          <ac:spMkLst>
            <pc:docMk/>
            <pc:sldMk cId="2121760246" sldId="331"/>
            <ac:spMk id="2" creationId="{0E4515CA-0053-4824-AB89-FFC267941C26}"/>
          </ac:spMkLst>
        </pc:spChg>
        <pc:spChg chg="del mod ord">
          <ac:chgData name="Kevin Lugtu" userId="aee3869d-7d81-4ed7-99ef-a2fe8be04388" providerId="ADAL" clId="{BA50FAB7-247D-4AC6-89ED-1D2FE6963C6C}" dt="2022-03-08T05:21:32.693" v="5048" actId="700"/>
          <ac:spMkLst>
            <pc:docMk/>
            <pc:sldMk cId="2121760246" sldId="331"/>
            <ac:spMk id="3" creationId="{0744D6B2-89A0-48D2-B1A6-A7D9EE5EE14D}"/>
          </ac:spMkLst>
        </pc:spChg>
        <pc:spChg chg="add mod ord">
          <ac:chgData name="Kevin Lugtu" userId="aee3869d-7d81-4ed7-99ef-a2fe8be04388" providerId="ADAL" clId="{BA50FAB7-247D-4AC6-89ED-1D2FE6963C6C}" dt="2022-03-08T05:21:32.693" v="5048" actId="700"/>
          <ac:spMkLst>
            <pc:docMk/>
            <pc:sldMk cId="2121760246" sldId="331"/>
            <ac:spMk id="4" creationId="{DC16601F-B043-4B75-8FCD-54B63DA21339}"/>
          </ac:spMkLst>
        </pc:spChg>
        <pc:spChg chg="add mod ord">
          <ac:chgData name="Kevin Lugtu" userId="aee3869d-7d81-4ed7-99ef-a2fe8be04388" providerId="ADAL" clId="{BA50FAB7-247D-4AC6-89ED-1D2FE6963C6C}" dt="2022-03-08T05:21:32.693" v="5048" actId="700"/>
          <ac:spMkLst>
            <pc:docMk/>
            <pc:sldMk cId="2121760246" sldId="331"/>
            <ac:spMk id="5" creationId="{4A79914E-1C3B-4520-82F3-8C8C11455FF7}"/>
          </ac:spMkLst>
        </pc:spChg>
      </pc:sldChg>
      <pc:sldChg chg="modSp add mod ord">
        <pc:chgData name="Kevin Lugtu" userId="aee3869d-7d81-4ed7-99ef-a2fe8be04388" providerId="ADAL" clId="{BA50FAB7-247D-4AC6-89ED-1D2FE6963C6C}" dt="2022-03-08T05:28:13.293" v="5383" actId="5793"/>
        <pc:sldMkLst>
          <pc:docMk/>
          <pc:sldMk cId="2050991489" sldId="332"/>
        </pc:sldMkLst>
        <pc:spChg chg="mod">
          <ac:chgData name="Kevin Lugtu" userId="aee3869d-7d81-4ed7-99ef-a2fe8be04388" providerId="ADAL" clId="{BA50FAB7-247D-4AC6-89ED-1D2FE6963C6C}" dt="2022-03-08T05:28:13.293" v="5383" actId="5793"/>
          <ac:spMkLst>
            <pc:docMk/>
            <pc:sldMk cId="2050991489" sldId="332"/>
            <ac:spMk id="2" creationId="{C395D359-6BC5-43E5-8E8E-A4B6F4CF8389}"/>
          </ac:spMkLst>
        </pc:spChg>
      </pc:sldChg>
      <pc:sldChg chg="addSp delSp modSp new mod modClrScheme chgLayout">
        <pc:chgData name="Kevin Lugtu" userId="aee3869d-7d81-4ed7-99ef-a2fe8be04388" providerId="ADAL" clId="{BA50FAB7-247D-4AC6-89ED-1D2FE6963C6C}" dt="2022-03-08T05:39:31.509" v="6114" actId="20577"/>
        <pc:sldMkLst>
          <pc:docMk/>
          <pc:sldMk cId="1115374425" sldId="333"/>
        </pc:sldMkLst>
        <pc:spChg chg="del mod ord">
          <ac:chgData name="Kevin Lugtu" userId="aee3869d-7d81-4ed7-99ef-a2fe8be04388" providerId="ADAL" clId="{BA50FAB7-247D-4AC6-89ED-1D2FE6963C6C}" dt="2022-03-08T05:28:34.479" v="5385" actId="700"/>
          <ac:spMkLst>
            <pc:docMk/>
            <pc:sldMk cId="1115374425" sldId="333"/>
            <ac:spMk id="2" creationId="{FACE6570-1D0E-4DFA-9BE6-D207DC00E447}"/>
          </ac:spMkLst>
        </pc:spChg>
        <pc:spChg chg="del mod ord">
          <ac:chgData name="Kevin Lugtu" userId="aee3869d-7d81-4ed7-99ef-a2fe8be04388" providerId="ADAL" clId="{BA50FAB7-247D-4AC6-89ED-1D2FE6963C6C}" dt="2022-03-08T05:28:34.479" v="5385" actId="700"/>
          <ac:spMkLst>
            <pc:docMk/>
            <pc:sldMk cId="1115374425" sldId="333"/>
            <ac:spMk id="3" creationId="{626C145B-967F-4B84-9859-EAF00F18C46A}"/>
          </ac:spMkLst>
        </pc:spChg>
        <pc:spChg chg="add mod ord">
          <ac:chgData name="Kevin Lugtu" userId="aee3869d-7d81-4ed7-99ef-a2fe8be04388" providerId="ADAL" clId="{BA50FAB7-247D-4AC6-89ED-1D2FE6963C6C}" dt="2022-03-08T05:28:43.139" v="5407" actId="20577"/>
          <ac:spMkLst>
            <pc:docMk/>
            <pc:sldMk cId="1115374425" sldId="333"/>
            <ac:spMk id="4" creationId="{0F359D27-A2B2-4BA6-B708-1D9E9DA6C185}"/>
          </ac:spMkLst>
        </pc:spChg>
        <pc:spChg chg="add mod ord">
          <ac:chgData name="Kevin Lugtu" userId="aee3869d-7d81-4ed7-99ef-a2fe8be04388" providerId="ADAL" clId="{BA50FAB7-247D-4AC6-89ED-1D2FE6963C6C}" dt="2022-03-08T05:39:31.509" v="6114" actId="20577"/>
          <ac:spMkLst>
            <pc:docMk/>
            <pc:sldMk cId="1115374425" sldId="333"/>
            <ac:spMk id="5" creationId="{F9ECF632-874F-43C8-87B2-DC2BEB3E7FEE}"/>
          </ac:spMkLst>
        </pc:spChg>
      </pc:sldChg>
      <pc:sldChg chg="new del">
        <pc:chgData name="Kevin Lugtu" userId="aee3869d-7d81-4ed7-99ef-a2fe8be04388" providerId="ADAL" clId="{BA50FAB7-247D-4AC6-89ED-1D2FE6963C6C}" dt="2022-03-08T05:29:45.939" v="5419" actId="47"/>
        <pc:sldMkLst>
          <pc:docMk/>
          <pc:sldMk cId="4284530815" sldId="334"/>
        </pc:sldMkLst>
      </pc:sldChg>
      <pc:sldChg chg="modSp add mod">
        <pc:chgData name="Kevin Lugtu" userId="aee3869d-7d81-4ed7-99ef-a2fe8be04388" providerId="ADAL" clId="{BA50FAB7-247D-4AC6-89ED-1D2FE6963C6C}" dt="2022-03-08T05:30:05.832" v="5508" actId="20577"/>
        <pc:sldMkLst>
          <pc:docMk/>
          <pc:sldMk cId="2438083670" sldId="335"/>
        </pc:sldMkLst>
        <pc:spChg chg="mod">
          <ac:chgData name="Kevin Lugtu" userId="aee3869d-7d81-4ed7-99ef-a2fe8be04388" providerId="ADAL" clId="{BA50FAB7-247D-4AC6-89ED-1D2FE6963C6C}" dt="2022-03-08T05:30:05.832" v="5508" actId="20577"/>
          <ac:spMkLst>
            <pc:docMk/>
            <pc:sldMk cId="2438083670" sldId="335"/>
            <ac:spMk id="2" creationId="{3C62C0BB-A3B7-4DFC-ABCF-73193248A5CE}"/>
          </ac:spMkLst>
        </pc:spChg>
      </pc:sldChg>
      <pc:sldChg chg="modSp add mod">
        <pc:chgData name="Kevin Lugtu" userId="aee3869d-7d81-4ed7-99ef-a2fe8be04388" providerId="ADAL" clId="{BA50FAB7-247D-4AC6-89ED-1D2FE6963C6C}" dt="2022-03-08T05:30:40.460" v="5597" actId="20577"/>
        <pc:sldMkLst>
          <pc:docMk/>
          <pc:sldMk cId="1485495101" sldId="336"/>
        </pc:sldMkLst>
        <pc:spChg chg="mod">
          <ac:chgData name="Kevin Lugtu" userId="aee3869d-7d81-4ed7-99ef-a2fe8be04388" providerId="ADAL" clId="{BA50FAB7-247D-4AC6-89ED-1D2FE6963C6C}" dt="2022-03-08T05:30:40.460" v="5597" actId="20577"/>
          <ac:spMkLst>
            <pc:docMk/>
            <pc:sldMk cId="1485495101" sldId="336"/>
            <ac:spMk id="2" creationId="{3C62C0BB-A3B7-4DFC-ABCF-73193248A5CE}"/>
          </ac:spMkLst>
        </pc:spChg>
      </pc:sldChg>
      <pc:sldChg chg="modSp new mod">
        <pc:chgData name="Kevin Lugtu" userId="aee3869d-7d81-4ed7-99ef-a2fe8be04388" providerId="ADAL" clId="{BA50FAB7-247D-4AC6-89ED-1D2FE6963C6C}" dt="2022-03-16T16:24:10.634" v="6547" actId="20577"/>
        <pc:sldMkLst>
          <pc:docMk/>
          <pc:sldMk cId="357003847" sldId="337"/>
        </pc:sldMkLst>
        <pc:spChg chg="mod">
          <ac:chgData name="Kevin Lugtu" userId="aee3869d-7d81-4ed7-99ef-a2fe8be04388" providerId="ADAL" clId="{BA50FAB7-247D-4AC6-89ED-1D2FE6963C6C}" dt="2022-03-16T16:24:10.634" v="6547" actId="20577"/>
          <ac:spMkLst>
            <pc:docMk/>
            <pc:sldMk cId="357003847" sldId="337"/>
            <ac:spMk id="3" creationId="{2E73E512-8289-4E70-BA70-D671621E7916}"/>
          </ac:spMkLst>
        </pc:spChg>
      </pc:sldChg>
      <pc:sldChg chg="addSp delSp modSp new mod ord modClrScheme chgLayout">
        <pc:chgData name="Kevin Lugtu" userId="aee3869d-7d81-4ed7-99ef-a2fe8be04388" providerId="ADAL" clId="{BA50FAB7-247D-4AC6-89ED-1D2FE6963C6C}" dt="2022-03-23T02:37:19.251" v="6775" actId="20577"/>
        <pc:sldMkLst>
          <pc:docMk/>
          <pc:sldMk cId="3699058196" sldId="338"/>
        </pc:sldMkLst>
        <pc:spChg chg="del mod ord">
          <ac:chgData name="Kevin Lugtu" userId="aee3869d-7d81-4ed7-99ef-a2fe8be04388" providerId="ADAL" clId="{BA50FAB7-247D-4AC6-89ED-1D2FE6963C6C}" dt="2022-03-23T02:29:48.758" v="6603" actId="700"/>
          <ac:spMkLst>
            <pc:docMk/>
            <pc:sldMk cId="3699058196" sldId="338"/>
            <ac:spMk id="2" creationId="{C2DC4061-C1F0-4914-BE2E-752914A61809}"/>
          </ac:spMkLst>
        </pc:spChg>
        <pc:spChg chg="del mod ord">
          <ac:chgData name="Kevin Lugtu" userId="aee3869d-7d81-4ed7-99ef-a2fe8be04388" providerId="ADAL" clId="{BA50FAB7-247D-4AC6-89ED-1D2FE6963C6C}" dt="2022-03-23T02:29:48.758" v="6603" actId="700"/>
          <ac:spMkLst>
            <pc:docMk/>
            <pc:sldMk cId="3699058196" sldId="338"/>
            <ac:spMk id="3" creationId="{5FFA2C74-A72C-4744-8510-C64E816F6A7F}"/>
          </ac:spMkLst>
        </pc:spChg>
        <pc:spChg chg="add mod ord">
          <ac:chgData name="Kevin Lugtu" userId="aee3869d-7d81-4ed7-99ef-a2fe8be04388" providerId="ADAL" clId="{BA50FAB7-247D-4AC6-89ED-1D2FE6963C6C}" dt="2022-03-23T02:37:19.251" v="6775" actId="20577"/>
          <ac:spMkLst>
            <pc:docMk/>
            <pc:sldMk cId="3699058196" sldId="338"/>
            <ac:spMk id="4" creationId="{3A80560E-22EB-443E-BE95-3794B2D9BB08}"/>
          </ac:spMkLst>
        </pc:spChg>
        <pc:spChg chg="add mod ord">
          <ac:chgData name="Kevin Lugtu" userId="aee3869d-7d81-4ed7-99ef-a2fe8be04388" providerId="ADAL" clId="{BA50FAB7-247D-4AC6-89ED-1D2FE6963C6C}" dt="2022-03-23T02:33:50.360" v="6763" actId="20577"/>
          <ac:spMkLst>
            <pc:docMk/>
            <pc:sldMk cId="3699058196" sldId="338"/>
            <ac:spMk id="5" creationId="{CB9AFF07-1AE6-42D2-BDD3-7E39D00606F8}"/>
          </ac:spMkLst>
        </pc:spChg>
        <pc:spChg chg="add del">
          <ac:chgData name="Kevin Lugtu" userId="aee3869d-7d81-4ed7-99ef-a2fe8be04388" providerId="ADAL" clId="{BA50FAB7-247D-4AC6-89ED-1D2FE6963C6C}" dt="2022-03-23T02:29:53.846" v="6605"/>
          <ac:spMkLst>
            <pc:docMk/>
            <pc:sldMk cId="3699058196" sldId="338"/>
            <ac:spMk id="6" creationId="{6D91C305-A311-4A63-A6B5-81617007E984}"/>
          </ac:spMkLst>
        </pc:spChg>
        <pc:spChg chg="add del">
          <ac:chgData name="Kevin Lugtu" userId="aee3869d-7d81-4ed7-99ef-a2fe8be04388" providerId="ADAL" clId="{BA50FAB7-247D-4AC6-89ED-1D2FE6963C6C}" dt="2022-03-23T02:29:53.846" v="6605"/>
          <ac:spMkLst>
            <pc:docMk/>
            <pc:sldMk cId="3699058196" sldId="338"/>
            <ac:spMk id="7" creationId="{F30F37F3-75D3-4B7D-89A2-09D97AF65B2E}"/>
          </ac:spMkLst>
        </pc:spChg>
        <pc:spChg chg="add del mod">
          <ac:chgData name="Kevin Lugtu" userId="aee3869d-7d81-4ed7-99ef-a2fe8be04388" providerId="ADAL" clId="{BA50FAB7-247D-4AC6-89ED-1D2FE6963C6C}" dt="2022-03-23T02:37:11.629" v="6767" actId="478"/>
          <ac:spMkLst>
            <pc:docMk/>
            <pc:sldMk cId="3699058196" sldId="338"/>
            <ac:spMk id="8" creationId="{4325EBC2-41C6-4A47-BE0A-EC19E7760885}"/>
          </ac:spMkLst>
        </pc:spChg>
        <pc:spChg chg="add del mod">
          <ac:chgData name="Kevin Lugtu" userId="aee3869d-7d81-4ed7-99ef-a2fe8be04388" providerId="ADAL" clId="{BA50FAB7-247D-4AC6-89ED-1D2FE6963C6C}" dt="2022-03-23T02:30:07.809" v="6608" actId="478"/>
          <ac:spMkLst>
            <pc:docMk/>
            <pc:sldMk cId="3699058196" sldId="338"/>
            <ac:spMk id="9" creationId="{5B78BFE2-75C8-4FB6-87BD-0AA2CE0A6A2B}"/>
          </ac:spMkLst>
        </pc:spChg>
        <pc:spChg chg="add del">
          <ac:chgData name="Kevin Lugtu" userId="aee3869d-7d81-4ed7-99ef-a2fe8be04388" providerId="ADAL" clId="{BA50FAB7-247D-4AC6-89ED-1D2FE6963C6C}" dt="2022-03-23T02:31:31.782" v="6694"/>
          <ac:spMkLst>
            <pc:docMk/>
            <pc:sldMk cId="3699058196" sldId="338"/>
            <ac:spMk id="10" creationId="{7C7765E2-B63D-499D-8352-62275312DD45}"/>
          </ac:spMkLst>
        </pc:spChg>
        <pc:spChg chg="add del">
          <ac:chgData name="Kevin Lugtu" userId="aee3869d-7d81-4ed7-99ef-a2fe8be04388" providerId="ADAL" clId="{BA50FAB7-247D-4AC6-89ED-1D2FE6963C6C}" dt="2022-03-23T02:31:31.782" v="6694"/>
          <ac:spMkLst>
            <pc:docMk/>
            <pc:sldMk cId="3699058196" sldId="338"/>
            <ac:spMk id="11" creationId="{635258E7-D385-425E-9138-D5516150A912}"/>
          </ac:spMkLst>
        </pc:spChg>
        <pc:picChg chg="add mod">
          <ac:chgData name="Kevin Lugtu" userId="aee3869d-7d81-4ed7-99ef-a2fe8be04388" providerId="ADAL" clId="{BA50FAB7-247D-4AC6-89ED-1D2FE6963C6C}" dt="2022-03-23T02:32:12.186" v="6701" actId="1076"/>
          <ac:picMkLst>
            <pc:docMk/>
            <pc:sldMk cId="3699058196" sldId="338"/>
            <ac:picMk id="1032" creationId="{7505C8E8-DBD6-44F2-91B4-34400E561A75}"/>
          </ac:picMkLst>
        </pc:picChg>
        <pc:cxnChg chg="add mod">
          <ac:chgData name="Kevin Lugtu" userId="aee3869d-7d81-4ed7-99ef-a2fe8be04388" providerId="ADAL" clId="{BA50FAB7-247D-4AC6-89ED-1D2FE6963C6C}" dt="2022-03-23T02:32:08.315" v="6700" actId="14100"/>
          <ac:cxnSpMkLst>
            <pc:docMk/>
            <pc:sldMk cId="3699058196" sldId="338"/>
            <ac:cxnSpMk id="13" creationId="{F26EBA2F-6D85-4CF0-80F3-2815520247BD}"/>
          </ac:cxnSpMkLst>
        </pc:cxnChg>
        <pc:cxnChg chg="add mod">
          <ac:chgData name="Kevin Lugtu" userId="aee3869d-7d81-4ed7-99ef-a2fe8be04388" providerId="ADAL" clId="{BA50FAB7-247D-4AC6-89ED-1D2FE6963C6C}" dt="2022-03-23T02:34:57.285" v="6766" actId="14100"/>
          <ac:cxnSpMkLst>
            <pc:docMk/>
            <pc:sldMk cId="3699058196" sldId="338"/>
            <ac:cxnSpMk id="15" creationId="{BB0C2433-0332-4A59-AE57-877578BD899B}"/>
          </ac:cxnSpMkLst>
        </pc:cxnChg>
      </pc:sldChg>
      <pc:sldChg chg="addSp modSp new mod">
        <pc:chgData name="Kevin Lugtu" userId="aee3869d-7d81-4ed7-99ef-a2fe8be04388" providerId="ADAL" clId="{BA50FAB7-247D-4AC6-89ED-1D2FE6963C6C}" dt="2022-03-23T02:38:15.191" v="6798" actId="1076"/>
        <pc:sldMkLst>
          <pc:docMk/>
          <pc:sldMk cId="1804859164" sldId="339"/>
        </pc:sldMkLst>
        <pc:spChg chg="mod">
          <ac:chgData name="Kevin Lugtu" userId="aee3869d-7d81-4ed7-99ef-a2fe8be04388" providerId="ADAL" clId="{BA50FAB7-247D-4AC6-89ED-1D2FE6963C6C}" dt="2022-03-23T02:38:03.720" v="6793" actId="20577"/>
          <ac:spMkLst>
            <pc:docMk/>
            <pc:sldMk cId="1804859164" sldId="339"/>
            <ac:spMk id="2" creationId="{BE4C68A5-0858-4713-BDCB-AAA73DB7B3F6}"/>
          </ac:spMkLst>
        </pc:spChg>
        <pc:spChg chg="mod">
          <ac:chgData name="Kevin Lugtu" userId="aee3869d-7d81-4ed7-99ef-a2fe8be04388" providerId="ADAL" clId="{BA50FAB7-247D-4AC6-89ED-1D2FE6963C6C}" dt="2022-03-23T02:37:25.016" v="6782" actId="5793"/>
          <ac:spMkLst>
            <pc:docMk/>
            <pc:sldMk cId="1804859164" sldId="339"/>
            <ac:spMk id="3" creationId="{A23AC525-9C48-4DE5-B3F9-8C8AF31BD94E}"/>
          </ac:spMkLst>
        </pc:spChg>
        <pc:picChg chg="add mod">
          <ac:chgData name="Kevin Lugtu" userId="aee3869d-7d81-4ed7-99ef-a2fe8be04388" providerId="ADAL" clId="{BA50FAB7-247D-4AC6-89ED-1D2FE6963C6C}" dt="2022-03-23T02:38:15.191" v="6798" actId="1076"/>
          <ac:picMkLst>
            <pc:docMk/>
            <pc:sldMk cId="1804859164" sldId="339"/>
            <ac:picMk id="5" creationId="{4577B313-FF03-4BD1-9718-F248A0292D7F}"/>
          </ac:picMkLst>
        </pc:picChg>
      </pc:sldChg>
      <pc:sldChg chg="addSp delSp modSp new mod modClrScheme chgLayout">
        <pc:chgData name="Kevin Lugtu" userId="aee3869d-7d81-4ed7-99ef-a2fe8be04388" providerId="ADAL" clId="{BA50FAB7-247D-4AC6-89ED-1D2FE6963C6C}" dt="2022-05-07T13:50:35.162" v="6804" actId="22"/>
        <pc:sldMkLst>
          <pc:docMk/>
          <pc:sldMk cId="1674554892" sldId="340"/>
        </pc:sldMkLst>
        <pc:spChg chg="del mod ord">
          <ac:chgData name="Kevin Lugtu" userId="aee3869d-7d81-4ed7-99ef-a2fe8be04388" providerId="ADAL" clId="{BA50FAB7-247D-4AC6-89ED-1D2FE6963C6C}" dt="2022-05-07T13:50:18.764" v="6802" actId="700"/>
          <ac:spMkLst>
            <pc:docMk/>
            <pc:sldMk cId="1674554892" sldId="340"/>
            <ac:spMk id="2" creationId="{26184127-D590-572F-07BD-932CEF806728}"/>
          </ac:spMkLst>
        </pc:spChg>
        <pc:spChg chg="del mod ord">
          <ac:chgData name="Kevin Lugtu" userId="aee3869d-7d81-4ed7-99ef-a2fe8be04388" providerId="ADAL" clId="{BA50FAB7-247D-4AC6-89ED-1D2FE6963C6C}" dt="2022-05-07T13:50:18.764" v="6802" actId="700"/>
          <ac:spMkLst>
            <pc:docMk/>
            <pc:sldMk cId="1674554892" sldId="340"/>
            <ac:spMk id="3" creationId="{08E6F437-C7D7-616B-9492-5F803ECC3305}"/>
          </ac:spMkLst>
        </pc:spChg>
        <pc:spChg chg="add mod ord">
          <ac:chgData name="Kevin Lugtu" userId="aee3869d-7d81-4ed7-99ef-a2fe8be04388" providerId="ADAL" clId="{BA50FAB7-247D-4AC6-89ED-1D2FE6963C6C}" dt="2022-05-07T13:50:18.764" v="6802" actId="700"/>
          <ac:spMkLst>
            <pc:docMk/>
            <pc:sldMk cId="1674554892" sldId="340"/>
            <ac:spMk id="4" creationId="{F2377515-B1EC-2BD5-CE4F-A3528717F503}"/>
          </ac:spMkLst>
        </pc:spChg>
        <pc:spChg chg="add del mod ord">
          <ac:chgData name="Kevin Lugtu" userId="aee3869d-7d81-4ed7-99ef-a2fe8be04388" providerId="ADAL" clId="{BA50FAB7-247D-4AC6-89ED-1D2FE6963C6C}" dt="2022-05-07T13:50:35.162" v="6804" actId="22"/>
          <ac:spMkLst>
            <pc:docMk/>
            <pc:sldMk cId="1674554892" sldId="340"/>
            <ac:spMk id="5" creationId="{1BD936C2-D5A2-EA5C-A423-01D678D2AF7D}"/>
          </ac:spMkLst>
        </pc:spChg>
        <pc:spChg chg="add del mod ord">
          <ac:chgData name="Kevin Lugtu" userId="aee3869d-7d81-4ed7-99ef-a2fe8be04388" providerId="ADAL" clId="{BA50FAB7-247D-4AC6-89ED-1D2FE6963C6C}" dt="2022-05-07T13:50:19.909" v="6803" actId="22"/>
          <ac:spMkLst>
            <pc:docMk/>
            <pc:sldMk cId="1674554892" sldId="340"/>
            <ac:spMk id="6" creationId="{B0BE5761-364F-109C-3A93-13ED449D50AC}"/>
          </ac:spMkLst>
        </pc:spChg>
        <pc:picChg chg="add mod ord">
          <ac:chgData name="Kevin Lugtu" userId="aee3869d-7d81-4ed7-99ef-a2fe8be04388" providerId="ADAL" clId="{BA50FAB7-247D-4AC6-89ED-1D2FE6963C6C}" dt="2022-05-07T13:50:19.909" v="6803" actId="22"/>
          <ac:picMkLst>
            <pc:docMk/>
            <pc:sldMk cId="1674554892" sldId="340"/>
            <ac:picMk id="8" creationId="{C4D86AEB-E385-000F-73E4-FB8E691B3FC8}"/>
          </ac:picMkLst>
        </pc:picChg>
        <pc:picChg chg="add mod ord">
          <ac:chgData name="Kevin Lugtu" userId="aee3869d-7d81-4ed7-99ef-a2fe8be04388" providerId="ADAL" clId="{BA50FAB7-247D-4AC6-89ED-1D2FE6963C6C}" dt="2022-05-07T13:50:35.162" v="6804" actId="22"/>
          <ac:picMkLst>
            <pc:docMk/>
            <pc:sldMk cId="1674554892" sldId="340"/>
            <ac:picMk id="10" creationId="{BF0EE655-C22D-7F2C-3B64-51B99FF585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63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78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3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0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15" y="643469"/>
            <a:ext cx="8271187" cy="3128110"/>
          </a:xfrm>
        </p:spPr>
        <p:txBody>
          <a:bodyPr>
            <a:normAutofit/>
          </a:bodyPr>
          <a:lstStyle/>
          <a:p>
            <a:r>
              <a:rPr lang="en-US" sz="6000" dirty="0"/>
              <a:t>Synthetic Generation flow diagram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15" y="3932445"/>
            <a:ext cx="8271187" cy="1515856"/>
          </a:xfrm>
        </p:spPr>
        <p:txBody>
          <a:bodyPr>
            <a:normAutofit/>
          </a:bodyPr>
          <a:lstStyle/>
          <a:p>
            <a:r>
              <a:rPr lang="en-US" dirty="0" err="1"/>
              <a:t>Rockyview</a:t>
            </a:r>
            <a:r>
              <a:rPr lang="en-US" dirty="0"/>
              <a:t> </a:t>
            </a:r>
            <a:r>
              <a:rPr lang="en-US" dirty="0" err="1"/>
              <a:t>Geoservices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359-6BC5-43E5-8E8E-A4B6F4CF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1.2 – Initializing the Program – python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D2434-0BAD-4C00-96E5-CDEA54178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99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59D27-A2B2-4BA6-B708-1D9E9DA6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Initialization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ECF632-874F-43C8-87B2-DC2BEB3E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Code that initializes the main window created in Qt </a:t>
            </a:r>
          </a:p>
          <a:p>
            <a:r>
              <a:rPr lang="en-CA" dirty="0"/>
              <a:t>For each of the following button – open appropriate popup windows 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Synthetic Generation </a:t>
            </a:r>
          </a:p>
          <a:p>
            <a:pPr lvl="2"/>
            <a:r>
              <a:rPr lang="en-CA" dirty="0"/>
              <a:t>Must first check if there is a current LAS file loaded into memory </a:t>
            </a:r>
          </a:p>
          <a:p>
            <a:pPr lvl="2"/>
            <a:r>
              <a:rPr lang="en-CA" dirty="0"/>
              <a:t>Type of synthetic wavelet to be created </a:t>
            </a:r>
          </a:p>
          <a:p>
            <a:pPr lvl="2"/>
            <a:r>
              <a:rPr lang="en-CA" dirty="0"/>
              <a:t>Window for option for the current selected synthetic wavelet 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37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AAACE-1FAC-47C1-ABFC-5668C662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1.3 – Loading Data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D1F03-93FE-47EC-A9C7-C9D4A440D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55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80937-E514-46A2-9B0B-71DD0A7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Loading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A4862-3179-4D5B-9437-D59BF8EF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When Load Well button is clicked – </a:t>
            </a:r>
          </a:p>
          <a:p>
            <a:pPr marL="0" indent="0">
              <a:buNone/>
            </a:pPr>
            <a:r>
              <a:rPr lang="en-CA" dirty="0"/>
              <a:t>	Have prompt pop up to acquire location of LAS well file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 startAt="2"/>
            </a:pPr>
            <a:r>
              <a:rPr lang="en-CA" dirty="0"/>
              <a:t>Load well file into memory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CA" dirty="0"/>
              <a:t>Determine well name – to be later displayed once stored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CA" dirty="0"/>
              <a:t>Determine all available well data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CA" dirty="0"/>
              <a:t>For each well data, store data into memory – dictionaries may be useful but library ‘welly’ may have a tool already for this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CA" dirty="0"/>
              <a:t>Ask user for data conversion for following: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CA" dirty="0"/>
              <a:t>Sonic log – s/m?? - optional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CA" dirty="0"/>
              <a:t>density - optional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Log start ___ - units ___ - from welly (min from data)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KB ___ - units ___ - from welly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Seismic datum -&gt; </a:t>
            </a:r>
            <a:r>
              <a:rPr lang="en-US" dirty="0" err="1"/>
              <a:t>SD-KB+log_start</a:t>
            </a:r>
            <a:r>
              <a:rPr lang="en-US" dirty="0"/>
              <a:t> = distance below seismic datum 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Depth/replacement velocity = log start time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Replacement velocity ___ m/s</a:t>
            </a:r>
          </a:p>
          <a:p>
            <a:pPr marL="1428750" lvl="2" indent="-514350">
              <a:buFont typeface="+mj-lt"/>
              <a:buAutoNum type="romanLcPeriod"/>
            </a:pPr>
            <a:endParaRPr lang="en-CA" dirty="0"/>
          </a:p>
          <a:p>
            <a:pPr marL="971550" lvl="1" indent="-514350">
              <a:buFont typeface="+mj-lt"/>
              <a:buAutoNum type="romanLcPeriod"/>
            </a:pPr>
            <a:endParaRPr lang="en-CA" dirty="0"/>
          </a:p>
          <a:p>
            <a:pPr marL="971550" lvl="1" indent="-514350">
              <a:buFont typeface="+mj-lt"/>
              <a:buAutoNum type="romanL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293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80937-E514-46A2-9B0B-71DD0A7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Loading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A4862-3179-4D5B-9437-D59BF8EF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dirty="0"/>
              <a:t>Automatically Calculate/Data Preparation: (notes taken from </a:t>
            </a:r>
            <a:r>
              <a:rPr lang="en-CA" dirty="0" err="1"/>
              <a:t>synthetic_seismogram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) </a:t>
            </a:r>
          </a:p>
          <a:p>
            <a:pPr lvl="1"/>
            <a:r>
              <a:rPr lang="en-CA" dirty="0"/>
              <a:t>Log start time -&gt; in data itself </a:t>
            </a:r>
          </a:p>
          <a:p>
            <a:pPr lvl="1"/>
            <a:r>
              <a:rPr lang="en-CA" dirty="0"/>
              <a:t>Replace Nan values with zero – </a:t>
            </a:r>
            <a:r>
              <a:rPr lang="en-CA" dirty="0" err="1"/>
              <a:t>dt_interval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Cumulative time</a:t>
            </a:r>
          </a:p>
          <a:p>
            <a:pPr lvl="1"/>
            <a:r>
              <a:rPr lang="en-CA" dirty="0"/>
              <a:t>Total two way time </a:t>
            </a:r>
          </a:p>
          <a:p>
            <a:pPr lvl="1"/>
            <a:r>
              <a:rPr lang="en-CA" dirty="0"/>
              <a:t>Acoustic impedance </a:t>
            </a:r>
          </a:p>
          <a:p>
            <a:pPr lvl="2"/>
            <a:r>
              <a:rPr lang="en-CA" dirty="0"/>
              <a:t>Sonic velocity calculate</a:t>
            </a:r>
          </a:p>
          <a:p>
            <a:pPr lvl="2"/>
            <a:r>
              <a:rPr lang="en-CA" dirty="0"/>
              <a:t>Reflection coefficients</a:t>
            </a:r>
          </a:p>
          <a:p>
            <a:pPr lvl="1"/>
            <a:r>
              <a:rPr lang="en-US" dirty="0"/>
              <a:t>Resampling to the time domain and </a:t>
            </a:r>
            <a:r>
              <a:rPr lang="en-US" dirty="0" err="1"/>
              <a:t>Rc</a:t>
            </a:r>
            <a:r>
              <a:rPr lang="en-US" dirty="0"/>
              <a:t> calculation</a:t>
            </a:r>
            <a:r>
              <a:rPr lang="en-CA" dirty="0"/>
              <a:t> 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57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AA2-8EA7-4DF6-B807-613CA681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1.4 – Creating Synthetic Trace from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CDD7-6C87-4CB3-82F6-FC81150D3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94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6EEF90-54D4-4310-A697-44F1EF0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Synthetic generation – Ricker wavelet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39945-6889-4833-B2D9-9D8B1729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event that the ‘generate synthetic’ button is hit the Qt Widget for synthetic generation will pop-up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Ricker wavelet requirements </a:t>
            </a:r>
          </a:p>
          <a:p>
            <a:pPr lvl="1"/>
            <a:r>
              <a:rPr lang="en-CA" dirty="0"/>
              <a:t>Have an option to define a wavelet dominant frequency (use a slider – default f=30Hz)</a:t>
            </a:r>
          </a:p>
          <a:p>
            <a:pPr lvl="1"/>
            <a:r>
              <a:rPr lang="en-CA" dirty="0"/>
              <a:t>Wavelength length </a:t>
            </a:r>
          </a:p>
          <a:p>
            <a:pPr lvl="1"/>
            <a:r>
              <a:rPr lang="en-CA" dirty="0"/>
              <a:t>Done button – this button will automatically plot the generated synthetic trace along with time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463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9FB5-5191-40B8-90AB-2E5A2B87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Synthetic Generation – Others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151B-B34C-445A-A86A-E58102B8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wavelets can be used with the use of </a:t>
            </a:r>
            <a:r>
              <a:rPr lang="en-CA" dirty="0" err="1"/>
              <a:t>bruges</a:t>
            </a:r>
            <a:r>
              <a:rPr lang="en-CA" dirty="0"/>
              <a:t> library </a:t>
            </a:r>
          </a:p>
          <a:p>
            <a:r>
              <a:rPr lang="en-CA" dirty="0"/>
              <a:t>Other types of synthetics will be developed along here as time progresses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31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AD2E-FA4D-4569-A05B-0AABDAB5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1.5 – Plotting Synthetic and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11FC-D7AE-499F-A6C1-FA13FD3ED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2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4B33-C687-458B-9CB1-78B82D6E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Loaded into Memory – before/after synthetic is created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3AC-453D-4FCC-BCE7-70BCD852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three dropdown menus  to select desired data to be plotted at each track  </a:t>
            </a:r>
          </a:p>
          <a:p>
            <a:pPr lvl="1"/>
            <a:r>
              <a:rPr lang="en-CA" dirty="0"/>
              <a:t>Well data names can be retrieved from data loading and inserted here for options </a:t>
            </a:r>
          </a:p>
          <a:p>
            <a:pPr lvl="1"/>
            <a:r>
              <a:rPr lang="en-CA" dirty="0"/>
              <a:t>For each well data name, connect desired option to the appropriate data in the </a:t>
            </a:r>
            <a:r>
              <a:rPr lang="en-CA" dirty="0" err="1"/>
              <a:t>dataframe</a:t>
            </a:r>
            <a:endParaRPr lang="en-CA" dirty="0"/>
          </a:p>
          <a:p>
            <a:pPr lvl="1"/>
            <a:r>
              <a:rPr lang="en-CA" dirty="0"/>
              <a:t>Plot the data into the appropriate window and automatically replace the name of the track at the top and the appropriate legends </a:t>
            </a:r>
          </a:p>
          <a:p>
            <a:pPr lvl="2"/>
            <a:r>
              <a:rPr lang="en-CA" dirty="0"/>
              <a:t>Legends</a:t>
            </a:r>
          </a:p>
          <a:p>
            <a:pPr lvl="3"/>
            <a:r>
              <a:rPr lang="en-CA" dirty="0"/>
              <a:t>X-label &amp; units </a:t>
            </a:r>
          </a:p>
          <a:p>
            <a:pPr lvl="3"/>
            <a:r>
              <a:rPr lang="en-CA" dirty="0"/>
              <a:t>Y-label &amp; units </a:t>
            </a:r>
          </a:p>
        </p:txBody>
      </p:sp>
    </p:spTree>
    <p:extLst>
      <p:ext uri="{BB962C8B-B14F-4D97-AF65-F5344CB8AC3E}">
        <p14:creationId xmlns:p14="http://schemas.microsoft.com/office/powerpoint/2010/main" val="5648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F621-DE07-40C5-B347-EF17B63C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40CE-0244-45BC-A6C6-AFA5FF3F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program that generates synthetic data from well data </a:t>
            </a:r>
          </a:p>
        </p:txBody>
      </p:sp>
    </p:spTree>
    <p:extLst>
      <p:ext uri="{BB962C8B-B14F-4D97-AF65-F5344CB8AC3E}">
        <p14:creationId xmlns:p14="http://schemas.microsoft.com/office/powerpoint/2010/main" val="3051592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80560E-22EB-443E-BE95-3794B2D9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 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AFF07-1AE6-42D2-BDD3-7E39D006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Gamma track – 1inch </a:t>
            </a:r>
          </a:p>
          <a:p>
            <a:r>
              <a:rPr lang="en-CA" dirty="0"/>
              <a:t>Sonic track – 2 inch </a:t>
            </a:r>
          </a:p>
          <a:p>
            <a:r>
              <a:rPr lang="en-CA" dirty="0"/>
              <a:t>Density Track – 2 inch </a:t>
            </a:r>
          </a:p>
          <a:p>
            <a:r>
              <a:rPr lang="en-CA" dirty="0"/>
              <a:t>Sonic and density track – 2.5inch combined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505C8E8-DBD6-44F2-91B4-34400E56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48" y="1658664"/>
            <a:ext cx="3371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6EBA2F-6D85-4CF0-80F3-2815520247BD}"/>
              </a:ext>
            </a:extLst>
          </p:cNvPr>
          <p:cNvCxnSpPr>
            <a:cxnSpLocks/>
          </p:cNvCxnSpPr>
          <p:nvPr/>
        </p:nvCxnSpPr>
        <p:spPr>
          <a:xfrm>
            <a:off x="4493172" y="1939159"/>
            <a:ext cx="5691352" cy="454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0C2433-0332-4A59-AE57-877578BD899B}"/>
              </a:ext>
            </a:extLst>
          </p:cNvPr>
          <p:cNvCxnSpPr>
            <a:cxnSpLocks/>
          </p:cNvCxnSpPr>
          <p:nvPr/>
        </p:nvCxnSpPr>
        <p:spPr>
          <a:xfrm>
            <a:off x="7662041" y="3641834"/>
            <a:ext cx="3184635" cy="220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5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68A5-0858-4713-BDCB-AAA73DB7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Color 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C525-9C48-4DE5-B3F9-8C8AF31B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7B313-FF03-4BD1-9718-F248A02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93" y="1508759"/>
            <a:ext cx="8533087" cy="43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B447-A261-4DE7-B0DC-28B9716E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E512-8289-4E70-BA70-D671621E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options to create aliases to select DT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0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C0BB-A3B7-4DFC-ABCF-7319324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1.6 – Loading </a:t>
            </a:r>
            <a:r>
              <a:rPr lang="en-CA"/>
              <a:t>Tops and Loading </a:t>
            </a:r>
            <a:r>
              <a:rPr lang="en-CA" dirty="0"/>
              <a:t>2 wells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51FF-92B3-4091-8691-1239481DB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40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C0BB-A3B7-4DFC-ABCF-7319324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1.7 – Adding an option to apply bulk shift to all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51FF-92B3-4091-8691-1239481DB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08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C0BB-A3B7-4DFC-ABCF-7319324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Section 1.8 – Adding a memory of the data to apply – undo function to any changes in 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51FF-92B3-4091-8691-1239481DB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49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E6BE-FDCA-4943-BF41-AD54AC27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2 – Program to be able to take in seismic data between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E481-E962-4F0F-8AF2-BFDE6512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Along with synthetic generate trace </a:t>
            </a:r>
          </a:p>
        </p:txBody>
      </p:sp>
    </p:spTree>
    <p:extLst>
      <p:ext uri="{BB962C8B-B14F-4D97-AF65-F5344CB8AC3E}">
        <p14:creationId xmlns:p14="http://schemas.microsoft.com/office/powerpoint/2010/main" val="285735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4015-76FE-4943-92B6-DDDE2504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3 - Model trace response given a geological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B9C4-52E4-45C0-A749-3F4875D8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4623-B6E3-4298-A0F5-DBF8FF20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A9CF-E915-4AFA-A8DE-4BB9BF16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18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77515-B1EC-2BD5-CE4F-A3528717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0EE655-C22D-7F2C-3B64-51B99FF585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7261" y="1825625"/>
            <a:ext cx="4203477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D86AEB-E385-000F-73E4-FB8E691B3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8279" y="1825625"/>
            <a:ext cx="4289441" cy="4351338"/>
          </a:xfrm>
        </p:spPr>
      </p:pic>
    </p:spTree>
    <p:extLst>
      <p:ext uri="{BB962C8B-B14F-4D97-AF65-F5344CB8AC3E}">
        <p14:creationId xmlns:p14="http://schemas.microsoft.com/office/powerpoint/2010/main" val="16745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1034-4F9E-4E94-A5FE-7D74A072E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Phase 1 – Creating App to analyze synthetic response based on well data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554E0D2-F144-4C71-8B26-79CA0523F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59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359-6BC5-43E5-8E8E-A4B6F4CF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1.1 – Initializing the Program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D2434-0BAD-4C00-96E5-CDEA54178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02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39B690-5B53-4DE5-8FE4-3E48AA7C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Initialization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5E37-06B9-48B6-8E6D-C2089E2E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Create a GUI Using Qt Designer </a:t>
            </a:r>
          </a:p>
          <a:p>
            <a:pPr marL="514350" indent="-514350">
              <a:buAutoNum type="arabicPeriod"/>
            </a:pPr>
            <a:r>
              <a:rPr lang="en-CA" dirty="0"/>
              <a:t>Using Python – connect initialization of GUI when program is started </a:t>
            </a:r>
          </a:p>
          <a:p>
            <a:pPr marL="457200" lvl="1" indent="0">
              <a:buNone/>
            </a:pPr>
            <a:r>
              <a:rPr lang="en-CA" dirty="0"/>
              <a:t>Requirements: </a:t>
            </a:r>
          </a:p>
          <a:p>
            <a:pPr lvl="1"/>
            <a:r>
              <a:rPr lang="en-CA" dirty="0"/>
              <a:t>Load well data button </a:t>
            </a:r>
          </a:p>
          <a:p>
            <a:pPr lvl="1"/>
            <a:r>
              <a:rPr lang="en-CA" dirty="0"/>
              <a:t>Loaded well data name </a:t>
            </a:r>
          </a:p>
          <a:p>
            <a:pPr lvl="1"/>
            <a:r>
              <a:rPr lang="en-CA" dirty="0"/>
              <a:t>Three dropdown menus to select tracks </a:t>
            </a:r>
          </a:p>
          <a:p>
            <a:pPr lvl="1"/>
            <a:r>
              <a:rPr lang="en-CA" dirty="0"/>
              <a:t>Three tracks for well data </a:t>
            </a:r>
          </a:p>
          <a:p>
            <a:pPr lvl="1"/>
            <a:r>
              <a:rPr lang="en-CA" dirty="0"/>
              <a:t>Track for synthetic data </a:t>
            </a:r>
          </a:p>
          <a:p>
            <a:pPr lvl="1"/>
            <a:r>
              <a:rPr lang="en-CA" dirty="0"/>
              <a:t>Button to create a synthetic data 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934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6FD2-04E2-4B90-95FF-2B182B74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Qt Layout of main window – 1 well only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9621B-3CCB-4218-BB74-CF5237904E67}"/>
              </a:ext>
            </a:extLst>
          </p:cNvPr>
          <p:cNvSpPr/>
          <p:nvPr/>
        </p:nvSpPr>
        <p:spPr>
          <a:xfrm>
            <a:off x="838201" y="1343608"/>
            <a:ext cx="9185910" cy="5149267"/>
          </a:xfrm>
          <a:prstGeom prst="roundRect">
            <a:avLst>
              <a:gd name="adj" fmla="val 27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5D5FCC7-25D9-4C52-A353-ECFD1F2ACF02}"/>
              </a:ext>
            </a:extLst>
          </p:cNvPr>
          <p:cNvSpPr/>
          <p:nvPr/>
        </p:nvSpPr>
        <p:spPr>
          <a:xfrm>
            <a:off x="838200" y="1343608"/>
            <a:ext cx="9185911" cy="233265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>
                <a:solidFill>
                  <a:schemeClr val="bg1"/>
                </a:solidFill>
              </a:rPr>
              <a:t>Synthetic Analysis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02910-9E46-4175-8A2B-77E4C9DB7A0B}"/>
              </a:ext>
            </a:extLst>
          </p:cNvPr>
          <p:cNvSpPr/>
          <p:nvPr/>
        </p:nvSpPr>
        <p:spPr>
          <a:xfrm>
            <a:off x="914400" y="1615440"/>
            <a:ext cx="117729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Load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638D5-EECA-478A-8B4B-9B136C77B248}"/>
              </a:ext>
            </a:extLst>
          </p:cNvPr>
          <p:cNvSpPr/>
          <p:nvPr/>
        </p:nvSpPr>
        <p:spPr>
          <a:xfrm>
            <a:off x="2167890" y="1615440"/>
            <a:ext cx="117729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Generate Synthetic </a:t>
            </a:r>
            <a:endParaRPr lang="en-CA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2F84F-5750-4AD1-A812-FD3568EAE79A}"/>
              </a:ext>
            </a:extLst>
          </p:cNvPr>
          <p:cNvSpPr/>
          <p:nvPr/>
        </p:nvSpPr>
        <p:spPr>
          <a:xfrm>
            <a:off x="3421380" y="1615440"/>
            <a:ext cx="117729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Load Seismic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2C63BD-1367-480D-B802-64A826C353BC}"/>
              </a:ext>
            </a:extLst>
          </p:cNvPr>
          <p:cNvGrpSpPr/>
          <p:nvPr/>
        </p:nvGrpSpPr>
        <p:grpSpPr>
          <a:xfrm>
            <a:off x="3421380" y="2365298"/>
            <a:ext cx="5623560" cy="3502712"/>
            <a:chOff x="3421380" y="2011680"/>
            <a:chExt cx="5623560" cy="35027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C6B856-B5B9-48C0-B8B2-86B7A9DB8AC7}"/>
                </a:ext>
              </a:extLst>
            </p:cNvPr>
            <p:cNvSpPr/>
            <p:nvPr/>
          </p:nvSpPr>
          <p:spPr>
            <a:xfrm>
              <a:off x="3421380" y="2011680"/>
              <a:ext cx="1177290" cy="3502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3736CF-E169-402D-A835-F972402101B3}"/>
                </a:ext>
              </a:extLst>
            </p:cNvPr>
            <p:cNvSpPr/>
            <p:nvPr/>
          </p:nvSpPr>
          <p:spPr>
            <a:xfrm>
              <a:off x="4903470" y="2011680"/>
              <a:ext cx="1177290" cy="3502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227901-004B-4679-9346-BB742DACBBC8}"/>
                </a:ext>
              </a:extLst>
            </p:cNvPr>
            <p:cNvSpPr/>
            <p:nvPr/>
          </p:nvSpPr>
          <p:spPr>
            <a:xfrm>
              <a:off x="6385560" y="2011680"/>
              <a:ext cx="1177290" cy="3502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8A53DB-03FF-4BF2-B3C4-D1E2A33A0BAB}"/>
                </a:ext>
              </a:extLst>
            </p:cNvPr>
            <p:cNvSpPr/>
            <p:nvPr/>
          </p:nvSpPr>
          <p:spPr>
            <a:xfrm>
              <a:off x="7867650" y="2011680"/>
              <a:ext cx="1177290" cy="3502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BAED0C-268E-4ECA-97CC-DAB9F6FFBEA2}"/>
              </a:ext>
            </a:extLst>
          </p:cNvPr>
          <p:cNvGrpSpPr/>
          <p:nvPr/>
        </p:nvGrpSpPr>
        <p:grpSpPr>
          <a:xfrm>
            <a:off x="914400" y="2340425"/>
            <a:ext cx="2004060" cy="3502712"/>
            <a:chOff x="914400" y="2011680"/>
            <a:chExt cx="2004060" cy="35027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42A4AD-8270-4D79-9A71-5496C1AA43E1}"/>
                </a:ext>
              </a:extLst>
            </p:cNvPr>
            <p:cNvSpPr/>
            <p:nvPr/>
          </p:nvSpPr>
          <p:spPr>
            <a:xfrm>
              <a:off x="914400" y="2011680"/>
              <a:ext cx="2004060" cy="2316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698ECE-BD83-4BF1-AD69-04F71A268CF8}"/>
                </a:ext>
              </a:extLst>
            </p:cNvPr>
            <p:cNvSpPr/>
            <p:nvPr/>
          </p:nvSpPr>
          <p:spPr>
            <a:xfrm>
              <a:off x="914400" y="4450080"/>
              <a:ext cx="2004060" cy="1064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0FDD15-1F11-4D11-BFEF-F8C92CBD6EA8}"/>
                </a:ext>
              </a:extLst>
            </p:cNvPr>
            <p:cNvSpPr/>
            <p:nvPr/>
          </p:nvSpPr>
          <p:spPr>
            <a:xfrm>
              <a:off x="1327785" y="2036553"/>
              <a:ext cx="1177290" cy="199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/>
                <a:t>Well Name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B49979-BA7D-4934-AC57-CAB6448A6C0C}"/>
                </a:ext>
              </a:extLst>
            </p:cNvPr>
            <p:cNvGrpSpPr/>
            <p:nvPr/>
          </p:nvGrpSpPr>
          <p:grpSpPr>
            <a:xfrm>
              <a:off x="918210" y="2361545"/>
              <a:ext cx="1907286" cy="1616749"/>
              <a:chOff x="918210" y="2361545"/>
              <a:chExt cx="1907286" cy="161674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9705FF-79D3-4C06-9198-8774A02107A9}"/>
                  </a:ext>
                </a:extLst>
              </p:cNvPr>
              <p:cNvGrpSpPr/>
              <p:nvPr/>
            </p:nvGrpSpPr>
            <p:grpSpPr>
              <a:xfrm>
                <a:off x="918210" y="2361545"/>
                <a:ext cx="1907286" cy="1616749"/>
                <a:chOff x="914400" y="2012527"/>
                <a:chExt cx="1907286" cy="1616749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581381D-DB4B-46FF-85C3-EE56C224F44B}"/>
                    </a:ext>
                  </a:extLst>
                </p:cNvPr>
                <p:cNvSpPr/>
                <p:nvPr/>
              </p:nvSpPr>
              <p:spPr>
                <a:xfrm>
                  <a:off x="914400" y="2012527"/>
                  <a:ext cx="914400" cy="2443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00" dirty="0"/>
                    <a:t>Track 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38D7FA-A795-4DFD-BE3E-8B4571D4EB6B}"/>
                    </a:ext>
                  </a:extLst>
                </p:cNvPr>
                <p:cNvSpPr/>
                <p:nvPr/>
              </p:nvSpPr>
              <p:spPr>
                <a:xfrm>
                  <a:off x="914400" y="2581835"/>
                  <a:ext cx="914400" cy="2443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00" dirty="0"/>
                    <a:t>Track 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8EC7C6D-E9A9-44ED-A4D3-A1CC2984FA62}"/>
                    </a:ext>
                  </a:extLst>
                </p:cNvPr>
                <p:cNvSpPr/>
                <p:nvPr/>
              </p:nvSpPr>
              <p:spPr>
                <a:xfrm>
                  <a:off x="914400" y="3147143"/>
                  <a:ext cx="914400" cy="2443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00" dirty="0"/>
                    <a:t>Track 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DA06F8D-132B-49D2-A67E-7EB964891C30}"/>
                    </a:ext>
                  </a:extLst>
                </p:cNvPr>
                <p:cNvSpPr/>
                <p:nvPr/>
              </p:nvSpPr>
              <p:spPr>
                <a:xfrm>
                  <a:off x="1011174" y="2335972"/>
                  <a:ext cx="1810512" cy="162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C718ED1-3B2E-4840-910A-9C5EE72F201B}"/>
                    </a:ext>
                  </a:extLst>
                </p:cNvPr>
                <p:cNvSpPr/>
                <p:nvPr/>
              </p:nvSpPr>
              <p:spPr>
                <a:xfrm>
                  <a:off x="1011174" y="2907650"/>
                  <a:ext cx="1810512" cy="162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97C4F40-4072-4FF9-95D6-783CD02BC7E5}"/>
                    </a:ext>
                  </a:extLst>
                </p:cNvPr>
                <p:cNvSpPr/>
                <p:nvPr/>
              </p:nvSpPr>
              <p:spPr>
                <a:xfrm>
                  <a:off x="1011174" y="3466542"/>
                  <a:ext cx="1810512" cy="162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DAF68778-4E76-4E4E-9602-B5E4A893A500}"/>
                  </a:ext>
                </a:extLst>
              </p:cNvPr>
              <p:cNvSpPr/>
              <p:nvPr/>
            </p:nvSpPr>
            <p:spPr>
              <a:xfrm>
                <a:off x="2676906" y="2724149"/>
                <a:ext cx="96774" cy="8244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2236510C-D615-4A9F-AF47-1BF35524BD20}"/>
                  </a:ext>
                </a:extLst>
              </p:cNvPr>
              <p:cNvSpPr/>
              <p:nvPr/>
            </p:nvSpPr>
            <p:spPr>
              <a:xfrm>
                <a:off x="2676906" y="3291704"/>
                <a:ext cx="96774" cy="8244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8A98A4C0-F4A0-4A92-8F7B-36B94DCA1426}"/>
                  </a:ext>
                </a:extLst>
              </p:cNvPr>
              <p:cNvSpPr/>
              <p:nvPr/>
            </p:nvSpPr>
            <p:spPr>
              <a:xfrm>
                <a:off x="2676906" y="3855703"/>
                <a:ext cx="96774" cy="8244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3EC423-B140-4C13-A6BC-124416B189FA}"/>
                </a:ext>
              </a:extLst>
            </p:cNvPr>
            <p:cNvSpPr/>
            <p:nvPr/>
          </p:nvSpPr>
          <p:spPr>
            <a:xfrm>
              <a:off x="1327785" y="4518793"/>
              <a:ext cx="1177290" cy="199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/>
                <a:t>Synthetic Trace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4CC8516-50C4-4082-A2D9-51AA0D6CC72D}"/>
              </a:ext>
            </a:extLst>
          </p:cNvPr>
          <p:cNvSpPr/>
          <p:nvPr/>
        </p:nvSpPr>
        <p:spPr>
          <a:xfrm>
            <a:off x="3421380" y="2083168"/>
            <a:ext cx="1177290" cy="19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Track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A4C53B-C9AE-485C-BC59-D630D657850C}"/>
              </a:ext>
            </a:extLst>
          </p:cNvPr>
          <p:cNvSpPr/>
          <p:nvPr/>
        </p:nvSpPr>
        <p:spPr>
          <a:xfrm>
            <a:off x="4903470" y="2083168"/>
            <a:ext cx="1177290" cy="19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Track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F0EED9-6A6F-4956-942B-6D8974B79AEF}"/>
              </a:ext>
            </a:extLst>
          </p:cNvPr>
          <p:cNvSpPr/>
          <p:nvPr/>
        </p:nvSpPr>
        <p:spPr>
          <a:xfrm>
            <a:off x="6381750" y="2083168"/>
            <a:ext cx="1177290" cy="19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Track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DE2F8-17FE-487E-9C1A-EB2D908C75C6}"/>
              </a:ext>
            </a:extLst>
          </p:cNvPr>
          <p:cNvSpPr/>
          <p:nvPr/>
        </p:nvSpPr>
        <p:spPr>
          <a:xfrm>
            <a:off x="7867650" y="2083168"/>
            <a:ext cx="1177290" cy="19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Synthetic Trace</a:t>
            </a:r>
          </a:p>
        </p:txBody>
      </p:sp>
    </p:spTree>
    <p:extLst>
      <p:ext uri="{BB962C8B-B14F-4D97-AF65-F5344CB8AC3E}">
        <p14:creationId xmlns:p14="http://schemas.microsoft.com/office/powerpoint/2010/main" val="26890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C87A-87E7-4F95-B46C-BD1C3055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Qt layout for synthetic generation window- popup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A5FE-A39C-43C0-842A-512071A2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Drop down dialog button will appear asking for type of available wavelet method to generate synthetic trace via convolution 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8EC39D-A150-4D6D-B461-14EB5F869B16}"/>
              </a:ext>
            </a:extLst>
          </p:cNvPr>
          <p:cNvSpPr/>
          <p:nvPr/>
        </p:nvSpPr>
        <p:spPr>
          <a:xfrm>
            <a:off x="4827036" y="3255055"/>
            <a:ext cx="2537927" cy="1225505"/>
          </a:xfrm>
          <a:prstGeom prst="roundRect">
            <a:avLst>
              <a:gd name="adj" fmla="val 710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DF479-5D85-4572-9921-AE964966601D}"/>
              </a:ext>
            </a:extLst>
          </p:cNvPr>
          <p:cNvSpPr/>
          <p:nvPr/>
        </p:nvSpPr>
        <p:spPr>
          <a:xfrm>
            <a:off x="4826000" y="3241040"/>
            <a:ext cx="2540000" cy="27432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Wavelet Type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F2499C-14BE-4F17-AD35-4FAB904AFC1F}"/>
              </a:ext>
            </a:extLst>
          </p:cNvPr>
          <p:cNvSpPr/>
          <p:nvPr/>
        </p:nvSpPr>
        <p:spPr>
          <a:xfrm>
            <a:off x="4886960" y="3581400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Please Choose a Wavelet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D4C9-5F26-4C0D-9C32-0374D9DC4357}"/>
              </a:ext>
            </a:extLst>
          </p:cNvPr>
          <p:cNvSpPr/>
          <p:nvPr/>
        </p:nvSpPr>
        <p:spPr>
          <a:xfrm>
            <a:off x="4886960" y="4005406"/>
            <a:ext cx="1810512" cy="16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2AFF671-7799-40FB-83C3-12AE6E9ED51E}"/>
              </a:ext>
            </a:extLst>
          </p:cNvPr>
          <p:cNvSpPr/>
          <p:nvPr/>
        </p:nvSpPr>
        <p:spPr>
          <a:xfrm>
            <a:off x="6548882" y="4044565"/>
            <a:ext cx="96774" cy="82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2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A0F-3864-44FF-9F91-47567D5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Synthetic Generation window – Ricker Wavelet – Qt design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616F0-4F8E-4FB5-92C0-A01B376C8A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Must have: </a:t>
            </a:r>
          </a:p>
          <a:p>
            <a:pPr lvl="1"/>
            <a:r>
              <a:rPr lang="en-CA" dirty="0"/>
              <a:t>Have an option to define a wavelet dominant frequency </a:t>
            </a:r>
          </a:p>
          <a:p>
            <a:pPr lvl="1"/>
            <a:r>
              <a:rPr lang="en-CA" dirty="0"/>
              <a:t>Wavelength length </a:t>
            </a:r>
          </a:p>
          <a:p>
            <a:pPr lvl="1"/>
            <a:r>
              <a:rPr lang="en-CA" dirty="0"/>
              <a:t>Done button – this button will automatically plot the generated synthetic trace along with time 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ED7450-5D42-4823-8D4E-41E6A3136240}"/>
              </a:ext>
            </a:extLst>
          </p:cNvPr>
          <p:cNvSpPr/>
          <p:nvPr/>
        </p:nvSpPr>
        <p:spPr>
          <a:xfrm>
            <a:off x="6599852" y="2349987"/>
            <a:ext cx="3184228" cy="1962934"/>
          </a:xfrm>
          <a:prstGeom prst="roundRect">
            <a:avLst>
              <a:gd name="adj" fmla="val 710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E3A2D0-324E-4FAC-8769-C55CA9A1629C}"/>
              </a:ext>
            </a:extLst>
          </p:cNvPr>
          <p:cNvSpPr/>
          <p:nvPr/>
        </p:nvSpPr>
        <p:spPr>
          <a:xfrm>
            <a:off x="6598815" y="2335971"/>
            <a:ext cx="3184229" cy="27432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Ricker Wavelet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DE46C-514B-44EE-8081-8E89BB43A41E}"/>
              </a:ext>
            </a:extLst>
          </p:cNvPr>
          <p:cNvSpPr/>
          <p:nvPr/>
        </p:nvSpPr>
        <p:spPr>
          <a:xfrm>
            <a:off x="6659776" y="2676331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Frequency (Hz)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B4452-BEA1-4EE3-9556-CB2392DB7513}"/>
              </a:ext>
            </a:extLst>
          </p:cNvPr>
          <p:cNvSpPr/>
          <p:nvPr/>
        </p:nvSpPr>
        <p:spPr>
          <a:xfrm>
            <a:off x="8172580" y="2676331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1A3DB-AB5D-4D40-8214-A9D779CD4556}"/>
              </a:ext>
            </a:extLst>
          </p:cNvPr>
          <p:cNvSpPr/>
          <p:nvPr/>
        </p:nvSpPr>
        <p:spPr>
          <a:xfrm>
            <a:off x="6659776" y="3154680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Wavelength length 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DFA14-9407-4E32-99E0-19A4B573A6C5}"/>
              </a:ext>
            </a:extLst>
          </p:cNvPr>
          <p:cNvSpPr/>
          <p:nvPr/>
        </p:nvSpPr>
        <p:spPr>
          <a:xfrm>
            <a:off x="8172580" y="3154680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0.5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C2550-62F0-445C-B788-4A517136738A}"/>
              </a:ext>
            </a:extLst>
          </p:cNvPr>
          <p:cNvSpPr/>
          <p:nvPr/>
        </p:nvSpPr>
        <p:spPr>
          <a:xfrm>
            <a:off x="6659776" y="3638660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Sample rate (</a:t>
            </a:r>
            <a:r>
              <a:rPr lang="en-CA" sz="800" dirty="0" err="1"/>
              <a:t>ms</a:t>
            </a:r>
            <a:r>
              <a:rPr lang="en-CA" sz="8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A2BEF-8C4E-48F1-99FB-FE2ABEC26DE0}"/>
              </a:ext>
            </a:extLst>
          </p:cNvPr>
          <p:cNvSpPr/>
          <p:nvPr/>
        </p:nvSpPr>
        <p:spPr>
          <a:xfrm>
            <a:off x="8172580" y="3638660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57625-B0F6-4433-8056-2EAF73A407CA}"/>
              </a:ext>
            </a:extLst>
          </p:cNvPr>
          <p:cNvSpPr/>
          <p:nvPr/>
        </p:nvSpPr>
        <p:spPr>
          <a:xfrm>
            <a:off x="8945880" y="4099560"/>
            <a:ext cx="679580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9917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FA5B-E2BE-42DE-908D-D08F2A13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Screen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902D-4AC9-4A67-A599-C031EC510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File Location Button </a:t>
            </a:r>
          </a:p>
          <a:p>
            <a:pPr lvl="1"/>
            <a:r>
              <a:rPr lang="en-CA" dirty="0"/>
              <a:t>This will grab the address of the LAS file </a:t>
            </a:r>
          </a:p>
          <a:p>
            <a:pPr lvl="1"/>
            <a:r>
              <a:rPr lang="en-CA" dirty="0"/>
              <a:t>Manually/automatically fill text in location </a:t>
            </a:r>
          </a:p>
          <a:p>
            <a:r>
              <a:rPr lang="en-CA" dirty="0"/>
              <a:t>Unit Conversion Section </a:t>
            </a:r>
          </a:p>
          <a:p>
            <a:pPr lvl="1"/>
            <a:r>
              <a:rPr lang="en-CA" dirty="0"/>
              <a:t>Sonic log </a:t>
            </a:r>
          </a:p>
          <a:p>
            <a:pPr lvl="1"/>
            <a:r>
              <a:rPr lang="en-CA" dirty="0"/>
              <a:t>Density log </a:t>
            </a:r>
          </a:p>
          <a:p>
            <a:r>
              <a:rPr lang="en-CA" dirty="0"/>
              <a:t>Log information (may be able to acquire automatically) </a:t>
            </a:r>
          </a:p>
          <a:p>
            <a:pPr lvl="1"/>
            <a:r>
              <a:rPr lang="en-CA" dirty="0"/>
              <a:t>Log start ___ - units ___ </a:t>
            </a:r>
          </a:p>
          <a:p>
            <a:pPr lvl="1"/>
            <a:r>
              <a:rPr lang="en-CA" dirty="0"/>
              <a:t>KB ___ - units ___ </a:t>
            </a:r>
          </a:p>
          <a:p>
            <a:pPr lvl="1"/>
            <a:r>
              <a:rPr lang="en-CA" dirty="0"/>
              <a:t>Replacement velocity ___ m/s</a:t>
            </a:r>
          </a:p>
          <a:p>
            <a:r>
              <a:rPr lang="en-CA" dirty="0"/>
              <a:t>Each Section opens from top to bottom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C038F0-2488-49F0-B709-D8C957FCFC79}"/>
              </a:ext>
            </a:extLst>
          </p:cNvPr>
          <p:cNvSpPr/>
          <p:nvPr/>
        </p:nvSpPr>
        <p:spPr>
          <a:xfrm>
            <a:off x="6172201" y="1191747"/>
            <a:ext cx="5181599" cy="4142888"/>
          </a:xfrm>
          <a:prstGeom prst="roundRect">
            <a:avLst>
              <a:gd name="adj" fmla="val 710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6869D-F704-448E-8DAF-61AC21FC3B5E}"/>
              </a:ext>
            </a:extLst>
          </p:cNvPr>
          <p:cNvSpPr/>
          <p:nvPr/>
        </p:nvSpPr>
        <p:spPr>
          <a:xfrm>
            <a:off x="6171165" y="1177731"/>
            <a:ext cx="5181601" cy="27432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Data Loader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2A223-5F67-4ED5-B661-76653D03E044}"/>
              </a:ext>
            </a:extLst>
          </p:cNvPr>
          <p:cNvSpPr/>
          <p:nvPr/>
        </p:nvSpPr>
        <p:spPr>
          <a:xfrm>
            <a:off x="6232126" y="1518091"/>
            <a:ext cx="14528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File Location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9AF85-6EF2-4804-B50F-B9DE266888DF}"/>
              </a:ext>
            </a:extLst>
          </p:cNvPr>
          <p:cNvSpPr/>
          <p:nvPr/>
        </p:nvSpPr>
        <p:spPr>
          <a:xfrm>
            <a:off x="7744929" y="1518091"/>
            <a:ext cx="3509347" cy="26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File location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4EEAD-F74E-4C5D-8202-9EA211F49254}"/>
              </a:ext>
            </a:extLst>
          </p:cNvPr>
          <p:cNvSpPr/>
          <p:nvPr/>
        </p:nvSpPr>
        <p:spPr>
          <a:xfrm>
            <a:off x="10246570" y="5018723"/>
            <a:ext cx="679580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5F63CC-1440-4A49-A12C-BA340CCA9770}"/>
              </a:ext>
            </a:extLst>
          </p:cNvPr>
          <p:cNvSpPr/>
          <p:nvPr/>
        </p:nvSpPr>
        <p:spPr>
          <a:xfrm>
            <a:off x="6232126" y="1988820"/>
            <a:ext cx="5022150" cy="128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F76E8-0641-4530-8841-378C0C88950E}"/>
              </a:ext>
            </a:extLst>
          </p:cNvPr>
          <p:cNvSpPr/>
          <p:nvPr/>
        </p:nvSpPr>
        <p:spPr>
          <a:xfrm>
            <a:off x="6232126" y="3443015"/>
            <a:ext cx="5022150" cy="142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68AE74-6F90-44FB-8688-7489022C6384}"/>
              </a:ext>
            </a:extLst>
          </p:cNvPr>
          <p:cNvSpPr/>
          <p:nvPr/>
        </p:nvSpPr>
        <p:spPr>
          <a:xfrm>
            <a:off x="6232126" y="1988820"/>
            <a:ext cx="5022150" cy="19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/>
              <a:t>Units Specification/Conversion – Sonic and Density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4EDA36-596C-4AD0-A944-92CD443803AD}"/>
              </a:ext>
            </a:extLst>
          </p:cNvPr>
          <p:cNvSpPr/>
          <p:nvPr/>
        </p:nvSpPr>
        <p:spPr>
          <a:xfrm>
            <a:off x="6232126" y="3443016"/>
            <a:ext cx="5022150" cy="19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/>
              <a:t>Log Information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A2E9B-7AA9-4B4C-900A-AC28BE19A6F2}"/>
              </a:ext>
            </a:extLst>
          </p:cNvPr>
          <p:cNvSpPr/>
          <p:nvPr/>
        </p:nvSpPr>
        <p:spPr>
          <a:xfrm>
            <a:off x="6431280" y="2348784"/>
            <a:ext cx="1313649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Sonic Log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83617-BD00-46F5-A109-B1B56B0746C7}"/>
              </a:ext>
            </a:extLst>
          </p:cNvPr>
          <p:cNvSpPr/>
          <p:nvPr/>
        </p:nvSpPr>
        <p:spPr>
          <a:xfrm>
            <a:off x="8052816" y="2348784"/>
            <a:ext cx="2873334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DA1A4-654B-48E1-AC50-0CB7119F40AE}"/>
              </a:ext>
            </a:extLst>
          </p:cNvPr>
          <p:cNvSpPr/>
          <p:nvPr/>
        </p:nvSpPr>
        <p:spPr>
          <a:xfrm>
            <a:off x="6431280" y="2779818"/>
            <a:ext cx="1313649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Density Log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92F15-B646-4277-A26F-F5120AC7804A}"/>
              </a:ext>
            </a:extLst>
          </p:cNvPr>
          <p:cNvSpPr/>
          <p:nvPr/>
        </p:nvSpPr>
        <p:spPr>
          <a:xfrm>
            <a:off x="8052816" y="2779818"/>
            <a:ext cx="2873334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7A147-0C9A-422E-BFD7-86919C5D7139}"/>
              </a:ext>
            </a:extLst>
          </p:cNvPr>
          <p:cNvSpPr/>
          <p:nvPr/>
        </p:nvSpPr>
        <p:spPr>
          <a:xfrm>
            <a:off x="6431280" y="3738749"/>
            <a:ext cx="1313649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Log Start (m)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335FFC-051A-4ACC-9F53-2A5EF4F3E293}"/>
              </a:ext>
            </a:extLst>
          </p:cNvPr>
          <p:cNvSpPr/>
          <p:nvPr/>
        </p:nvSpPr>
        <p:spPr>
          <a:xfrm>
            <a:off x="8052816" y="3738749"/>
            <a:ext cx="2873334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D0C31E-203B-476A-A3A6-74B8E32E9427}"/>
              </a:ext>
            </a:extLst>
          </p:cNvPr>
          <p:cNvSpPr/>
          <p:nvPr/>
        </p:nvSpPr>
        <p:spPr>
          <a:xfrm>
            <a:off x="6431280" y="4102463"/>
            <a:ext cx="1313649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KB (m) </a:t>
            </a:r>
            <a:endParaRPr lang="en-CA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A2CFCC-2BB3-4443-9690-21E9B0118EFF}"/>
              </a:ext>
            </a:extLst>
          </p:cNvPr>
          <p:cNvSpPr/>
          <p:nvPr/>
        </p:nvSpPr>
        <p:spPr>
          <a:xfrm>
            <a:off x="8052816" y="4102463"/>
            <a:ext cx="2873334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B98AB-92C9-4118-8A03-FEEE06F8A0A1}"/>
              </a:ext>
            </a:extLst>
          </p:cNvPr>
          <p:cNvSpPr/>
          <p:nvPr/>
        </p:nvSpPr>
        <p:spPr>
          <a:xfrm>
            <a:off x="6431280" y="4463186"/>
            <a:ext cx="1313649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Replacement vel. (m/s)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E0E640-ABC9-45A8-8E10-4D0AD357D7DA}"/>
              </a:ext>
            </a:extLst>
          </p:cNvPr>
          <p:cNvSpPr/>
          <p:nvPr/>
        </p:nvSpPr>
        <p:spPr>
          <a:xfrm>
            <a:off x="8052816" y="4463186"/>
            <a:ext cx="2873334" cy="26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57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867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Synthetic Generation flow diagram </vt:lpstr>
      <vt:lpstr>Goal</vt:lpstr>
      <vt:lpstr>Phase 1 – Creating App to analyze synthetic response based on well data </vt:lpstr>
      <vt:lpstr>Section 1.1 – Initializing the Program </vt:lpstr>
      <vt:lpstr>Program Initialization </vt:lpstr>
      <vt:lpstr>Qt Layout of main window – 1 well only  </vt:lpstr>
      <vt:lpstr>Qt layout for synthetic generation window- popup </vt:lpstr>
      <vt:lpstr>Synthetic Generation window – Ricker Wavelet – Qt design </vt:lpstr>
      <vt:lpstr>Load Data Screen </vt:lpstr>
      <vt:lpstr>Section 1.2 – Initializing the Program – python </vt:lpstr>
      <vt:lpstr>Python Initialization </vt:lpstr>
      <vt:lpstr>Section 1.3 – Loading Data </vt:lpstr>
      <vt:lpstr>Loading Data </vt:lpstr>
      <vt:lpstr>Loading Data </vt:lpstr>
      <vt:lpstr>Section 1.4 – Creating Synthetic Trace from Data </vt:lpstr>
      <vt:lpstr>Synthetic generation – Ricker wavelet</vt:lpstr>
      <vt:lpstr>Synthetic Generation – Others </vt:lpstr>
      <vt:lpstr>Section 1.5 – Plotting Synthetic and Data</vt:lpstr>
      <vt:lpstr>Data Loaded into Memory – before/after synthetic is created </vt:lpstr>
      <vt:lpstr>Track s </vt:lpstr>
      <vt:lpstr>Color fill </vt:lpstr>
      <vt:lpstr>PowerPoint Presentation</vt:lpstr>
      <vt:lpstr>Section 1.6 – Loading Tops and Loading 2 wells</vt:lpstr>
      <vt:lpstr>Section 1.7 – Adding an option to apply bulk shift to all data </vt:lpstr>
      <vt:lpstr>Section 1.8 – Adding a memory of the data to apply – undo function to any changes in the data </vt:lpstr>
      <vt:lpstr>Phase 2 – Program to be able to take in seismic data between wells</vt:lpstr>
      <vt:lpstr>Phase 3 - Model trace response given a geological model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Generation flow diagram </dc:title>
  <dc:creator>Kevin Lugtu</dc:creator>
  <cp:lastModifiedBy>Kevin Lugtu</cp:lastModifiedBy>
  <cp:revision>1</cp:revision>
  <dcterms:created xsi:type="dcterms:W3CDTF">2022-03-08T02:17:31Z</dcterms:created>
  <dcterms:modified xsi:type="dcterms:W3CDTF">2022-05-07T13:50:43Z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