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91" r:id="rId7"/>
    <p:sldId id="294" r:id="rId8"/>
    <p:sldId id="268" r:id="rId9"/>
    <p:sldId id="292" r:id="rId10"/>
    <p:sldId id="293" r:id="rId11"/>
    <p:sldId id="279" r:id="rId12"/>
    <p:sldId id="280"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lvl1pPr>
    <a:lvl2pPr marL="544387" marR="0" indent="0" algn="l" defTabSz="1088775" rtl="0" fontAlgn="auto" latinLnBrk="0" hangingPunct="0">
      <a:lnSpc>
        <a:spcPct val="100000"/>
      </a:lnSpc>
      <a:spcBef>
        <a:spcPts val="0"/>
      </a:spcBef>
      <a:spcAft>
        <a:spcPts val="0"/>
      </a:spcAft>
      <a:buClrTx/>
      <a:buSzPct val="100000"/>
      <a:buFontTx/>
      <a:buChar char="•"/>
      <a:tabLst/>
      <a:defRPr kumimoji="0" sz="2100" b="0" i="0" u="none" strike="noStrike" cap="none" spc="0" normalizeH="0" baseline="0">
        <a:ln>
          <a:noFill/>
        </a:ln>
        <a:solidFill>
          <a:srgbClr val="000000"/>
        </a:solidFill>
        <a:effectLst/>
        <a:uFillTx/>
        <a:latin typeface="+mn-lt"/>
        <a:ea typeface="+mn-ea"/>
        <a:cs typeface="+mn-cs"/>
        <a:sym typeface="Arial"/>
      </a:defRPr>
    </a:lvl2pPr>
    <a:lvl3pPr marL="1088775" marR="0" indent="0" algn="l" defTabSz="1088775" rtl="0" fontAlgn="auto" latinLnBrk="0" hangingPunct="0">
      <a:lnSpc>
        <a:spcPct val="100000"/>
      </a:lnSpc>
      <a:spcBef>
        <a:spcPts val="0"/>
      </a:spcBef>
      <a:spcAft>
        <a:spcPts val="0"/>
      </a:spcAft>
      <a:buClrTx/>
      <a:buSzPct val="80000"/>
      <a:buFontTx/>
      <a:buChar char="■"/>
      <a:tabLst/>
      <a:defRPr kumimoji="0" sz="2100" b="0" i="0" u="none" strike="noStrike" cap="none" spc="0" normalizeH="0" baseline="0">
        <a:ln>
          <a:noFill/>
        </a:ln>
        <a:solidFill>
          <a:srgbClr val="000000"/>
        </a:solidFill>
        <a:effectLst/>
        <a:uFillTx/>
        <a:latin typeface="+mn-lt"/>
        <a:ea typeface="+mn-ea"/>
        <a:cs typeface="+mn-cs"/>
        <a:sym typeface="Arial"/>
      </a:defRPr>
    </a:lvl3pPr>
    <a:lvl4pPr marL="1633164" marR="0" indent="0" algn="l" defTabSz="1088775" rtl="0" fontAlgn="auto" latinLnBrk="0" hangingPunct="0">
      <a:lnSpc>
        <a:spcPct val="100000"/>
      </a:lnSpc>
      <a:spcBef>
        <a:spcPts val="0"/>
      </a:spcBef>
      <a:spcAft>
        <a:spcPts val="0"/>
      </a:spcAft>
      <a:buClrTx/>
      <a:buSzPct val="80000"/>
      <a:buFontTx/>
      <a:buChar char=""/>
      <a:tabLst/>
      <a:defRPr kumimoji="0" sz="2100" b="0" i="0" u="none" strike="noStrike" cap="none" spc="0" normalizeH="0" baseline="0">
        <a:ln>
          <a:noFill/>
        </a:ln>
        <a:solidFill>
          <a:srgbClr val="000000"/>
        </a:solidFill>
        <a:effectLst/>
        <a:uFillTx/>
        <a:latin typeface="+mn-lt"/>
        <a:ea typeface="+mn-ea"/>
        <a:cs typeface="+mn-cs"/>
        <a:sym typeface="Arial"/>
      </a:defRPr>
    </a:lvl4pPr>
    <a:lvl5pPr marL="2177551" marR="0" indent="0" algn="l" defTabSz="1088775" rtl="0" fontAlgn="auto" latinLnBrk="0" hangingPunct="0">
      <a:lnSpc>
        <a:spcPct val="100000"/>
      </a:lnSpc>
      <a:spcBef>
        <a:spcPts val="0"/>
      </a:spcBef>
      <a:spcAft>
        <a:spcPts val="0"/>
      </a:spcAft>
      <a:buClrTx/>
      <a:buSzPct val="80000"/>
      <a:buFontTx/>
      <a:buChar char=""/>
      <a:tabLst/>
      <a:defRPr kumimoji="0" sz="2100" b="0" i="0" u="none" strike="noStrike" cap="none" spc="0" normalizeH="0" baseline="0">
        <a:ln>
          <a:noFill/>
        </a:ln>
        <a:solidFill>
          <a:srgbClr val="000000"/>
        </a:solidFill>
        <a:effectLst/>
        <a:uFillTx/>
        <a:latin typeface="+mn-lt"/>
        <a:ea typeface="+mn-ea"/>
        <a:cs typeface="+mn-cs"/>
        <a:sym typeface="Arial"/>
      </a:defRPr>
    </a:lvl5pPr>
    <a:lvl6pPr marL="0" marR="0" indent="272194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lvl6pPr>
    <a:lvl7pPr marL="0" marR="0" indent="3266328"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lvl7pPr>
    <a:lvl8pPr marL="0" marR="0" indent="3810715"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lvl8pPr>
    <a:lvl9pPr marL="0" marR="0" indent="4355103"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E2CA"/>
          </a:solidFill>
        </a:fill>
      </a:tcStyle>
    </a:wholeTbl>
    <a:band2H>
      <a:tcTxStyle/>
      <a:tcStyle>
        <a:tcBdr/>
        <a:fill>
          <a:solidFill>
            <a:srgbClr val="FCF1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BEF"/>
          </a:solidFill>
        </a:fill>
      </a:tcStyle>
    </a:wholeTbl>
    <a:band2H>
      <a:tcTxStyle/>
      <a:tcStyle>
        <a:tcBdr/>
        <a:fill>
          <a:solidFill>
            <a:srgbClr val="E6EE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CAD8"/>
          </a:solidFill>
        </a:fill>
      </a:tcStyle>
    </a:wholeTbl>
    <a:band2H>
      <a:tcTxStyle/>
      <a:tcStyle>
        <a:tcBdr/>
        <a:fill>
          <a:solidFill>
            <a:srgbClr val="EFE6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xfrm>
            <a:off x="1143000" y="685800"/>
            <a:ext cx="4572000" cy="3429000"/>
          </a:xfrm>
          <a:prstGeom prst="rect">
            <a:avLst/>
          </a:prstGeom>
        </p:spPr>
        <p:txBody>
          <a:bodyPr/>
          <a:lstStyle/>
          <a:p>
            <a:endParaRPr/>
          </a:p>
        </p:txBody>
      </p:sp>
      <p:sp>
        <p:nvSpPr>
          <p:cNvPr id="299" name="Shape 29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088775" latinLnBrk="0">
      <a:defRPr sz="1400">
        <a:latin typeface="+mn-lt"/>
        <a:ea typeface="+mn-ea"/>
        <a:cs typeface="+mn-cs"/>
        <a:sym typeface="Arial"/>
      </a:defRPr>
    </a:lvl1pPr>
    <a:lvl2pPr indent="228600" defTabSz="1088775" latinLnBrk="0">
      <a:defRPr sz="1400">
        <a:latin typeface="+mn-lt"/>
        <a:ea typeface="+mn-ea"/>
        <a:cs typeface="+mn-cs"/>
        <a:sym typeface="Arial"/>
      </a:defRPr>
    </a:lvl2pPr>
    <a:lvl3pPr indent="457200" defTabSz="1088775" latinLnBrk="0">
      <a:defRPr sz="1400">
        <a:latin typeface="+mn-lt"/>
        <a:ea typeface="+mn-ea"/>
        <a:cs typeface="+mn-cs"/>
        <a:sym typeface="Arial"/>
      </a:defRPr>
    </a:lvl3pPr>
    <a:lvl4pPr indent="685800" defTabSz="1088775" latinLnBrk="0">
      <a:defRPr sz="1400">
        <a:latin typeface="+mn-lt"/>
        <a:ea typeface="+mn-ea"/>
        <a:cs typeface="+mn-cs"/>
        <a:sym typeface="Arial"/>
      </a:defRPr>
    </a:lvl4pPr>
    <a:lvl5pPr indent="914400" defTabSz="1088775" latinLnBrk="0">
      <a:defRPr sz="1400">
        <a:latin typeface="+mn-lt"/>
        <a:ea typeface="+mn-ea"/>
        <a:cs typeface="+mn-cs"/>
        <a:sym typeface="Arial"/>
      </a:defRPr>
    </a:lvl5pPr>
    <a:lvl6pPr indent="1143000" defTabSz="1088775" latinLnBrk="0">
      <a:defRPr sz="1400">
        <a:latin typeface="+mn-lt"/>
        <a:ea typeface="+mn-ea"/>
        <a:cs typeface="+mn-cs"/>
        <a:sym typeface="Arial"/>
      </a:defRPr>
    </a:lvl6pPr>
    <a:lvl7pPr indent="1371600" defTabSz="1088775" latinLnBrk="0">
      <a:defRPr sz="1400">
        <a:latin typeface="+mn-lt"/>
        <a:ea typeface="+mn-ea"/>
        <a:cs typeface="+mn-cs"/>
        <a:sym typeface="Arial"/>
      </a:defRPr>
    </a:lvl7pPr>
    <a:lvl8pPr indent="1600200" defTabSz="1088775" latinLnBrk="0">
      <a:defRPr sz="1400">
        <a:latin typeface="+mn-lt"/>
        <a:ea typeface="+mn-ea"/>
        <a:cs typeface="+mn-cs"/>
        <a:sym typeface="Arial"/>
      </a:defRPr>
    </a:lvl8pPr>
    <a:lvl9pPr indent="1828800" defTabSz="1088775"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Cover with image">
    <p:bg>
      <p:bgPr>
        <a:solidFill>
          <a:srgbClr val="000000"/>
        </a:solidFill>
        <a:effectLst/>
      </p:bgPr>
    </p:bg>
    <p:spTree>
      <p:nvGrpSpPr>
        <p:cNvPr id="1" name=""/>
        <p:cNvGrpSpPr/>
        <p:nvPr/>
      </p:nvGrpSpPr>
      <p:grpSpPr>
        <a:xfrm>
          <a:off x="0" y="0"/>
          <a:ext cx="0" cy="0"/>
          <a:chOff x="0" y="0"/>
          <a:chExt cx="0" cy="0"/>
        </a:xfrm>
      </p:grpSpPr>
      <p:sp>
        <p:nvSpPr>
          <p:cNvPr id="19" name="Cover Image Placeholder"/>
          <p:cNvSpPr>
            <a:spLocks noGrp="1"/>
          </p:cNvSpPr>
          <p:nvPr>
            <p:ph type="pic" idx="13"/>
          </p:nvPr>
        </p:nvSpPr>
        <p:spPr>
          <a:xfrm>
            <a:off x="1" y="0"/>
            <a:ext cx="12195176" cy="3430007"/>
          </a:xfrm>
          <a:prstGeom prst="rect">
            <a:avLst/>
          </a:prstGeom>
        </p:spPr>
        <p:txBody>
          <a:bodyPr lIns="91439" tIns="45719" rIns="91439" bIns="45719">
            <a:noAutofit/>
          </a:bodyPr>
          <a:lstStyle/>
          <a:p>
            <a:endParaRPr/>
          </a:p>
        </p:txBody>
      </p:sp>
      <p:grpSp>
        <p:nvGrpSpPr>
          <p:cNvPr id="23" name="Group 1"/>
          <p:cNvGrpSpPr/>
          <p:nvPr/>
        </p:nvGrpSpPr>
        <p:grpSpPr>
          <a:xfrm>
            <a:off x="9171172" y="0"/>
            <a:ext cx="3024003" cy="3430006"/>
            <a:chOff x="0" y="0"/>
            <a:chExt cx="3024001" cy="3430005"/>
          </a:xfrm>
        </p:grpSpPr>
        <p:sp>
          <p:nvSpPr>
            <p:cNvPr id="20" name="Rectangle 16"/>
            <p:cNvSpPr/>
            <p:nvPr/>
          </p:nvSpPr>
          <p:spPr>
            <a:xfrm>
              <a:off x="2016001" y="0"/>
              <a:ext cx="1008001" cy="3430006"/>
            </a:xfrm>
            <a:prstGeom prst="rect">
              <a:avLst/>
            </a:prstGeom>
            <a:solidFill>
              <a:schemeClr val="accent1"/>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sp>
          <p:nvSpPr>
            <p:cNvPr id="21" name="Rectangle 17"/>
            <p:cNvSpPr/>
            <p:nvPr/>
          </p:nvSpPr>
          <p:spPr>
            <a:xfrm>
              <a:off x="1008000" y="0"/>
              <a:ext cx="1008001" cy="3430006"/>
            </a:xfrm>
            <a:prstGeom prst="rect">
              <a:avLst/>
            </a:prstGeom>
            <a:solidFill>
              <a:schemeClr val="accent1">
                <a:alpha val="7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sp>
          <p:nvSpPr>
            <p:cNvPr id="22" name="Rectangle 21"/>
            <p:cNvSpPr/>
            <p:nvPr/>
          </p:nvSpPr>
          <p:spPr>
            <a:xfrm>
              <a:off x="0" y="0"/>
              <a:ext cx="1008001" cy="3430006"/>
            </a:xfrm>
            <a:prstGeom prst="rect">
              <a:avLst/>
            </a:prstGeom>
            <a:solidFill>
              <a:schemeClr val="accent1">
                <a:alpha val="4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grpSp>
      <p:sp>
        <p:nvSpPr>
          <p:cNvPr id="24" name="Classification"/>
          <p:cNvSpPr txBox="1"/>
          <p:nvPr/>
        </p:nvSpPr>
        <p:spPr>
          <a:xfrm>
            <a:off x="288000" y="5769666"/>
            <a:ext cx="4204856"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900">
                <a:solidFill>
                  <a:srgbClr val="FFFFFF"/>
                </a:solidFill>
              </a:defRPr>
            </a:lvl1pPr>
          </a:lstStyle>
          <a:p>
            <a:r>
              <a:t>INTERNAL</a:t>
            </a:r>
          </a:p>
        </p:txBody>
      </p:sp>
      <p:sp>
        <p:nvSpPr>
          <p:cNvPr id="25" name="Body Level One…"/>
          <p:cNvSpPr txBox="1">
            <a:spLocks noGrp="1"/>
          </p:cNvSpPr>
          <p:nvPr>
            <p:ph type="body" sz="quarter" idx="1"/>
          </p:nvPr>
        </p:nvSpPr>
        <p:spPr>
          <a:xfrm>
            <a:off x="288000" y="5130489"/>
            <a:ext cx="10900800" cy="430888"/>
          </a:xfrm>
          <a:prstGeom prst="rect">
            <a:avLst/>
          </a:prstGeom>
        </p:spPr>
        <p:txBody>
          <a:bodyPr/>
          <a:lstStyle>
            <a:lvl1pPr>
              <a:spcBef>
                <a:spcPts val="0"/>
              </a:spcBef>
              <a:defRPr sz="1400">
                <a:solidFill>
                  <a:srgbClr val="FFFFFF"/>
                </a:solidFill>
              </a:defRPr>
            </a:lvl1pPr>
            <a:lvl2pPr marL="0" indent="544278">
              <a:spcBef>
                <a:spcPts val="0"/>
              </a:spcBef>
              <a:buSzTx/>
              <a:buNone/>
              <a:defRPr sz="1400">
                <a:solidFill>
                  <a:srgbClr val="FFFFFF"/>
                </a:solidFill>
              </a:defRPr>
            </a:lvl2pPr>
            <a:lvl3pPr marL="0" indent="1088557">
              <a:spcBef>
                <a:spcPts val="0"/>
              </a:spcBef>
              <a:buSzTx/>
              <a:buNone/>
              <a:defRPr sz="1400">
                <a:solidFill>
                  <a:srgbClr val="FFFFFF"/>
                </a:solidFill>
              </a:defRPr>
            </a:lvl3pPr>
            <a:lvl4pPr marL="0" indent="1632836">
              <a:spcBef>
                <a:spcPts val="0"/>
              </a:spcBef>
              <a:buSzTx/>
              <a:buNone/>
              <a:defRPr sz="1400">
                <a:solidFill>
                  <a:srgbClr val="FFFFFF"/>
                </a:solidFill>
              </a:defRPr>
            </a:lvl4pPr>
            <a:lvl5pPr marL="0" indent="2177115">
              <a:spcBef>
                <a:spcPts val="0"/>
              </a:spcBef>
              <a:buSz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6" name="Presentation Title"/>
          <p:cNvSpPr>
            <a:spLocks noGrp="1"/>
          </p:cNvSpPr>
          <p:nvPr>
            <p:ph type="body" sz="quarter" idx="14"/>
          </p:nvPr>
        </p:nvSpPr>
        <p:spPr>
          <a:xfrm>
            <a:off x="287999" y="4024429"/>
            <a:ext cx="10899176" cy="997197"/>
          </a:xfrm>
          <a:prstGeom prst="rect">
            <a:avLst/>
          </a:prstGeom>
        </p:spPr>
        <p:txBody>
          <a:bodyPr/>
          <a:lstStyle/>
          <a:p>
            <a:pPr>
              <a:lnSpc>
                <a:spcPct val="90000"/>
              </a:lnSpc>
              <a:spcBef>
                <a:spcPts val="0"/>
              </a:spcBef>
              <a:defRPr sz="3600" b="1">
                <a:solidFill>
                  <a:srgbClr val="FFFFFF"/>
                </a:solidFill>
              </a:defRPr>
            </a:pPr>
            <a:endParaRPr/>
          </a:p>
        </p:txBody>
      </p:sp>
      <p:pic>
        <p:nvPicPr>
          <p:cNvPr id="27" name="SAP Logo" descr="SAP Logo"/>
          <p:cNvPicPr>
            <a:picLocks noChangeAspect="1"/>
          </p:cNvPicPr>
          <p:nvPr/>
        </p:nvPicPr>
        <p:blipFill>
          <a:blip r:embed="rId2">
            <a:extLst/>
          </a:blip>
          <a:stretch>
            <a:fillRect/>
          </a:stretch>
        </p:blipFill>
        <p:spPr>
          <a:xfrm>
            <a:off x="288000" y="6217668"/>
            <a:ext cx="1578462" cy="360001"/>
          </a:xfrm>
          <a:prstGeom prst="rect">
            <a:avLst/>
          </a:prstGeom>
          <a:ln w="12700">
            <a:miter lim="400000"/>
          </a:ln>
        </p:spPr>
      </p:pic>
      <p:sp>
        <p:nvSpPr>
          <p:cNvPr id="28"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2 columns">
    <p:spTree>
      <p:nvGrpSpPr>
        <p:cNvPr id="1" name=""/>
        <p:cNvGrpSpPr/>
        <p:nvPr/>
      </p:nvGrpSpPr>
      <p:grpSpPr>
        <a:xfrm>
          <a:off x="0" y="0"/>
          <a:ext cx="0" cy="0"/>
          <a:chOff x="0" y="0"/>
          <a:chExt cx="0" cy="0"/>
        </a:xfrm>
      </p:grpSpPr>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8" name="Body Level One…"/>
          <p:cNvSpPr txBox="1">
            <a:spLocks noGrp="1"/>
          </p:cNvSpPr>
          <p:nvPr>
            <p:ph type="body" sz="half" idx="1"/>
          </p:nvPr>
        </p:nvSpPr>
        <p:spPr>
          <a:xfrm>
            <a:off x="504000" y="1619999"/>
            <a:ext cx="5328000"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119" name="Text placeholder - column 1"/>
          <p:cNvSpPr>
            <a:spLocks noGrp="1"/>
          </p:cNvSpPr>
          <p:nvPr>
            <p:ph type="body" sz="half" idx="13"/>
          </p:nvPr>
        </p:nvSpPr>
        <p:spPr>
          <a:xfrm>
            <a:off x="6362477" y="1619999"/>
            <a:ext cx="5328001" cy="4230001"/>
          </a:xfrm>
          <a:prstGeom prst="rect">
            <a:avLst/>
          </a:prstGeom>
        </p:spPr>
        <p:txBody>
          <a:bodyPr/>
          <a:lstStyle/>
          <a:p>
            <a:pPr>
              <a:spcBef>
                <a:spcPts val="1800"/>
              </a:spcBef>
            </a:pPr>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text: 3 columns">
    <p:spTree>
      <p:nvGrpSpPr>
        <p:cNvPr id="1" name=""/>
        <p:cNvGrpSpPr/>
        <p:nvPr/>
      </p:nvGrpSpPr>
      <p:grpSpPr>
        <a:xfrm>
          <a:off x="0" y="0"/>
          <a:ext cx="0" cy="0"/>
          <a:chOff x="0" y="0"/>
          <a:chExt cx="0" cy="0"/>
        </a:xfrm>
      </p:grpSpPr>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8" name="Body Level One…"/>
          <p:cNvSpPr txBox="1">
            <a:spLocks noGrp="1"/>
          </p:cNvSpPr>
          <p:nvPr>
            <p:ph type="body" sz="quarter" idx="1"/>
          </p:nvPr>
        </p:nvSpPr>
        <p:spPr>
          <a:xfrm>
            <a:off x="8126476" y="1619999"/>
            <a:ext cx="3564001"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129" name="Text Placeholder - column 2"/>
          <p:cNvSpPr>
            <a:spLocks noGrp="1"/>
          </p:cNvSpPr>
          <p:nvPr>
            <p:ph type="body" sz="quarter" idx="13"/>
          </p:nvPr>
        </p:nvSpPr>
        <p:spPr>
          <a:xfrm>
            <a:off x="4315238" y="1619999"/>
            <a:ext cx="3564001" cy="4230001"/>
          </a:xfrm>
          <a:prstGeom prst="rect">
            <a:avLst/>
          </a:prstGeom>
        </p:spPr>
        <p:txBody>
          <a:bodyPr/>
          <a:lstStyle/>
          <a:p>
            <a:pPr>
              <a:spcBef>
                <a:spcPts val="1800"/>
              </a:spcBef>
            </a:pPr>
            <a:endParaRPr/>
          </a:p>
        </p:txBody>
      </p:sp>
      <p:sp>
        <p:nvSpPr>
          <p:cNvPr id="130" name="Text Placeholder - column 1"/>
          <p:cNvSpPr>
            <a:spLocks noGrp="1"/>
          </p:cNvSpPr>
          <p:nvPr>
            <p:ph type="body" sz="quarter" idx="14"/>
          </p:nvPr>
        </p:nvSpPr>
        <p:spPr>
          <a:xfrm>
            <a:off x="504000" y="1619999"/>
            <a:ext cx="3564000" cy="4230001"/>
          </a:xfrm>
          <a:prstGeom prst="rect">
            <a:avLst/>
          </a:prstGeom>
        </p:spPr>
        <p:txBody>
          <a:bodyPr/>
          <a:lstStyle/>
          <a:p>
            <a:pPr>
              <a:spcBef>
                <a:spcPts val="1800"/>
              </a:spcBef>
            </a:pPr>
            <a:endParaRPr/>
          </a:p>
        </p:txBody>
      </p:sp>
      <p:sp>
        <p:nvSpPr>
          <p:cNvPr id="131"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 columns - text and images">
    <p:spTree>
      <p:nvGrpSpPr>
        <p:cNvPr id="1" name=""/>
        <p:cNvGrpSpPr/>
        <p:nvPr/>
      </p:nvGrpSpPr>
      <p:grpSpPr>
        <a:xfrm>
          <a:off x="0" y="0"/>
          <a:ext cx="0" cy="0"/>
          <a:chOff x="0" y="0"/>
          <a:chExt cx="0" cy="0"/>
        </a:xfrm>
      </p:grpSpPr>
      <p:sp>
        <p:nvSpPr>
          <p:cNvPr id="1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9" name="Title Text"/>
          <p:cNvSpPr txBox="1">
            <a:spLocks noGrp="1"/>
          </p:cNvSpPr>
          <p:nvPr>
            <p:ph type="title"/>
          </p:nvPr>
        </p:nvSpPr>
        <p:spPr>
          <a:prstGeom prst="rect">
            <a:avLst/>
          </a:prstGeom>
        </p:spPr>
        <p:txBody>
          <a:bodyPr/>
          <a:lstStyle/>
          <a:p>
            <a:r>
              <a:t>Title Text</a:t>
            </a:r>
          </a:p>
        </p:txBody>
      </p:sp>
      <p:sp>
        <p:nvSpPr>
          <p:cNvPr id="140" name="Body Level One…"/>
          <p:cNvSpPr txBox="1">
            <a:spLocks noGrp="1"/>
          </p:cNvSpPr>
          <p:nvPr>
            <p:ph type="body" sz="quarter" idx="1"/>
          </p:nvPr>
        </p:nvSpPr>
        <p:spPr>
          <a:xfrm>
            <a:off x="504000" y="4769999"/>
            <a:ext cx="5328000" cy="1080001"/>
          </a:xfrm>
          <a:prstGeom prst="rect">
            <a:avLst/>
          </a:prstGeom>
        </p:spPr>
        <p:txBody>
          <a:bodyPr/>
          <a:lstStyle>
            <a:lvl1pPr>
              <a:spcBef>
                <a:spcPts val="600"/>
              </a:spcBef>
              <a:defRPr sz="1800"/>
            </a:lvl1pPr>
            <a:lvl2pPr marL="202459" indent="-202459">
              <a:spcBef>
                <a:spcPts val="600"/>
              </a:spcBef>
              <a:defRPr sz="1800"/>
            </a:lvl2pPr>
            <a:lvl3pPr marL="410028" indent="-230641">
              <a:spcBef>
                <a:spcPts val="600"/>
              </a:spcBef>
              <a:defRPr sz="1800"/>
            </a:lvl3pPr>
            <a:lvl4pPr marL="562387" indent="-202459">
              <a:spcBef>
                <a:spcPts val="600"/>
              </a:spcBef>
              <a:buSzPct val="120000"/>
              <a:buChar char="▫"/>
              <a:defRPr sz="1800"/>
            </a:lvl4pPr>
            <a:lvl5pPr marL="771274" indent="-231382">
              <a:spcBef>
                <a:spcPts val="600"/>
              </a:spcBef>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141" name="Picture Placeholder 4"/>
          <p:cNvSpPr>
            <a:spLocks noGrp="1"/>
          </p:cNvSpPr>
          <p:nvPr>
            <p:ph type="pic" sz="quarter" idx="13"/>
          </p:nvPr>
        </p:nvSpPr>
        <p:spPr>
          <a:xfrm>
            <a:off x="504000" y="1619999"/>
            <a:ext cx="5328000" cy="2631002"/>
          </a:xfrm>
          <a:prstGeom prst="rect">
            <a:avLst/>
          </a:prstGeom>
        </p:spPr>
        <p:txBody>
          <a:bodyPr lIns="91439" tIns="45719" rIns="91439" bIns="45719">
            <a:noAutofit/>
          </a:bodyPr>
          <a:lstStyle/>
          <a:p>
            <a:endParaRPr/>
          </a:p>
        </p:txBody>
      </p:sp>
      <p:sp>
        <p:nvSpPr>
          <p:cNvPr id="142" name="Text placeholder - column 2"/>
          <p:cNvSpPr>
            <a:spLocks noGrp="1"/>
          </p:cNvSpPr>
          <p:nvPr>
            <p:ph type="body" sz="quarter" idx="14"/>
          </p:nvPr>
        </p:nvSpPr>
        <p:spPr>
          <a:xfrm>
            <a:off x="6362477" y="4769999"/>
            <a:ext cx="5328001" cy="1080001"/>
          </a:xfrm>
          <a:prstGeom prst="rect">
            <a:avLst/>
          </a:prstGeom>
        </p:spPr>
        <p:txBody>
          <a:bodyPr/>
          <a:lstStyle/>
          <a:p>
            <a:pPr>
              <a:spcBef>
                <a:spcPts val="600"/>
              </a:spcBef>
              <a:defRPr sz="1800"/>
            </a:pPr>
            <a:endParaRPr/>
          </a:p>
        </p:txBody>
      </p:sp>
      <p:sp>
        <p:nvSpPr>
          <p:cNvPr id="143" name="Picture Placeholder 4"/>
          <p:cNvSpPr>
            <a:spLocks noGrp="1"/>
          </p:cNvSpPr>
          <p:nvPr>
            <p:ph type="pic" sz="quarter" idx="15"/>
          </p:nvPr>
        </p:nvSpPr>
        <p:spPr>
          <a:xfrm>
            <a:off x="6362477" y="1619999"/>
            <a:ext cx="5328001" cy="2631002"/>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3 columns - text and images">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1" name="Title Text"/>
          <p:cNvSpPr txBox="1">
            <a:spLocks noGrp="1"/>
          </p:cNvSpPr>
          <p:nvPr>
            <p:ph type="title"/>
          </p:nvPr>
        </p:nvSpPr>
        <p:spPr>
          <a:prstGeom prst="rect">
            <a:avLst/>
          </a:prstGeom>
        </p:spPr>
        <p:txBody>
          <a:bodyPr/>
          <a:lstStyle/>
          <a:p>
            <a:r>
              <a:t>Title Text</a:t>
            </a:r>
          </a:p>
        </p:txBody>
      </p:sp>
      <p:sp>
        <p:nvSpPr>
          <p:cNvPr id="152" name="Body Level One…"/>
          <p:cNvSpPr txBox="1">
            <a:spLocks noGrp="1"/>
          </p:cNvSpPr>
          <p:nvPr>
            <p:ph type="body" sz="quarter" idx="1"/>
          </p:nvPr>
        </p:nvSpPr>
        <p:spPr>
          <a:xfrm>
            <a:off x="504000" y="4354921"/>
            <a:ext cx="3391200" cy="1495079"/>
          </a:xfrm>
          <a:prstGeom prst="rect">
            <a:avLst/>
          </a:prstGeom>
        </p:spPr>
        <p:txBody>
          <a:bodyPr/>
          <a:lstStyle>
            <a:lvl1pPr>
              <a:spcBef>
                <a:spcPts val="600"/>
              </a:spcBef>
              <a:defRPr sz="1800"/>
            </a:lvl1pPr>
            <a:lvl2pPr marL="202459" indent="-202459">
              <a:spcBef>
                <a:spcPts val="600"/>
              </a:spcBef>
              <a:defRPr sz="1800"/>
            </a:lvl2pPr>
            <a:lvl3pPr marL="410028" indent="-230641">
              <a:spcBef>
                <a:spcPts val="600"/>
              </a:spcBef>
              <a:defRPr sz="1800"/>
            </a:lvl3pPr>
            <a:lvl4pPr marL="562387" indent="-202459">
              <a:spcBef>
                <a:spcPts val="600"/>
              </a:spcBef>
              <a:buSzPct val="120000"/>
              <a:buChar char="▫"/>
              <a:defRPr sz="1800"/>
            </a:lvl4pPr>
            <a:lvl5pPr marL="771274" indent="-231382">
              <a:spcBef>
                <a:spcPts val="600"/>
              </a:spcBef>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153" name="Picture Placeholder 4"/>
          <p:cNvSpPr>
            <a:spLocks noGrp="1"/>
          </p:cNvSpPr>
          <p:nvPr>
            <p:ph type="pic" sz="quarter" idx="13"/>
          </p:nvPr>
        </p:nvSpPr>
        <p:spPr>
          <a:xfrm>
            <a:off x="504000" y="1619999"/>
            <a:ext cx="3391200" cy="2232001"/>
          </a:xfrm>
          <a:prstGeom prst="rect">
            <a:avLst/>
          </a:prstGeom>
        </p:spPr>
        <p:txBody>
          <a:bodyPr lIns="91439" tIns="45719" rIns="91439" bIns="45719">
            <a:noAutofit/>
          </a:bodyPr>
          <a:lstStyle/>
          <a:p>
            <a:endParaRPr/>
          </a:p>
        </p:txBody>
      </p:sp>
      <p:sp>
        <p:nvSpPr>
          <p:cNvPr id="154" name="Text placeholder - column 2"/>
          <p:cNvSpPr>
            <a:spLocks noGrp="1"/>
          </p:cNvSpPr>
          <p:nvPr>
            <p:ph type="body" sz="quarter" idx="14"/>
          </p:nvPr>
        </p:nvSpPr>
        <p:spPr>
          <a:xfrm>
            <a:off x="8299277" y="4354921"/>
            <a:ext cx="3391201" cy="1495079"/>
          </a:xfrm>
          <a:prstGeom prst="rect">
            <a:avLst/>
          </a:prstGeom>
        </p:spPr>
        <p:txBody>
          <a:bodyPr/>
          <a:lstStyle/>
          <a:p>
            <a:pPr>
              <a:spcBef>
                <a:spcPts val="600"/>
              </a:spcBef>
              <a:defRPr sz="1800"/>
            </a:pPr>
            <a:endParaRPr/>
          </a:p>
        </p:txBody>
      </p:sp>
      <p:sp>
        <p:nvSpPr>
          <p:cNvPr id="155" name="Picture Placeholder 4"/>
          <p:cNvSpPr>
            <a:spLocks noGrp="1"/>
          </p:cNvSpPr>
          <p:nvPr>
            <p:ph type="pic" sz="quarter" idx="15"/>
          </p:nvPr>
        </p:nvSpPr>
        <p:spPr>
          <a:xfrm>
            <a:off x="8299277" y="1619999"/>
            <a:ext cx="3391201" cy="2232001"/>
          </a:xfrm>
          <a:prstGeom prst="rect">
            <a:avLst/>
          </a:prstGeom>
        </p:spPr>
        <p:txBody>
          <a:bodyPr lIns="91439" tIns="45719" rIns="91439" bIns="45719">
            <a:noAutofit/>
          </a:bodyPr>
          <a:lstStyle/>
          <a:p>
            <a:endParaRPr/>
          </a:p>
        </p:txBody>
      </p:sp>
      <p:sp>
        <p:nvSpPr>
          <p:cNvPr id="156" name="Text placeholder - column 2"/>
          <p:cNvSpPr>
            <a:spLocks noGrp="1"/>
          </p:cNvSpPr>
          <p:nvPr>
            <p:ph type="body" sz="quarter" idx="16"/>
          </p:nvPr>
        </p:nvSpPr>
        <p:spPr>
          <a:xfrm>
            <a:off x="4401639" y="4354921"/>
            <a:ext cx="3391201" cy="1495079"/>
          </a:xfrm>
          <a:prstGeom prst="rect">
            <a:avLst/>
          </a:prstGeom>
        </p:spPr>
        <p:txBody>
          <a:bodyPr/>
          <a:lstStyle/>
          <a:p>
            <a:pPr>
              <a:spcBef>
                <a:spcPts val="600"/>
              </a:spcBef>
              <a:defRPr sz="1800"/>
            </a:pPr>
            <a:endParaRPr/>
          </a:p>
        </p:txBody>
      </p:sp>
      <p:sp>
        <p:nvSpPr>
          <p:cNvPr id="157" name="Picture Placeholder 4"/>
          <p:cNvSpPr>
            <a:spLocks noGrp="1"/>
          </p:cNvSpPr>
          <p:nvPr>
            <p:ph type="pic" sz="quarter" idx="17"/>
          </p:nvPr>
        </p:nvSpPr>
        <p:spPr>
          <a:xfrm>
            <a:off x="4401639" y="1619999"/>
            <a:ext cx="3391201" cy="2232001"/>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4 columns - text and images">
    <p:spTree>
      <p:nvGrpSpPr>
        <p:cNvPr id="1" name=""/>
        <p:cNvGrpSpPr/>
        <p:nvPr/>
      </p:nvGrpSpPr>
      <p:grpSpPr>
        <a:xfrm>
          <a:off x="0" y="0"/>
          <a:ext cx="0" cy="0"/>
          <a:chOff x="0" y="0"/>
          <a:chExt cx="0" cy="0"/>
        </a:xfrm>
      </p:grpSpPr>
      <p:sp>
        <p:nvSpPr>
          <p:cNvPr id="1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5" name="Title Text"/>
          <p:cNvSpPr txBox="1">
            <a:spLocks noGrp="1"/>
          </p:cNvSpPr>
          <p:nvPr>
            <p:ph type="title"/>
          </p:nvPr>
        </p:nvSpPr>
        <p:spPr>
          <a:prstGeom prst="rect">
            <a:avLst/>
          </a:prstGeom>
        </p:spPr>
        <p:txBody>
          <a:bodyPr/>
          <a:lstStyle/>
          <a:p>
            <a:r>
              <a:t>Title Text</a:t>
            </a:r>
          </a:p>
        </p:txBody>
      </p:sp>
      <p:sp>
        <p:nvSpPr>
          <p:cNvPr id="166" name="Body Level One…"/>
          <p:cNvSpPr txBox="1">
            <a:spLocks noGrp="1"/>
          </p:cNvSpPr>
          <p:nvPr>
            <p:ph type="body" sz="quarter" idx="1"/>
          </p:nvPr>
        </p:nvSpPr>
        <p:spPr>
          <a:xfrm>
            <a:off x="504000" y="3878219"/>
            <a:ext cx="2415601" cy="1971781"/>
          </a:xfrm>
          <a:prstGeom prst="rect">
            <a:avLst/>
          </a:prstGeom>
        </p:spPr>
        <p:txBody>
          <a:bodyPr/>
          <a:lstStyle>
            <a:lvl1pPr>
              <a:spcBef>
                <a:spcPts val="600"/>
              </a:spcBef>
              <a:defRPr sz="1800"/>
            </a:lvl1pPr>
            <a:lvl2pPr marL="202459" indent="-202459">
              <a:spcBef>
                <a:spcPts val="600"/>
              </a:spcBef>
              <a:defRPr sz="1800"/>
            </a:lvl2pPr>
            <a:lvl3pPr marL="410028" indent="-230641">
              <a:spcBef>
                <a:spcPts val="600"/>
              </a:spcBef>
              <a:defRPr sz="1800"/>
            </a:lvl3pPr>
            <a:lvl4pPr marL="562387" indent="-202459">
              <a:spcBef>
                <a:spcPts val="600"/>
              </a:spcBef>
              <a:buSzPct val="120000"/>
              <a:buChar char="▫"/>
              <a:defRPr sz="1800"/>
            </a:lvl4pPr>
            <a:lvl5pPr marL="771274" indent="-231382">
              <a:spcBef>
                <a:spcPts val="600"/>
              </a:spcBef>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167" name="Picture Placeholder 4"/>
          <p:cNvSpPr>
            <a:spLocks noGrp="1"/>
          </p:cNvSpPr>
          <p:nvPr>
            <p:ph type="pic" sz="quarter" idx="13"/>
          </p:nvPr>
        </p:nvSpPr>
        <p:spPr>
          <a:xfrm>
            <a:off x="504000" y="1619999"/>
            <a:ext cx="2415601" cy="1728001"/>
          </a:xfrm>
          <a:prstGeom prst="rect">
            <a:avLst/>
          </a:prstGeom>
        </p:spPr>
        <p:txBody>
          <a:bodyPr lIns="91439" tIns="45719" rIns="91439" bIns="45719">
            <a:noAutofit/>
          </a:bodyPr>
          <a:lstStyle/>
          <a:p>
            <a:endParaRPr/>
          </a:p>
        </p:txBody>
      </p:sp>
      <p:sp>
        <p:nvSpPr>
          <p:cNvPr id="168" name="Text placeholder - column 2"/>
          <p:cNvSpPr>
            <a:spLocks noGrp="1"/>
          </p:cNvSpPr>
          <p:nvPr>
            <p:ph type="body" sz="quarter" idx="14"/>
          </p:nvPr>
        </p:nvSpPr>
        <p:spPr>
          <a:xfrm>
            <a:off x="9274877" y="3878221"/>
            <a:ext cx="2415601" cy="1971781"/>
          </a:xfrm>
          <a:prstGeom prst="rect">
            <a:avLst/>
          </a:prstGeom>
        </p:spPr>
        <p:txBody>
          <a:bodyPr/>
          <a:lstStyle/>
          <a:p>
            <a:pPr>
              <a:spcBef>
                <a:spcPts val="600"/>
              </a:spcBef>
              <a:defRPr sz="1800"/>
            </a:pPr>
            <a:endParaRPr/>
          </a:p>
        </p:txBody>
      </p:sp>
      <p:sp>
        <p:nvSpPr>
          <p:cNvPr id="169" name="Picture Placeholder 4"/>
          <p:cNvSpPr>
            <a:spLocks noGrp="1"/>
          </p:cNvSpPr>
          <p:nvPr>
            <p:ph type="pic" sz="quarter" idx="15"/>
          </p:nvPr>
        </p:nvSpPr>
        <p:spPr>
          <a:xfrm>
            <a:off x="9274877" y="1619999"/>
            <a:ext cx="2415601" cy="1728001"/>
          </a:xfrm>
          <a:prstGeom prst="rect">
            <a:avLst/>
          </a:prstGeom>
        </p:spPr>
        <p:txBody>
          <a:bodyPr lIns="91439" tIns="45719" rIns="91439" bIns="45719">
            <a:noAutofit/>
          </a:bodyPr>
          <a:lstStyle/>
          <a:p>
            <a:endParaRPr/>
          </a:p>
        </p:txBody>
      </p:sp>
      <p:sp>
        <p:nvSpPr>
          <p:cNvPr id="170" name="Text placeholder - column 2"/>
          <p:cNvSpPr>
            <a:spLocks noGrp="1"/>
          </p:cNvSpPr>
          <p:nvPr>
            <p:ph type="body" sz="quarter" idx="16"/>
          </p:nvPr>
        </p:nvSpPr>
        <p:spPr>
          <a:xfrm>
            <a:off x="3427626" y="3878221"/>
            <a:ext cx="2415601" cy="1971781"/>
          </a:xfrm>
          <a:prstGeom prst="rect">
            <a:avLst/>
          </a:prstGeom>
        </p:spPr>
        <p:txBody>
          <a:bodyPr/>
          <a:lstStyle/>
          <a:p>
            <a:pPr>
              <a:spcBef>
                <a:spcPts val="600"/>
              </a:spcBef>
              <a:defRPr sz="1800"/>
            </a:pPr>
            <a:endParaRPr/>
          </a:p>
        </p:txBody>
      </p:sp>
      <p:sp>
        <p:nvSpPr>
          <p:cNvPr id="171" name="Picture Placeholder 4"/>
          <p:cNvSpPr>
            <a:spLocks noGrp="1"/>
          </p:cNvSpPr>
          <p:nvPr>
            <p:ph type="pic" sz="quarter" idx="17"/>
          </p:nvPr>
        </p:nvSpPr>
        <p:spPr>
          <a:xfrm>
            <a:off x="3427626" y="1619999"/>
            <a:ext cx="2415601" cy="1728001"/>
          </a:xfrm>
          <a:prstGeom prst="rect">
            <a:avLst/>
          </a:prstGeom>
        </p:spPr>
        <p:txBody>
          <a:bodyPr lIns="91439" tIns="45719" rIns="91439" bIns="45719">
            <a:noAutofit/>
          </a:bodyPr>
          <a:lstStyle/>
          <a:p>
            <a:endParaRPr/>
          </a:p>
        </p:txBody>
      </p:sp>
      <p:sp>
        <p:nvSpPr>
          <p:cNvPr id="172" name="Text placeholder - column 2"/>
          <p:cNvSpPr>
            <a:spLocks noGrp="1"/>
          </p:cNvSpPr>
          <p:nvPr>
            <p:ph type="body" sz="quarter" idx="18"/>
          </p:nvPr>
        </p:nvSpPr>
        <p:spPr>
          <a:xfrm>
            <a:off x="6351251" y="3878221"/>
            <a:ext cx="2415601" cy="1971781"/>
          </a:xfrm>
          <a:prstGeom prst="rect">
            <a:avLst/>
          </a:prstGeom>
        </p:spPr>
        <p:txBody>
          <a:bodyPr/>
          <a:lstStyle/>
          <a:p>
            <a:pPr>
              <a:spcBef>
                <a:spcPts val="600"/>
              </a:spcBef>
              <a:defRPr sz="1800"/>
            </a:pPr>
            <a:endParaRPr/>
          </a:p>
        </p:txBody>
      </p:sp>
      <p:sp>
        <p:nvSpPr>
          <p:cNvPr id="173" name="Picture Placeholder 4"/>
          <p:cNvSpPr>
            <a:spLocks noGrp="1"/>
          </p:cNvSpPr>
          <p:nvPr>
            <p:ph type="pic" sz="quarter" idx="19"/>
          </p:nvPr>
        </p:nvSpPr>
        <p:spPr>
          <a:xfrm>
            <a:off x="6351251" y="1619999"/>
            <a:ext cx="2415601" cy="1728001"/>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81" name="Body Level One…"/>
          <p:cNvSpPr txBox="1">
            <a:spLocks noGrp="1"/>
          </p:cNvSpPr>
          <p:nvPr>
            <p:ph type="body" idx="1"/>
          </p:nvPr>
        </p:nvSpPr>
        <p:spPr>
          <a:xfrm>
            <a:off x="504000" y="1800000"/>
            <a:ext cx="11185201" cy="3285033"/>
          </a:xfrm>
          <a:prstGeom prst="rect">
            <a:avLst/>
          </a:prstGeom>
        </p:spPr>
        <p:txBody>
          <a:bodyPr/>
          <a:lstStyle>
            <a:lvl1pPr marL="395920" indent="-395920">
              <a:lnSpc>
                <a:spcPct val="90000"/>
              </a:lnSpc>
              <a:spcBef>
                <a:spcPts val="600"/>
              </a:spcBef>
              <a:defRPr sz="5900" b="1"/>
            </a:lvl1pPr>
            <a:lvl2pPr marL="395920" indent="0">
              <a:lnSpc>
                <a:spcPct val="90000"/>
              </a:lnSpc>
              <a:spcBef>
                <a:spcPts val="600"/>
              </a:spcBef>
              <a:buSzTx/>
              <a:buNone/>
              <a:defRPr sz="5900" b="1"/>
            </a:lvl2pPr>
            <a:lvl3pPr marL="767381" indent="-587994">
              <a:lnSpc>
                <a:spcPct val="90000"/>
              </a:lnSpc>
              <a:spcBef>
                <a:spcPts val="600"/>
              </a:spcBef>
              <a:defRPr sz="5900" b="1"/>
            </a:lvl3pPr>
            <a:lvl4pPr marL="1023545" indent="-663617">
              <a:lnSpc>
                <a:spcPct val="90000"/>
              </a:lnSpc>
              <a:spcBef>
                <a:spcPts val="600"/>
              </a:spcBef>
              <a:buSzPct val="120000"/>
              <a:buChar char="▫"/>
              <a:defRPr sz="5900" b="1"/>
            </a:lvl4pPr>
            <a:lvl5pPr marL="1298311" indent="-758419">
              <a:lnSpc>
                <a:spcPct val="90000"/>
              </a:lnSpc>
              <a:spcBef>
                <a:spcPts val="600"/>
              </a:spcBef>
              <a:buChar char="−"/>
              <a:defRPr sz="5900" b="1"/>
            </a:lvl5pPr>
          </a:lstStyle>
          <a:p>
            <a:r>
              <a:t>Body Level One</a:t>
            </a:r>
          </a:p>
          <a:p>
            <a:pPr lvl="1"/>
            <a:r>
              <a:t>Body Level Two</a:t>
            </a:r>
          </a:p>
          <a:p>
            <a:pPr lvl="2"/>
            <a:r>
              <a:t>Body Level Three</a:t>
            </a:r>
          </a:p>
          <a:p>
            <a:pPr lvl="3"/>
            <a:r>
              <a:t>Body Level Four</a:t>
            </a:r>
          </a:p>
          <a:p>
            <a:pPr lvl="4"/>
            <a:r>
              <a:t>Body Level Five</a:t>
            </a:r>
          </a:p>
        </p:txBody>
      </p:sp>
      <p:sp>
        <p:nvSpPr>
          <p:cNvPr id="182"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text with image 1">
    <p:spTree>
      <p:nvGrpSpPr>
        <p:cNvPr id="1" name=""/>
        <p:cNvGrpSpPr/>
        <p:nvPr/>
      </p:nvGrpSpPr>
      <p:grpSpPr>
        <a:xfrm>
          <a:off x="0" y="0"/>
          <a:ext cx="0" cy="0"/>
          <a:chOff x="0" y="0"/>
          <a:chExt cx="0" cy="0"/>
        </a:xfrm>
      </p:grpSpPr>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90" name="Picture Placeholder 4"/>
          <p:cNvSpPr>
            <a:spLocks noGrp="1"/>
          </p:cNvSpPr>
          <p:nvPr>
            <p:ph type="pic" sz="half" idx="13"/>
          </p:nvPr>
        </p:nvSpPr>
        <p:spPr>
          <a:xfrm>
            <a:off x="8127175" y="252000"/>
            <a:ext cx="4068001" cy="6606000"/>
          </a:xfrm>
          <a:prstGeom prst="rect">
            <a:avLst/>
          </a:prstGeom>
        </p:spPr>
        <p:txBody>
          <a:bodyPr lIns="91439" tIns="45719" rIns="91439" bIns="45719">
            <a:noAutofit/>
          </a:bodyPr>
          <a:lstStyle/>
          <a:p>
            <a:endParaRPr/>
          </a:p>
        </p:txBody>
      </p:sp>
      <p:sp>
        <p:nvSpPr>
          <p:cNvPr id="191" name="Body Level One…"/>
          <p:cNvSpPr txBox="1">
            <a:spLocks noGrp="1"/>
          </p:cNvSpPr>
          <p:nvPr>
            <p:ph type="body" sz="half" idx="1"/>
          </p:nvPr>
        </p:nvSpPr>
        <p:spPr>
          <a:xfrm>
            <a:off x="503998" y="1619999"/>
            <a:ext cx="7092001"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192" name="Title Text"/>
          <p:cNvSpPr txBox="1">
            <a:spLocks noGrp="1"/>
          </p:cNvSpPr>
          <p:nvPr>
            <p:ph type="title"/>
          </p:nvPr>
        </p:nvSpPr>
        <p:spPr>
          <a:xfrm>
            <a:off x="504001" y="504000"/>
            <a:ext cx="7092000" cy="369333"/>
          </a:xfrm>
          <a:prstGeom prst="rect">
            <a:avLst/>
          </a:prstGeom>
        </p:spPr>
        <p:txBody>
          <a:bodyPr/>
          <a:lstStyle/>
          <a:p>
            <a:r>
              <a:t>Title Text</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with image 2">
    <p:spTree>
      <p:nvGrpSpPr>
        <p:cNvPr id="1" name=""/>
        <p:cNvGrpSpPr/>
        <p:nvPr/>
      </p:nvGrpSpPr>
      <p:grpSpPr>
        <a:xfrm>
          <a:off x="0" y="0"/>
          <a:ext cx="0" cy="0"/>
          <a:chOff x="0" y="0"/>
          <a:chExt cx="0" cy="0"/>
        </a:xfrm>
      </p:grpSpPr>
      <p:sp>
        <p:nvSpPr>
          <p:cNvPr id="1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0" name="Picture Placeholder 4"/>
          <p:cNvSpPr>
            <a:spLocks noGrp="1"/>
          </p:cNvSpPr>
          <p:nvPr>
            <p:ph type="pic" idx="13"/>
          </p:nvPr>
        </p:nvSpPr>
        <p:spPr>
          <a:xfrm>
            <a:off x="6111175" y="252000"/>
            <a:ext cx="6084000" cy="6606000"/>
          </a:xfrm>
          <a:prstGeom prst="rect">
            <a:avLst/>
          </a:prstGeom>
        </p:spPr>
        <p:txBody>
          <a:bodyPr lIns="91439" tIns="45719" rIns="91439" bIns="45719">
            <a:noAutofit/>
          </a:bodyPr>
          <a:lstStyle/>
          <a:p>
            <a:endParaRPr/>
          </a:p>
        </p:txBody>
      </p:sp>
      <p:sp>
        <p:nvSpPr>
          <p:cNvPr id="201" name="Body Level One…"/>
          <p:cNvSpPr txBox="1">
            <a:spLocks noGrp="1"/>
          </p:cNvSpPr>
          <p:nvPr>
            <p:ph type="body" sz="half" idx="1"/>
          </p:nvPr>
        </p:nvSpPr>
        <p:spPr>
          <a:xfrm>
            <a:off x="503998" y="1619999"/>
            <a:ext cx="5112001"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202" name="Title Text"/>
          <p:cNvSpPr txBox="1">
            <a:spLocks noGrp="1"/>
          </p:cNvSpPr>
          <p:nvPr>
            <p:ph type="title"/>
          </p:nvPr>
        </p:nvSpPr>
        <p:spPr>
          <a:xfrm>
            <a:off x="504001" y="504000"/>
            <a:ext cx="5112001" cy="369333"/>
          </a:xfrm>
          <a:prstGeom prst="rect">
            <a:avLst/>
          </a:prstGeom>
        </p:spPr>
        <p:txBody>
          <a:bodyPr/>
          <a:lstStyle/>
          <a:p>
            <a:r>
              <a:t>Title Text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Image with motion band">
    <p:spTree>
      <p:nvGrpSpPr>
        <p:cNvPr id="1" name=""/>
        <p:cNvGrpSpPr/>
        <p:nvPr/>
      </p:nvGrpSpPr>
      <p:grpSpPr>
        <a:xfrm>
          <a:off x="0" y="0"/>
          <a:ext cx="0" cy="0"/>
          <a:chOff x="0" y="0"/>
          <a:chExt cx="0" cy="0"/>
        </a:xfrm>
      </p:grpSpPr>
      <p:sp>
        <p:nvSpPr>
          <p:cNvPr id="2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0" name="Picture Placeholder 4"/>
          <p:cNvSpPr>
            <a:spLocks noGrp="1"/>
          </p:cNvSpPr>
          <p:nvPr>
            <p:ph type="pic" idx="13"/>
          </p:nvPr>
        </p:nvSpPr>
        <p:spPr>
          <a:xfrm>
            <a:off x="1" y="252000"/>
            <a:ext cx="12195176" cy="6606000"/>
          </a:xfrm>
          <a:prstGeom prst="rect">
            <a:avLst/>
          </a:prstGeom>
        </p:spPr>
        <p:txBody>
          <a:bodyPr lIns="91439" tIns="45719" rIns="91439" bIns="45719">
            <a:noAutofit/>
          </a:bodyPr>
          <a:lstStyle/>
          <a:p>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Full bleed image ">
    <p:spTree>
      <p:nvGrpSpPr>
        <p:cNvPr id="1" name=""/>
        <p:cNvGrpSpPr/>
        <p:nvPr/>
      </p:nvGrpSpPr>
      <p:grpSpPr>
        <a:xfrm>
          <a:off x="0" y="0"/>
          <a:ext cx="0" cy="0"/>
          <a:chOff x="0" y="0"/>
          <a:chExt cx="0" cy="0"/>
        </a:xfrm>
      </p:grpSpPr>
      <p:sp>
        <p:nvSpPr>
          <p:cNvPr id="217" name="Picture Placeholder 4"/>
          <p:cNvSpPr>
            <a:spLocks noGrp="1"/>
          </p:cNvSpPr>
          <p:nvPr>
            <p:ph type="pic" idx="13"/>
          </p:nvPr>
        </p:nvSpPr>
        <p:spPr>
          <a:xfrm>
            <a:off x="1" y="0"/>
            <a:ext cx="12195176" cy="6858000"/>
          </a:xfrm>
          <a:prstGeom prst="rect">
            <a:avLst/>
          </a:prstGeom>
        </p:spPr>
        <p:txBody>
          <a:bodyPr lIns="91439" tIns="45719" rIns="91439" bIns="45719">
            <a:noAutofit/>
          </a:bodyPr>
          <a:lstStyle/>
          <a:p>
            <a:endParaRPr/>
          </a:p>
        </p:txBody>
      </p:sp>
      <p:sp>
        <p:nvSpPr>
          <p:cNvPr id="218"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ver with illustration scene art">
    <p:bg>
      <p:bgPr>
        <a:solidFill>
          <a:srgbClr val="000000"/>
        </a:solidFill>
        <a:effectLst/>
      </p:bgPr>
    </p:bg>
    <p:spTree>
      <p:nvGrpSpPr>
        <p:cNvPr id="1" name=""/>
        <p:cNvGrpSpPr/>
        <p:nvPr/>
      </p:nvGrpSpPr>
      <p:grpSpPr>
        <a:xfrm>
          <a:off x="0" y="0"/>
          <a:ext cx="0" cy="0"/>
          <a:chOff x="0" y="0"/>
          <a:chExt cx="0" cy="0"/>
        </a:xfrm>
      </p:grpSpPr>
      <p:sp>
        <p:nvSpPr>
          <p:cNvPr id="35" name="Cover Image Placeholder"/>
          <p:cNvSpPr>
            <a:spLocks noGrp="1"/>
          </p:cNvSpPr>
          <p:nvPr>
            <p:ph type="pic" idx="13"/>
          </p:nvPr>
        </p:nvSpPr>
        <p:spPr>
          <a:xfrm>
            <a:off x="1" y="0"/>
            <a:ext cx="12195176" cy="3430007"/>
          </a:xfrm>
          <a:prstGeom prst="rect">
            <a:avLst/>
          </a:prstGeom>
        </p:spPr>
        <p:txBody>
          <a:bodyPr lIns="91439" tIns="45719" rIns="91439" bIns="45719">
            <a:noAutofit/>
          </a:bodyPr>
          <a:lstStyle/>
          <a:p>
            <a:endParaRPr/>
          </a:p>
        </p:txBody>
      </p:sp>
      <p:sp>
        <p:nvSpPr>
          <p:cNvPr id="36" name="Classification"/>
          <p:cNvSpPr txBox="1"/>
          <p:nvPr/>
        </p:nvSpPr>
        <p:spPr>
          <a:xfrm>
            <a:off x="288000" y="5769666"/>
            <a:ext cx="4204856"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900">
                <a:solidFill>
                  <a:srgbClr val="FFFFFF"/>
                </a:solidFill>
              </a:defRPr>
            </a:lvl1pPr>
          </a:lstStyle>
          <a:p>
            <a:r>
              <a:t>INTERNAL</a:t>
            </a:r>
          </a:p>
        </p:txBody>
      </p:sp>
      <p:sp>
        <p:nvSpPr>
          <p:cNvPr id="37" name="Body Level One…"/>
          <p:cNvSpPr txBox="1">
            <a:spLocks noGrp="1"/>
          </p:cNvSpPr>
          <p:nvPr>
            <p:ph type="body" sz="quarter" idx="1"/>
          </p:nvPr>
        </p:nvSpPr>
        <p:spPr>
          <a:xfrm>
            <a:off x="288000" y="5130489"/>
            <a:ext cx="10900800" cy="430888"/>
          </a:xfrm>
          <a:prstGeom prst="rect">
            <a:avLst/>
          </a:prstGeom>
        </p:spPr>
        <p:txBody>
          <a:bodyPr/>
          <a:lstStyle>
            <a:lvl1pPr>
              <a:spcBef>
                <a:spcPts val="0"/>
              </a:spcBef>
              <a:defRPr sz="1400">
                <a:solidFill>
                  <a:srgbClr val="FFFFFF"/>
                </a:solidFill>
              </a:defRPr>
            </a:lvl1pPr>
            <a:lvl2pPr marL="0" indent="544278">
              <a:spcBef>
                <a:spcPts val="0"/>
              </a:spcBef>
              <a:buSzTx/>
              <a:buNone/>
              <a:defRPr sz="1400">
                <a:solidFill>
                  <a:srgbClr val="FFFFFF"/>
                </a:solidFill>
              </a:defRPr>
            </a:lvl2pPr>
            <a:lvl3pPr marL="0" indent="1088557">
              <a:spcBef>
                <a:spcPts val="0"/>
              </a:spcBef>
              <a:buSzTx/>
              <a:buNone/>
              <a:defRPr sz="1400">
                <a:solidFill>
                  <a:srgbClr val="FFFFFF"/>
                </a:solidFill>
              </a:defRPr>
            </a:lvl3pPr>
            <a:lvl4pPr marL="0" indent="1632836">
              <a:spcBef>
                <a:spcPts val="0"/>
              </a:spcBef>
              <a:buSzTx/>
              <a:buNone/>
              <a:defRPr sz="1400">
                <a:solidFill>
                  <a:srgbClr val="FFFFFF"/>
                </a:solidFill>
              </a:defRPr>
            </a:lvl4pPr>
            <a:lvl5pPr marL="0" indent="2177115">
              <a:spcBef>
                <a:spcPts val="0"/>
              </a:spcBef>
              <a:buSz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8" name="Presentation Title"/>
          <p:cNvSpPr>
            <a:spLocks noGrp="1"/>
          </p:cNvSpPr>
          <p:nvPr>
            <p:ph type="body" sz="quarter" idx="14"/>
          </p:nvPr>
        </p:nvSpPr>
        <p:spPr>
          <a:xfrm>
            <a:off x="287999" y="4024429"/>
            <a:ext cx="10899176" cy="997197"/>
          </a:xfrm>
          <a:prstGeom prst="rect">
            <a:avLst/>
          </a:prstGeom>
        </p:spPr>
        <p:txBody>
          <a:bodyPr/>
          <a:lstStyle/>
          <a:p>
            <a:pPr>
              <a:lnSpc>
                <a:spcPct val="90000"/>
              </a:lnSpc>
              <a:spcBef>
                <a:spcPts val="0"/>
              </a:spcBef>
              <a:defRPr sz="3600" b="1">
                <a:solidFill>
                  <a:srgbClr val="FFFFFF"/>
                </a:solidFill>
              </a:defRPr>
            </a:pPr>
            <a:endParaRPr/>
          </a:p>
        </p:txBody>
      </p:sp>
      <p:pic>
        <p:nvPicPr>
          <p:cNvPr id="39" name="SAP Logo" descr="SAP Logo"/>
          <p:cNvPicPr>
            <a:picLocks noChangeAspect="1"/>
          </p:cNvPicPr>
          <p:nvPr/>
        </p:nvPicPr>
        <p:blipFill>
          <a:blip r:embed="rId2">
            <a:extLst/>
          </a:blip>
          <a:stretch>
            <a:fillRect/>
          </a:stretch>
        </p:blipFill>
        <p:spPr>
          <a:xfrm>
            <a:off x="288000" y="6217668"/>
            <a:ext cx="1578462" cy="360001"/>
          </a:xfrm>
          <a:prstGeom prst="rect">
            <a:avLst/>
          </a:prstGeom>
          <a:ln w="12700">
            <a:miter lim="400000"/>
          </a:ln>
        </p:spPr>
      </p:pic>
      <p:sp>
        <p:nvSpPr>
          <p:cNvPr id="40"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ext and screenshot">
    <p:spTree>
      <p:nvGrpSpPr>
        <p:cNvPr id="1" name=""/>
        <p:cNvGrpSpPr/>
        <p:nvPr/>
      </p:nvGrpSpPr>
      <p:grpSpPr>
        <a:xfrm>
          <a:off x="0" y="0"/>
          <a:ext cx="0" cy="0"/>
          <a:chOff x="0" y="0"/>
          <a:chExt cx="0" cy="0"/>
        </a:xfrm>
      </p:grpSpPr>
      <p:sp>
        <p:nvSpPr>
          <p:cNvPr id="2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26" name="Picture Placeholder 4"/>
          <p:cNvSpPr>
            <a:spLocks noGrp="1"/>
          </p:cNvSpPr>
          <p:nvPr>
            <p:ph type="pic" sz="half" idx="13"/>
          </p:nvPr>
        </p:nvSpPr>
        <p:spPr>
          <a:xfrm>
            <a:off x="6362477" y="1601628"/>
            <a:ext cx="5328001" cy="4230000"/>
          </a:xfrm>
          <a:prstGeom prst="rect">
            <a:avLst/>
          </a:prstGeom>
        </p:spPr>
        <p:txBody>
          <a:bodyPr lIns="91439" tIns="45719" rIns="91439" bIns="45719">
            <a:noAutofit/>
          </a:bodyPr>
          <a:lstStyle/>
          <a:p>
            <a:endParaRPr/>
          </a:p>
        </p:txBody>
      </p:sp>
      <p:sp>
        <p:nvSpPr>
          <p:cNvPr id="227" name="Body Level One…"/>
          <p:cNvSpPr txBox="1">
            <a:spLocks noGrp="1"/>
          </p:cNvSpPr>
          <p:nvPr>
            <p:ph type="body" sz="half" idx="1"/>
          </p:nvPr>
        </p:nvSpPr>
        <p:spPr>
          <a:xfrm>
            <a:off x="504000" y="1619999"/>
            <a:ext cx="5328000"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228"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36" name="Body Level One…"/>
          <p:cNvSpPr txBox="1">
            <a:spLocks noGrp="1"/>
          </p:cNvSpPr>
          <p:nvPr>
            <p:ph type="body" idx="1"/>
          </p:nvPr>
        </p:nvSpPr>
        <p:spPr>
          <a:prstGeom prst="rect">
            <a:avLst/>
          </a:prstGeom>
          <a:solidFill>
            <a:srgbClr val="CCCCCC">
              <a:alpha val="70000"/>
            </a:srgbClr>
          </a:solidFill>
        </p:spPr>
        <p:txBody>
          <a:bodyPr/>
          <a:lstStyle>
            <a:lvl1pPr algn="ctr">
              <a:spcBef>
                <a:spcPts val="1800"/>
              </a:spcBef>
              <a:defRPr sz="1400"/>
            </a:lvl1pPr>
            <a:lvl2pPr marL="139972" indent="-139972" algn="ctr">
              <a:spcBef>
                <a:spcPts val="1800"/>
              </a:spcBef>
              <a:defRPr sz="1400"/>
            </a:lvl2pPr>
            <a:lvl3pPr marL="318911" indent="-139524" algn="ctr">
              <a:spcBef>
                <a:spcPts val="1800"/>
              </a:spcBef>
              <a:defRPr sz="1400"/>
            </a:lvl3pPr>
            <a:lvl4pPr marL="517396" indent="-157468" algn="ctr">
              <a:spcBef>
                <a:spcPts val="1800"/>
              </a:spcBef>
              <a:buSzPct val="120000"/>
              <a:buChar char="▫"/>
              <a:defRPr sz="1400"/>
            </a:lvl4pPr>
            <a:lvl5pPr marL="719856" indent="-179964" algn="ctr">
              <a:spcBef>
                <a:spcPts val="1800"/>
              </a:spcBef>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237"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with motion band">
    <p:spTree>
      <p:nvGrpSpPr>
        <p:cNvPr id="1" name=""/>
        <p:cNvGrpSpPr/>
        <p:nvPr/>
      </p:nvGrpSpPr>
      <p:grpSpPr>
        <a:xfrm>
          <a:off x="0" y="0"/>
          <a:ext cx="0" cy="0"/>
          <a:chOff x="0" y="0"/>
          <a:chExt cx="0" cy="0"/>
        </a:xfrm>
      </p:grpSpPr>
      <p:sp>
        <p:nvSpPr>
          <p:cNvPr id="2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45" name="Rectangle 6"/>
          <p:cNvSpPr/>
          <p:nvPr/>
        </p:nvSpPr>
        <p:spPr>
          <a:xfrm>
            <a:off x="236220" y="1142734"/>
            <a:ext cx="11795760" cy="220931"/>
          </a:xfrm>
          <a:prstGeom prst="rect">
            <a:avLst/>
          </a:prstGeom>
          <a:solidFill>
            <a:srgbClr val="FFFFFF"/>
          </a:solidFill>
          <a:ln w="12700">
            <a:miter lim="400000"/>
          </a:ln>
        </p:spPr>
        <p:txBody>
          <a:bodyPr lIns="72000" tIns="72000" rIns="72000" bIns="72000" anchor="ctr"/>
          <a:lstStyle/>
          <a:p>
            <a:pPr algn="ctr" defTabSz="914216">
              <a:spcBef>
                <a:spcPts val="1200"/>
              </a:spcBef>
              <a:defRPr sz="2000"/>
            </a:pPr>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52"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hank you and contact information">
    <p:bg>
      <p:bgPr>
        <a:solidFill>
          <a:srgbClr val="000000"/>
        </a:solidFill>
        <a:effectLst/>
      </p:bgPr>
    </p:bg>
    <p:spTree>
      <p:nvGrpSpPr>
        <p:cNvPr id="1" name=""/>
        <p:cNvGrpSpPr/>
        <p:nvPr/>
      </p:nvGrpSpPr>
      <p:grpSpPr>
        <a:xfrm>
          <a:off x="0" y="0"/>
          <a:ext cx="0" cy="0"/>
          <a:chOff x="0" y="0"/>
          <a:chExt cx="0" cy="0"/>
        </a:xfrm>
      </p:grpSpPr>
      <p:sp>
        <p:nvSpPr>
          <p:cNvPr id="259" name="Body Level One…"/>
          <p:cNvSpPr txBox="1">
            <a:spLocks noGrp="1"/>
          </p:cNvSpPr>
          <p:nvPr>
            <p:ph type="body" sz="quarter" idx="1"/>
          </p:nvPr>
        </p:nvSpPr>
        <p:spPr>
          <a:xfrm>
            <a:off x="504000" y="2905486"/>
            <a:ext cx="5328000" cy="2501011"/>
          </a:xfrm>
          <a:prstGeom prst="rect">
            <a:avLst/>
          </a:prstGeom>
        </p:spPr>
        <p:txBody>
          <a:bodyPr/>
          <a:lstStyle>
            <a:lvl1pPr>
              <a:spcBef>
                <a:spcPts val="1200"/>
              </a:spcBef>
              <a:defRPr sz="1600">
                <a:solidFill>
                  <a:srgbClr val="FFFFFF"/>
                </a:solidFill>
              </a:defRPr>
            </a:lvl1pPr>
            <a:lvl2pPr marL="0" indent="0">
              <a:spcBef>
                <a:spcPts val="1200"/>
              </a:spcBef>
              <a:buSzTx/>
              <a:buNone/>
              <a:defRPr sz="1600">
                <a:solidFill>
                  <a:srgbClr val="FFFFFF"/>
                </a:solidFill>
              </a:defRPr>
            </a:lvl2pPr>
            <a:lvl3pPr marL="338843" indent="-159456">
              <a:spcBef>
                <a:spcPts val="1200"/>
              </a:spcBef>
              <a:defRPr sz="1600">
                <a:solidFill>
                  <a:srgbClr val="FFFFFF"/>
                </a:solidFill>
              </a:defRPr>
            </a:lvl3pPr>
            <a:lvl4pPr marL="539891" indent="-179964">
              <a:spcBef>
                <a:spcPts val="1200"/>
              </a:spcBef>
              <a:buSzPct val="120000"/>
              <a:buChar char="▫"/>
              <a:defRPr sz="1600">
                <a:solidFill>
                  <a:srgbClr val="FFFFFF"/>
                </a:solidFill>
              </a:defRPr>
            </a:lvl4pPr>
            <a:lvl5pPr marL="745565" indent="-205673">
              <a:spcBef>
                <a:spcPts val="1200"/>
              </a:spcBef>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60" name="Title Text"/>
          <p:cNvSpPr txBox="1">
            <a:spLocks noGrp="1"/>
          </p:cNvSpPr>
          <p:nvPr>
            <p:ph type="title"/>
          </p:nvPr>
        </p:nvSpPr>
        <p:spPr>
          <a:xfrm>
            <a:off x="504000" y="1467009"/>
            <a:ext cx="5328000" cy="923117"/>
          </a:xfrm>
          <a:prstGeom prst="rect">
            <a:avLst/>
          </a:prstGeom>
        </p:spPr>
        <p:txBody>
          <a:bodyPr/>
          <a:lstStyle>
            <a:lvl1pPr>
              <a:defRPr sz="5500">
                <a:solidFill>
                  <a:schemeClr val="accent1"/>
                </a:solidFill>
              </a:defRPr>
            </a:lvl1pPr>
          </a:lstStyle>
          <a:p>
            <a:r>
              <a:t>Title Text</a:t>
            </a:r>
          </a:p>
        </p:txBody>
      </p:sp>
      <p:pic>
        <p:nvPicPr>
          <p:cNvPr id="261" name="SAP logo" descr="SAP logo"/>
          <p:cNvPicPr>
            <a:picLocks noChangeAspect="1"/>
          </p:cNvPicPr>
          <p:nvPr/>
        </p:nvPicPr>
        <p:blipFill>
          <a:blip r:embed="rId2">
            <a:extLst/>
          </a:blip>
          <a:stretch>
            <a:fillRect/>
          </a:stretch>
        </p:blipFill>
        <p:spPr>
          <a:xfrm>
            <a:off x="504000" y="5994000"/>
            <a:ext cx="1578462" cy="360001"/>
          </a:xfrm>
          <a:prstGeom prst="rect">
            <a:avLst/>
          </a:prstGeom>
          <a:ln w="12700">
            <a:miter lim="400000"/>
          </a:ln>
        </p:spPr>
      </p:pic>
      <p:sp>
        <p:nvSpPr>
          <p:cNvPr id="262"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Copyright">
    <p:spTree>
      <p:nvGrpSpPr>
        <p:cNvPr id="1" name=""/>
        <p:cNvGrpSpPr/>
        <p:nvPr/>
      </p:nvGrpSpPr>
      <p:grpSpPr>
        <a:xfrm>
          <a:off x="0" y="0"/>
          <a:ext cx="0" cy="0"/>
          <a:chOff x="0" y="0"/>
          <a:chExt cx="0" cy="0"/>
        </a:xfrm>
      </p:grpSpPr>
      <p:sp>
        <p:nvSpPr>
          <p:cNvPr id="269" name="TextBox 3"/>
          <p:cNvSpPr txBox="1"/>
          <p:nvPr/>
        </p:nvSpPr>
        <p:spPr>
          <a:xfrm>
            <a:off x="503998" y="1619999"/>
            <a:ext cx="11185202" cy="28910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spcBef>
                <a:spcPts val="1200"/>
              </a:spcBef>
              <a:defRPr sz="1100"/>
            </a:pPr>
            <a:r>
              <a:t>No part of this publication may be reproduced or transmitted in any form or for any purpose without the express permission of SAP SE or an SAP affiliate company.</a:t>
            </a:r>
          </a:p>
          <a:p>
            <a:pPr>
              <a:spcBef>
                <a:spcPts val="1200"/>
              </a:spcBef>
              <a:defRPr sz="1100"/>
            </a:pPr>
            <a:r>
              <a:t>The information contained herein may be changed without prior notice. Some software products marketed by SAP SE and its distributors contain proprietary software components </a:t>
            </a:r>
            <a:br/>
            <a:r>
              <a:t>of other software vendors. National product specifications may vary.</a:t>
            </a:r>
          </a:p>
          <a:p>
            <a:pPr>
              <a:spcBef>
                <a:spcPts val="1200"/>
              </a:spcBef>
              <a:defRPr sz="1100"/>
            </a:pPr>
            <a: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
              <a:t>set forth in the express warranty statements accompanying such products and services, if any. Nothing herein should be construed as constituting an additional warranty. </a:t>
            </a:r>
          </a:p>
          <a:p>
            <a:pPr>
              <a:spcBef>
                <a:spcPts val="1200"/>
              </a:spcBef>
              <a:defRPr sz="1100"/>
            </a:pPr>
            <a: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defRPr sz="1100"/>
            </a:pPr>
            <a:r>
              <a:t>SAP and other SAP products and services mentioned herein as well as their respective logos are trademarks or registered trademarks of SAP SE (or an SAP affiliate company) </a:t>
            </a:r>
            <a:br/>
            <a:r>
              <a:t>in Germany and other countries. All other product and service names mentioned are the trademarks of their respective companies. </a:t>
            </a:r>
            <a:br/>
            <a:r>
              <a:t>See </a:t>
            </a:r>
            <a:r>
              <a:rPr u="sng">
                <a:solidFill>
                  <a:schemeClr val="accent3"/>
                </a:solidFill>
                <a:uFill>
                  <a:solidFill>
                    <a:schemeClr val="accent3"/>
                  </a:solidFill>
                </a:uFill>
                <a:hlinkClick r:id="rId2"/>
              </a:rPr>
              <a:t>http://global.sap.com/corporate-en/legal/copyright/index.epx</a:t>
            </a:r>
            <a:r>
              <a:rPr>
                <a:solidFill>
                  <a:srgbClr val="CCCCCC"/>
                </a:solidFill>
              </a:rPr>
              <a:t> </a:t>
            </a:r>
            <a:r>
              <a:t>for additional trademark information and notices.</a:t>
            </a:r>
          </a:p>
        </p:txBody>
      </p:sp>
      <p:sp>
        <p:nvSpPr>
          <p:cNvPr id="270" name="TextBox 4"/>
          <p:cNvSpPr txBox="1"/>
          <p:nvPr/>
        </p:nvSpPr>
        <p:spPr>
          <a:xfrm>
            <a:off x="503999" y="719834"/>
            <a:ext cx="9540676" cy="3456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2400"/>
            </a:lvl1pPr>
          </a:lstStyle>
          <a:p>
            <a:r>
              <a:t>© 2017 SAP SE or an SAP affiliate company. All rights reserved.</a:t>
            </a:r>
          </a:p>
        </p:txBody>
      </p:sp>
      <p:grpSp>
        <p:nvGrpSpPr>
          <p:cNvPr id="276" name="Group 15"/>
          <p:cNvGrpSpPr/>
          <p:nvPr/>
        </p:nvGrpSpPr>
        <p:grpSpPr>
          <a:xfrm>
            <a:off x="-1" y="-1"/>
            <a:ext cx="12196801" cy="251944"/>
            <a:chOff x="0" y="0"/>
            <a:chExt cx="12196800" cy="251942"/>
          </a:xfrm>
        </p:grpSpPr>
        <p:sp>
          <p:nvSpPr>
            <p:cNvPr id="271" name="Rectangle 16"/>
            <p:cNvSpPr/>
            <p:nvPr/>
          </p:nvSpPr>
          <p:spPr>
            <a:xfrm>
              <a:off x="-1" y="-1"/>
              <a:ext cx="12196801" cy="251944"/>
            </a:xfrm>
            <a:prstGeom prst="rect">
              <a:avLst/>
            </a:prstGeom>
            <a:solidFill>
              <a:srgbClr val="000000"/>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nvGrpSpPr>
            <p:cNvPr id="275" name="Secondary Motion Band"/>
            <p:cNvGrpSpPr/>
            <p:nvPr/>
          </p:nvGrpSpPr>
          <p:grpSpPr>
            <a:xfrm>
              <a:off x="10683751" y="-1"/>
              <a:ext cx="1513049" cy="251944"/>
              <a:chOff x="0" y="0"/>
              <a:chExt cx="1513047" cy="251942"/>
            </a:xfrm>
          </p:grpSpPr>
          <p:sp>
            <p:nvSpPr>
              <p:cNvPr id="272" name="Rectangle 18"/>
              <p:cNvSpPr/>
              <p:nvPr/>
            </p:nvSpPr>
            <p:spPr>
              <a:xfrm>
                <a:off x="1009048" y="-1"/>
                <a:ext cx="504001" cy="251944"/>
              </a:xfrm>
              <a:prstGeom prst="rect">
                <a:avLst/>
              </a:prstGeom>
              <a:solidFill>
                <a:schemeClr val="accent1"/>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273" name="Rectangle 19"/>
              <p:cNvSpPr/>
              <p:nvPr/>
            </p:nvSpPr>
            <p:spPr>
              <a:xfrm>
                <a:off x="504349" y="-1"/>
                <a:ext cx="504001" cy="251944"/>
              </a:xfrm>
              <a:prstGeom prst="rect">
                <a:avLst/>
              </a:prstGeom>
              <a:solidFill>
                <a:schemeClr val="accent1">
                  <a:alpha val="7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274" name="Rectangle 20"/>
              <p:cNvSpPr/>
              <p:nvPr/>
            </p:nvSpPr>
            <p:spPr>
              <a:xfrm>
                <a:off x="0" y="-1"/>
                <a:ext cx="504001" cy="251944"/>
              </a:xfrm>
              <a:prstGeom prst="rect">
                <a:avLst/>
              </a:prstGeom>
              <a:solidFill>
                <a:schemeClr val="accent1">
                  <a:alpha val="4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grpSp>
      <p:sp>
        <p:nvSpPr>
          <p:cNvPr id="27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Copyright german">
    <p:spTree>
      <p:nvGrpSpPr>
        <p:cNvPr id="1" name=""/>
        <p:cNvGrpSpPr/>
        <p:nvPr/>
      </p:nvGrpSpPr>
      <p:grpSpPr>
        <a:xfrm>
          <a:off x="0" y="0"/>
          <a:ext cx="0" cy="0"/>
          <a:chOff x="0" y="0"/>
          <a:chExt cx="0" cy="0"/>
        </a:xfrm>
      </p:grpSpPr>
      <p:sp>
        <p:nvSpPr>
          <p:cNvPr id="284" name="TextBox 3"/>
          <p:cNvSpPr txBox="1"/>
          <p:nvPr/>
        </p:nvSpPr>
        <p:spPr>
          <a:xfrm>
            <a:off x="503999" y="1620000"/>
            <a:ext cx="11185202" cy="35006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spcBef>
                <a:spcPts val="1200"/>
              </a:spcBef>
              <a:defRPr sz="1100"/>
            </a:pPr>
            <a: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defRPr sz="1100"/>
            </a:pPr>
            <a: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defRPr sz="1100"/>
            </a:pPr>
            <a:r>
              <a:t>Die vorliegenden Unterlagen werden von der SAP SE oder einem SAP-Konzernunternehmen bereitgestellt und dienen ausschließlich zu Informationszwecken. </a:t>
            </a:r>
            <a:br/>
            <a:r>
              <a:t>Die SAP SE oder ihre Konzernunternehmen übernehmen keinerlei Haftung oder Gewährleistung für Fehler oder Unvollständigkeiten in dieser Publikation. </a:t>
            </a:r>
            <a:br/>
            <a: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defRPr sz="1100"/>
            </a:pPr>
            <a: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defRPr sz="1100"/>
            </a:pPr>
            <a:r>
              <a:t>SAP und andere in diesem Dokument erwähnte Produkte und Dienstleistungen von SAP sowie die dazugehörigen Logos sind Marken oder eingetragene Marken der SAP SE </a:t>
            </a:r>
            <a:br/>
            <a:r>
              <a:t>(oder von einem SAP-Konzernunternehmen) in Deutschland und verschiedenen anderen Ländern weltweit. Alle anderen Namen von Produkten und Dienstleistungen sind Marken der jeweiligen Firmen. </a:t>
            </a:r>
            <a:br/>
            <a:r>
              <a:t>Zusätzliche Informationen zur Marke und Vermerke finden Sie auf der Seite </a:t>
            </a:r>
            <a:r>
              <a:rPr u="sng">
                <a:solidFill>
                  <a:schemeClr val="accent3"/>
                </a:solidFill>
                <a:uFill>
                  <a:solidFill>
                    <a:schemeClr val="accent3"/>
                  </a:solidFill>
                </a:uFill>
                <a:hlinkClick r:id="rId2"/>
              </a:rPr>
              <a:t>http://www.sap.com/corporate-de/legal/copyright/index.epx</a:t>
            </a:r>
          </a:p>
        </p:txBody>
      </p:sp>
      <p:sp>
        <p:nvSpPr>
          <p:cNvPr id="285" name="TextBox 4"/>
          <p:cNvSpPr txBox="1"/>
          <p:nvPr/>
        </p:nvSpPr>
        <p:spPr>
          <a:xfrm>
            <a:off x="503999" y="719834"/>
            <a:ext cx="11185202" cy="3456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defRPr sz="2400"/>
            </a:pPr>
            <a:r>
              <a:t>© 2017 SAP SE oder ein SAP-Konzernunternehmen. Alle Rechte vorbehalten.</a:t>
            </a:r>
          </a:p>
        </p:txBody>
      </p:sp>
      <p:grpSp>
        <p:nvGrpSpPr>
          <p:cNvPr id="291" name="Group 15"/>
          <p:cNvGrpSpPr/>
          <p:nvPr/>
        </p:nvGrpSpPr>
        <p:grpSpPr>
          <a:xfrm>
            <a:off x="-1" y="-1"/>
            <a:ext cx="12196801" cy="251944"/>
            <a:chOff x="0" y="0"/>
            <a:chExt cx="12196800" cy="251942"/>
          </a:xfrm>
        </p:grpSpPr>
        <p:sp>
          <p:nvSpPr>
            <p:cNvPr id="286" name="Rectangle 16"/>
            <p:cNvSpPr/>
            <p:nvPr/>
          </p:nvSpPr>
          <p:spPr>
            <a:xfrm>
              <a:off x="-1" y="-1"/>
              <a:ext cx="12196801" cy="251944"/>
            </a:xfrm>
            <a:prstGeom prst="rect">
              <a:avLst/>
            </a:prstGeom>
            <a:solidFill>
              <a:srgbClr val="000000"/>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nvGrpSpPr>
            <p:cNvPr id="290" name="Secondary Motion Band"/>
            <p:cNvGrpSpPr/>
            <p:nvPr/>
          </p:nvGrpSpPr>
          <p:grpSpPr>
            <a:xfrm>
              <a:off x="10683751" y="-1"/>
              <a:ext cx="1513049" cy="251944"/>
              <a:chOff x="0" y="0"/>
              <a:chExt cx="1513047" cy="251942"/>
            </a:xfrm>
          </p:grpSpPr>
          <p:sp>
            <p:nvSpPr>
              <p:cNvPr id="287" name="Rectangle 18"/>
              <p:cNvSpPr/>
              <p:nvPr/>
            </p:nvSpPr>
            <p:spPr>
              <a:xfrm>
                <a:off x="1009048" y="-1"/>
                <a:ext cx="504001" cy="251944"/>
              </a:xfrm>
              <a:prstGeom prst="rect">
                <a:avLst/>
              </a:prstGeom>
              <a:solidFill>
                <a:schemeClr val="accent1"/>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288" name="Rectangle 19"/>
              <p:cNvSpPr/>
              <p:nvPr/>
            </p:nvSpPr>
            <p:spPr>
              <a:xfrm>
                <a:off x="504349" y="-1"/>
                <a:ext cx="504001" cy="251944"/>
              </a:xfrm>
              <a:prstGeom prst="rect">
                <a:avLst/>
              </a:prstGeom>
              <a:solidFill>
                <a:schemeClr val="accent1">
                  <a:alpha val="7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289" name="Rectangle 20"/>
              <p:cNvSpPr/>
              <p:nvPr/>
            </p:nvSpPr>
            <p:spPr>
              <a:xfrm>
                <a:off x="0" y="-1"/>
                <a:ext cx="504001" cy="251944"/>
              </a:xfrm>
              <a:prstGeom prst="rect">
                <a:avLst/>
              </a:prstGeom>
              <a:solidFill>
                <a:schemeClr val="accent1">
                  <a:alpha val="4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grpSp>
      <p:sp>
        <p:nvSpPr>
          <p:cNvPr id="292"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ver black">
    <p:bg>
      <p:bgPr>
        <a:solidFill>
          <a:srgbClr val="000000"/>
        </a:solidFill>
        <a:effectLst/>
      </p:bgPr>
    </p:bg>
    <p:spTree>
      <p:nvGrpSpPr>
        <p:cNvPr id="1" name=""/>
        <p:cNvGrpSpPr/>
        <p:nvPr/>
      </p:nvGrpSpPr>
      <p:grpSpPr>
        <a:xfrm>
          <a:off x="0" y="0"/>
          <a:ext cx="0" cy="0"/>
          <a:chOff x="0" y="0"/>
          <a:chExt cx="0" cy="0"/>
        </a:xfrm>
      </p:grpSpPr>
      <p:sp>
        <p:nvSpPr>
          <p:cNvPr id="47" name="Classification"/>
          <p:cNvSpPr txBox="1"/>
          <p:nvPr/>
        </p:nvSpPr>
        <p:spPr>
          <a:xfrm>
            <a:off x="288000" y="5093865"/>
            <a:ext cx="4204856"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900">
                <a:solidFill>
                  <a:srgbClr val="FFFFFF"/>
                </a:solidFill>
              </a:defRPr>
            </a:lvl1pPr>
          </a:lstStyle>
          <a:p>
            <a:r>
              <a:t>INTERNAL</a:t>
            </a:r>
          </a:p>
        </p:txBody>
      </p:sp>
      <p:sp>
        <p:nvSpPr>
          <p:cNvPr id="48" name="Body Level One…"/>
          <p:cNvSpPr txBox="1">
            <a:spLocks noGrp="1"/>
          </p:cNvSpPr>
          <p:nvPr>
            <p:ph type="body" sz="quarter" idx="1"/>
          </p:nvPr>
        </p:nvSpPr>
        <p:spPr>
          <a:xfrm>
            <a:off x="288000" y="4268503"/>
            <a:ext cx="8595171" cy="430888"/>
          </a:xfrm>
          <a:prstGeom prst="rect">
            <a:avLst/>
          </a:prstGeom>
        </p:spPr>
        <p:txBody>
          <a:bodyPr/>
          <a:lstStyle>
            <a:lvl1pPr>
              <a:spcBef>
                <a:spcPts val="0"/>
              </a:spcBef>
              <a:defRPr sz="1400">
                <a:solidFill>
                  <a:srgbClr val="FFFFFF"/>
                </a:solidFill>
              </a:defRPr>
            </a:lvl1pPr>
            <a:lvl2pPr marL="0" indent="544278">
              <a:spcBef>
                <a:spcPts val="0"/>
              </a:spcBef>
              <a:buSzTx/>
              <a:buNone/>
              <a:defRPr sz="1400">
                <a:solidFill>
                  <a:srgbClr val="FFFFFF"/>
                </a:solidFill>
              </a:defRPr>
            </a:lvl2pPr>
            <a:lvl3pPr marL="0" indent="1088557">
              <a:spcBef>
                <a:spcPts val="0"/>
              </a:spcBef>
              <a:buSzTx/>
              <a:buNone/>
              <a:defRPr sz="1400">
                <a:solidFill>
                  <a:srgbClr val="FFFFFF"/>
                </a:solidFill>
              </a:defRPr>
            </a:lvl3pPr>
            <a:lvl4pPr marL="0" indent="1632836">
              <a:spcBef>
                <a:spcPts val="0"/>
              </a:spcBef>
              <a:buSzTx/>
              <a:buNone/>
              <a:defRPr sz="1400">
                <a:solidFill>
                  <a:srgbClr val="FFFFFF"/>
                </a:solidFill>
              </a:defRPr>
            </a:lvl4pPr>
            <a:lvl5pPr marL="0" indent="2177115">
              <a:spcBef>
                <a:spcPts val="0"/>
              </a:spcBef>
              <a:buSz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9" name="Presentation Title"/>
          <p:cNvSpPr>
            <a:spLocks noGrp="1"/>
          </p:cNvSpPr>
          <p:nvPr>
            <p:ph type="body" sz="quarter" idx="13"/>
          </p:nvPr>
        </p:nvSpPr>
        <p:spPr>
          <a:xfrm>
            <a:off x="288000" y="2706316"/>
            <a:ext cx="8595171" cy="997197"/>
          </a:xfrm>
          <a:prstGeom prst="rect">
            <a:avLst/>
          </a:prstGeom>
        </p:spPr>
        <p:txBody>
          <a:bodyPr/>
          <a:lstStyle/>
          <a:p>
            <a:pPr>
              <a:lnSpc>
                <a:spcPct val="90000"/>
              </a:lnSpc>
              <a:spcBef>
                <a:spcPts val="0"/>
              </a:spcBef>
              <a:defRPr sz="3600" b="1">
                <a:solidFill>
                  <a:srgbClr val="FFFFFF"/>
                </a:solidFill>
              </a:defRPr>
            </a:pPr>
            <a:endParaRPr/>
          </a:p>
        </p:txBody>
      </p:sp>
      <p:grpSp>
        <p:nvGrpSpPr>
          <p:cNvPr id="53" name="Group 1"/>
          <p:cNvGrpSpPr/>
          <p:nvPr/>
        </p:nvGrpSpPr>
        <p:grpSpPr>
          <a:xfrm>
            <a:off x="9171172" y="0"/>
            <a:ext cx="3024003" cy="6858000"/>
            <a:chOff x="0" y="0"/>
            <a:chExt cx="3024001" cy="6858000"/>
          </a:xfrm>
        </p:grpSpPr>
        <p:sp>
          <p:nvSpPr>
            <p:cNvPr id="50" name="Rectangle 16"/>
            <p:cNvSpPr/>
            <p:nvPr/>
          </p:nvSpPr>
          <p:spPr>
            <a:xfrm>
              <a:off x="2016001" y="0"/>
              <a:ext cx="1008001" cy="6858000"/>
            </a:xfrm>
            <a:prstGeom prst="rect">
              <a:avLst/>
            </a:prstGeom>
            <a:solidFill>
              <a:schemeClr val="accent1"/>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sp>
          <p:nvSpPr>
            <p:cNvPr id="51" name="Rectangle 17"/>
            <p:cNvSpPr/>
            <p:nvPr/>
          </p:nvSpPr>
          <p:spPr>
            <a:xfrm>
              <a:off x="1008000" y="0"/>
              <a:ext cx="1008001" cy="6858000"/>
            </a:xfrm>
            <a:prstGeom prst="rect">
              <a:avLst/>
            </a:prstGeom>
            <a:solidFill>
              <a:schemeClr val="accent1">
                <a:alpha val="7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sp>
          <p:nvSpPr>
            <p:cNvPr id="52" name="Rectangle 21"/>
            <p:cNvSpPr/>
            <p:nvPr/>
          </p:nvSpPr>
          <p:spPr>
            <a:xfrm>
              <a:off x="0" y="0"/>
              <a:ext cx="1008001" cy="6858000"/>
            </a:xfrm>
            <a:prstGeom prst="rect">
              <a:avLst/>
            </a:prstGeom>
            <a:solidFill>
              <a:schemeClr val="accent1">
                <a:alpha val="4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solidFill>
                    <a:srgbClr val="FFFFFF"/>
                  </a:solidFill>
                </a:defRPr>
              </a:pPr>
              <a:endParaRPr/>
            </a:p>
          </p:txBody>
        </p:sp>
      </p:grpSp>
      <p:pic>
        <p:nvPicPr>
          <p:cNvPr id="54" name="SAP Logo" descr="SAP Logo"/>
          <p:cNvPicPr>
            <a:picLocks noChangeAspect="1"/>
          </p:cNvPicPr>
          <p:nvPr/>
        </p:nvPicPr>
        <p:blipFill>
          <a:blip r:embed="rId2">
            <a:extLst/>
          </a:blip>
          <a:stretch>
            <a:fillRect/>
          </a:stretch>
        </p:blipFill>
        <p:spPr>
          <a:xfrm>
            <a:off x="288000" y="6217668"/>
            <a:ext cx="1578462" cy="360001"/>
          </a:xfrm>
          <a:prstGeom prst="rect">
            <a:avLst/>
          </a:prstGeom>
          <a:ln w="12700">
            <a:miter lim="400000"/>
          </a:ln>
        </p:spPr>
      </p:pic>
      <p:sp>
        <p:nvSpPr>
          <p:cNvPr id="55"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ver with pictogram">
    <p:bg>
      <p:bgPr>
        <a:solidFill>
          <a:srgbClr val="000000"/>
        </a:solidFill>
        <a:effectLst/>
      </p:bgPr>
    </p:bg>
    <p:spTree>
      <p:nvGrpSpPr>
        <p:cNvPr id="1" name=""/>
        <p:cNvGrpSpPr/>
        <p:nvPr/>
      </p:nvGrpSpPr>
      <p:grpSpPr>
        <a:xfrm>
          <a:off x="0" y="0"/>
          <a:ext cx="0" cy="0"/>
          <a:chOff x="0" y="0"/>
          <a:chExt cx="0" cy="0"/>
        </a:xfrm>
      </p:grpSpPr>
      <p:sp>
        <p:nvSpPr>
          <p:cNvPr id="62" name="Classification"/>
          <p:cNvSpPr txBox="1"/>
          <p:nvPr/>
        </p:nvSpPr>
        <p:spPr>
          <a:xfrm>
            <a:off x="288000" y="5093865"/>
            <a:ext cx="4204856"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900">
                <a:solidFill>
                  <a:srgbClr val="FFFFFF"/>
                </a:solidFill>
              </a:defRPr>
            </a:lvl1pPr>
          </a:lstStyle>
          <a:p>
            <a:r>
              <a:t>INTERNAL</a:t>
            </a:r>
          </a:p>
        </p:txBody>
      </p:sp>
      <p:sp>
        <p:nvSpPr>
          <p:cNvPr id="63" name="Body Level One…"/>
          <p:cNvSpPr txBox="1">
            <a:spLocks noGrp="1"/>
          </p:cNvSpPr>
          <p:nvPr>
            <p:ph type="body" sz="quarter" idx="1"/>
          </p:nvPr>
        </p:nvSpPr>
        <p:spPr>
          <a:xfrm>
            <a:off x="288001" y="4268503"/>
            <a:ext cx="6373430" cy="430888"/>
          </a:xfrm>
          <a:prstGeom prst="rect">
            <a:avLst/>
          </a:prstGeom>
        </p:spPr>
        <p:txBody>
          <a:bodyPr/>
          <a:lstStyle>
            <a:lvl1pPr>
              <a:spcBef>
                <a:spcPts val="0"/>
              </a:spcBef>
              <a:defRPr sz="1400">
                <a:solidFill>
                  <a:srgbClr val="FFFFFF"/>
                </a:solidFill>
              </a:defRPr>
            </a:lvl1pPr>
            <a:lvl2pPr marL="0" indent="544278">
              <a:spcBef>
                <a:spcPts val="0"/>
              </a:spcBef>
              <a:buSzTx/>
              <a:buNone/>
              <a:defRPr sz="1400">
                <a:solidFill>
                  <a:srgbClr val="FFFFFF"/>
                </a:solidFill>
              </a:defRPr>
            </a:lvl2pPr>
            <a:lvl3pPr marL="0" indent="1088557">
              <a:spcBef>
                <a:spcPts val="0"/>
              </a:spcBef>
              <a:buSzTx/>
              <a:buNone/>
              <a:defRPr sz="1400">
                <a:solidFill>
                  <a:srgbClr val="FFFFFF"/>
                </a:solidFill>
              </a:defRPr>
            </a:lvl3pPr>
            <a:lvl4pPr marL="0" indent="1632836">
              <a:spcBef>
                <a:spcPts val="0"/>
              </a:spcBef>
              <a:buSzTx/>
              <a:buNone/>
              <a:defRPr sz="1400">
                <a:solidFill>
                  <a:srgbClr val="FFFFFF"/>
                </a:solidFill>
              </a:defRPr>
            </a:lvl4pPr>
            <a:lvl5pPr marL="0" indent="2177115">
              <a:spcBef>
                <a:spcPts val="0"/>
              </a:spcBef>
              <a:buSzTx/>
              <a:buNone/>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4" name="Presentation Title"/>
          <p:cNvSpPr>
            <a:spLocks noGrp="1"/>
          </p:cNvSpPr>
          <p:nvPr>
            <p:ph type="body" sz="quarter" idx="13"/>
          </p:nvPr>
        </p:nvSpPr>
        <p:spPr>
          <a:xfrm>
            <a:off x="288001" y="2706316"/>
            <a:ext cx="6373430" cy="997197"/>
          </a:xfrm>
          <a:prstGeom prst="rect">
            <a:avLst/>
          </a:prstGeom>
        </p:spPr>
        <p:txBody>
          <a:bodyPr/>
          <a:lstStyle/>
          <a:p>
            <a:pPr>
              <a:lnSpc>
                <a:spcPct val="90000"/>
              </a:lnSpc>
              <a:spcBef>
                <a:spcPts val="0"/>
              </a:spcBef>
              <a:defRPr sz="3600" b="1">
                <a:solidFill>
                  <a:srgbClr val="FFFFFF"/>
                </a:solidFill>
              </a:defRPr>
            </a:pPr>
            <a:endParaRPr/>
          </a:p>
        </p:txBody>
      </p:sp>
      <p:sp>
        <p:nvSpPr>
          <p:cNvPr id="65" name="Picture Placeholder 6"/>
          <p:cNvSpPr>
            <a:spLocks noGrp="1"/>
          </p:cNvSpPr>
          <p:nvPr>
            <p:ph type="pic" sz="half" idx="14"/>
          </p:nvPr>
        </p:nvSpPr>
        <p:spPr>
          <a:xfrm>
            <a:off x="6954855" y="963000"/>
            <a:ext cx="4932001" cy="4932001"/>
          </a:xfrm>
          <a:prstGeom prst="rect">
            <a:avLst/>
          </a:prstGeom>
        </p:spPr>
        <p:txBody>
          <a:bodyPr lIns="91439" tIns="45719" rIns="91439" bIns="45719">
            <a:noAutofit/>
          </a:bodyPr>
          <a:lstStyle/>
          <a:p>
            <a:endParaRPr/>
          </a:p>
        </p:txBody>
      </p:sp>
      <p:pic>
        <p:nvPicPr>
          <p:cNvPr id="66" name="SAP Logo" descr="SAP Logo"/>
          <p:cNvPicPr>
            <a:picLocks noChangeAspect="1"/>
          </p:cNvPicPr>
          <p:nvPr/>
        </p:nvPicPr>
        <p:blipFill>
          <a:blip r:embed="rId2">
            <a:extLst/>
          </a:blip>
          <a:stretch>
            <a:fillRect/>
          </a:stretch>
        </p:blipFill>
        <p:spPr>
          <a:xfrm>
            <a:off x="288000" y="6217668"/>
            <a:ext cx="1578462" cy="360001"/>
          </a:xfrm>
          <a:prstGeom prst="rect">
            <a:avLst/>
          </a:prstGeom>
          <a:ln w="12700">
            <a:miter lim="400000"/>
          </a:ln>
        </p:spPr>
      </p:pic>
      <p:sp>
        <p:nvSpPr>
          <p:cNvPr id="6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ivider Page">
    <p:bg>
      <p:bgPr>
        <a:solidFill>
          <a:srgbClr val="000000"/>
        </a:solidFill>
        <a:effectLst/>
      </p:bgPr>
    </p:bg>
    <p:spTree>
      <p:nvGrpSpPr>
        <p:cNvPr id="1" name=""/>
        <p:cNvGrpSpPr/>
        <p:nvPr/>
      </p:nvGrpSpPr>
      <p:grpSpPr>
        <a:xfrm>
          <a:off x="0" y="0"/>
          <a:ext cx="0" cy="0"/>
          <a:chOff x="0" y="0"/>
          <a:chExt cx="0" cy="0"/>
        </a:xfrm>
      </p:grpSpPr>
      <p:sp>
        <p:nvSpPr>
          <p:cNvPr id="83" name="Title Text"/>
          <p:cNvSpPr txBox="1">
            <a:spLocks noGrp="1"/>
          </p:cNvSpPr>
          <p:nvPr>
            <p:ph type="title"/>
          </p:nvPr>
        </p:nvSpPr>
        <p:spPr>
          <a:xfrm>
            <a:off x="504000" y="3090446"/>
            <a:ext cx="11185201" cy="677109"/>
          </a:xfrm>
          <a:prstGeom prst="rect">
            <a:avLst/>
          </a:prstGeom>
        </p:spPr>
        <p:txBody>
          <a:bodyPr anchor="ctr"/>
          <a:lstStyle>
            <a:lvl1pPr>
              <a:defRPr sz="4400">
                <a:solidFill>
                  <a:srgbClr val="FFFFFF"/>
                </a:solidFill>
              </a:defRPr>
            </a:lvl1pPr>
          </a:lstStyle>
          <a:p>
            <a:r>
              <a:t>Title Text</a:t>
            </a:r>
          </a:p>
        </p:txBody>
      </p:sp>
      <p:sp>
        <p:nvSpPr>
          <p:cNvPr id="84"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ivider Page with image">
    <p:bg>
      <p:bgPr>
        <a:solidFill>
          <a:srgbClr val="000000"/>
        </a:solidFill>
        <a:effectLst/>
      </p:bgPr>
    </p:bg>
    <p:spTree>
      <p:nvGrpSpPr>
        <p:cNvPr id="1" name=""/>
        <p:cNvGrpSpPr/>
        <p:nvPr/>
      </p:nvGrpSpPr>
      <p:grpSpPr>
        <a:xfrm>
          <a:off x="0" y="0"/>
          <a:ext cx="0" cy="0"/>
          <a:chOff x="0" y="0"/>
          <a:chExt cx="0" cy="0"/>
        </a:xfrm>
      </p:grpSpPr>
      <p:sp>
        <p:nvSpPr>
          <p:cNvPr id="91" name="Divider image placeholder"/>
          <p:cNvSpPr>
            <a:spLocks noGrp="1"/>
          </p:cNvSpPr>
          <p:nvPr>
            <p:ph type="pic" idx="13"/>
          </p:nvPr>
        </p:nvSpPr>
        <p:spPr>
          <a:xfrm>
            <a:off x="1" y="3427200"/>
            <a:ext cx="12195176" cy="3430800"/>
          </a:xfrm>
          <a:prstGeom prst="rect">
            <a:avLst/>
          </a:prstGeom>
        </p:spPr>
        <p:txBody>
          <a:bodyPr lIns="91439" tIns="45719" rIns="91439" bIns="45719">
            <a:noAutofit/>
          </a:bodyPr>
          <a:lstStyle/>
          <a:p>
            <a:endParaRPr/>
          </a:p>
        </p:txBody>
      </p:sp>
      <p:sp>
        <p:nvSpPr>
          <p:cNvPr id="92" name="Title Text"/>
          <p:cNvSpPr txBox="1">
            <a:spLocks noGrp="1"/>
          </p:cNvSpPr>
          <p:nvPr>
            <p:ph type="title"/>
          </p:nvPr>
        </p:nvSpPr>
        <p:spPr>
          <a:xfrm>
            <a:off x="504000" y="1375046"/>
            <a:ext cx="11185201" cy="677109"/>
          </a:xfrm>
          <a:prstGeom prst="rect">
            <a:avLst/>
          </a:prstGeom>
        </p:spPr>
        <p:txBody>
          <a:bodyPr/>
          <a:lstStyle>
            <a:lvl1pPr>
              <a:defRPr sz="4400">
                <a:solidFill>
                  <a:srgbClr val="FFFFFF"/>
                </a:solidFill>
              </a:defRPr>
            </a:lvl1pPr>
          </a:lstStyle>
          <a:p>
            <a:r>
              <a:t>Title Text</a:t>
            </a:r>
          </a:p>
        </p:txBody>
      </p:sp>
      <p:sp>
        <p:nvSpPr>
          <p:cNvPr id="93"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a:defRPr sz="1200"/>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1"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9" name="Body Level One…"/>
          <p:cNvSpPr txBox="1">
            <a:spLocks noGrp="1"/>
          </p:cNvSpPr>
          <p:nvPr>
            <p:ph type="body" idx="1"/>
          </p:nvPr>
        </p:nvSpPr>
        <p:spPr>
          <a:xfrm>
            <a:off x="503998" y="1619999"/>
            <a:ext cx="11186478" cy="4230001"/>
          </a:xfrm>
          <a:prstGeom prst="rect">
            <a:avLst/>
          </a:prstGeom>
        </p:spPr>
        <p:txBody>
          <a:bodyPr/>
          <a:lstStyle>
            <a:lvl1pPr>
              <a:spcBef>
                <a:spcPts val="1800"/>
              </a:spcBef>
            </a:lvl1pPr>
            <a:lvl2pPr>
              <a:spcBef>
                <a:spcPts val="1800"/>
              </a:spcBef>
            </a:lvl2pPr>
            <a:lvl3pPr marL="378707" indent="-199320">
              <a:spcBef>
                <a:spcPts val="1800"/>
              </a:spcBef>
            </a:lvl3pPr>
            <a:lvl4pPr>
              <a:spcBef>
                <a:spcPts val="1800"/>
              </a:spcBef>
              <a:buSzPct val="120000"/>
              <a:buChar char="▫"/>
            </a:lvl4pPr>
            <a:lvl5pPr>
              <a:spcBef>
                <a:spcPts val="1800"/>
              </a:spcBef>
              <a:buChar char="−"/>
            </a:lvl5pPr>
          </a:lstStyle>
          <a:p>
            <a:r>
              <a:t>Body Level One</a:t>
            </a:r>
          </a:p>
          <a:p>
            <a:pPr lvl="1"/>
            <a:r>
              <a:t>Body Level Two</a:t>
            </a:r>
          </a:p>
          <a:p>
            <a:pPr lvl="2"/>
            <a:r>
              <a:t>Body Level Three</a:t>
            </a:r>
          </a:p>
          <a:p>
            <a:pPr lvl="3"/>
            <a:r>
              <a:t>Body Level Four</a:t>
            </a:r>
          </a:p>
          <a:p>
            <a:pPr lvl="4"/>
            <a:r>
              <a:t>Body Level Five</a:t>
            </a:r>
          </a:p>
        </p:txBody>
      </p:sp>
      <p:sp>
        <p:nvSpPr>
          <p:cNvPr id="11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550640" y="6536750"/>
            <a:ext cx="139838" cy="127001"/>
          </a:xfrm>
          <a:prstGeom prst="rect">
            <a:avLst/>
          </a:prstGeom>
          <a:ln w="12700">
            <a:miter lim="400000"/>
          </a:ln>
        </p:spPr>
        <p:txBody>
          <a:bodyPr wrap="none" lIns="0" tIns="0" rIns="0" bIns="0">
            <a:spAutoFit/>
          </a:bodyPr>
          <a:lstStyle>
            <a:lvl1pPr algn="r">
              <a:defRPr sz="900"/>
            </a:lvl1pPr>
          </a:lstStyle>
          <a:p>
            <a:fld id="{86CB4B4D-7CA3-9044-876B-883B54F8677D}" type="slidenum">
              <a:t>‹#›</a:t>
            </a:fld>
            <a:endParaRPr/>
          </a:p>
        </p:txBody>
      </p:sp>
      <p:sp>
        <p:nvSpPr>
          <p:cNvPr id="3" name="Classification"/>
          <p:cNvSpPr txBox="1"/>
          <p:nvPr/>
        </p:nvSpPr>
        <p:spPr>
          <a:xfrm>
            <a:off x="2814654" y="6559833"/>
            <a:ext cx="389534" cy="1270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defTabSz="1088557">
              <a:defRPr sz="600"/>
            </a:lvl1pPr>
          </a:lstStyle>
          <a:p>
            <a:r>
              <a:t>INTERNAL</a:t>
            </a:r>
          </a:p>
        </p:txBody>
      </p:sp>
      <p:sp>
        <p:nvSpPr>
          <p:cNvPr id="4" name="Copyright"/>
          <p:cNvSpPr txBox="1"/>
          <p:nvPr/>
        </p:nvSpPr>
        <p:spPr>
          <a:xfrm>
            <a:off x="504001" y="6559833"/>
            <a:ext cx="2269679" cy="127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84121" indent="-84121" defTabSz="1088557">
              <a:buClr>
                <a:srgbClr val="000000"/>
              </a:buClr>
              <a:buSzPct val="100000"/>
              <a:buFont typeface="Arial"/>
              <a:buChar char="©"/>
              <a:defRPr sz="600"/>
            </a:lvl1pPr>
          </a:lstStyle>
          <a:p>
            <a:r>
              <a:t>2017 SAP SE or an SAP affiliate company. All rights reserved.  ǀ</a:t>
            </a:r>
          </a:p>
        </p:txBody>
      </p:sp>
      <p:grpSp>
        <p:nvGrpSpPr>
          <p:cNvPr id="10" name="Group 3"/>
          <p:cNvGrpSpPr/>
          <p:nvPr/>
        </p:nvGrpSpPr>
        <p:grpSpPr>
          <a:xfrm>
            <a:off x="-1" y="-1"/>
            <a:ext cx="12196801" cy="251944"/>
            <a:chOff x="0" y="0"/>
            <a:chExt cx="12196800" cy="251942"/>
          </a:xfrm>
        </p:grpSpPr>
        <p:sp>
          <p:nvSpPr>
            <p:cNvPr id="5" name="Rectangle 12"/>
            <p:cNvSpPr/>
            <p:nvPr/>
          </p:nvSpPr>
          <p:spPr>
            <a:xfrm>
              <a:off x="-1" y="-1"/>
              <a:ext cx="12196801" cy="251944"/>
            </a:xfrm>
            <a:prstGeom prst="rect">
              <a:avLst/>
            </a:prstGeom>
            <a:solidFill>
              <a:srgbClr val="000000"/>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nvGrpSpPr>
            <p:cNvPr id="9" name="Secondary Motion Band"/>
            <p:cNvGrpSpPr/>
            <p:nvPr/>
          </p:nvGrpSpPr>
          <p:grpSpPr>
            <a:xfrm>
              <a:off x="10683751" y="-1"/>
              <a:ext cx="1513049" cy="251944"/>
              <a:chOff x="0" y="0"/>
              <a:chExt cx="1513047" cy="251942"/>
            </a:xfrm>
          </p:grpSpPr>
          <p:sp>
            <p:nvSpPr>
              <p:cNvPr id="6" name="Rectangle 14"/>
              <p:cNvSpPr/>
              <p:nvPr/>
            </p:nvSpPr>
            <p:spPr>
              <a:xfrm>
                <a:off x="1009048" y="-1"/>
                <a:ext cx="504001" cy="251944"/>
              </a:xfrm>
              <a:prstGeom prst="rect">
                <a:avLst/>
              </a:prstGeom>
              <a:solidFill>
                <a:schemeClr val="accent1"/>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7" name="Rectangle 18"/>
              <p:cNvSpPr/>
              <p:nvPr/>
            </p:nvSpPr>
            <p:spPr>
              <a:xfrm>
                <a:off x="504349" y="-1"/>
                <a:ext cx="504001" cy="251944"/>
              </a:xfrm>
              <a:prstGeom prst="rect">
                <a:avLst/>
              </a:prstGeom>
              <a:solidFill>
                <a:schemeClr val="accent1">
                  <a:alpha val="7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sp>
            <p:nvSpPr>
              <p:cNvPr id="8" name="Rectangle 19"/>
              <p:cNvSpPr/>
              <p:nvPr/>
            </p:nvSpPr>
            <p:spPr>
              <a:xfrm>
                <a:off x="0" y="-1"/>
                <a:ext cx="504001" cy="251944"/>
              </a:xfrm>
              <a:prstGeom prst="rect">
                <a:avLst/>
              </a:prstGeom>
              <a:solidFill>
                <a:schemeClr val="accent1">
                  <a:alpha val="40000"/>
                </a:schemeClr>
              </a:solidFill>
              <a:ln w="12700" cap="flat">
                <a:noFill/>
                <a:miter lim="400000"/>
              </a:ln>
              <a:effectLst/>
            </p:spPr>
            <p:txBody>
              <a:bodyPr wrap="square" lIns="72000" tIns="72000" rIns="72000" bIns="72000" numCol="1" anchor="ctr">
                <a:noAutofit/>
              </a:bodyPr>
              <a:lstStyle/>
              <a:p>
                <a:pPr algn="ctr" defTabSz="914216">
                  <a:spcBef>
                    <a:spcPts val="1200"/>
                  </a:spcBef>
                  <a:defRPr sz="2000"/>
                </a:pPr>
                <a:endParaRPr/>
              </a:p>
            </p:txBody>
          </p:sp>
        </p:grpSp>
      </p:grpSp>
      <p:sp>
        <p:nvSpPr>
          <p:cNvPr id="11" name="Body Level One…"/>
          <p:cNvSpPr txBox="1">
            <a:spLocks noGrp="1"/>
          </p:cNvSpPr>
          <p:nvPr>
            <p:ph type="body" idx="1"/>
          </p:nvPr>
        </p:nvSpPr>
        <p:spPr>
          <a:xfrm>
            <a:off x="504000" y="1619999"/>
            <a:ext cx="11185201" cy="42300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12" name="Title Text"/>
          <p:cNvSpPr txBox="1">
            <a:spLocks noGrp="1"/>
          </p:cNvSpPr>
          <p:nvPr>
            <p:ph type="title"/>
          </p:nvPr>
        </p:nvSpPr>
        <p:spPr>
          <a:xfrm>
            <a:off x="504001" y="504000"/>
            <a:ext cx="11186477" cy="36933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p:txStyles>
    <p:titleStyle>
      <a:lvl1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1pPr>
      <a:lvl2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2pPr>
      <a:lvl3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3pPr>
      <a:lvl4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4pPr>
      <a:lvl5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5pPr>
      <a:lvl6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6pPr>
      <a:lvl7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7pPr>
      <a:lvl8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8pPr>
      <a:lvl9pPr marL="0" marR="0" indent="0" algn="l" defTabSz="1088557" rtl="0" latinLnBrk="0">
        <a:lnSpc>
          <a:spcPct val="100000"/>
        </a:lnSpc>
        <a:spcBef>
          <a:spcPts val="0"/>
        </a:spcBef>
        <a:spcAft>
          <a:spcPts val="0"/>
        </a:spcAft>
        <a:buClrTx/>
        <a:buSzTx/>
        <a:buFontTx/>
        <a:buNone/>
        <a:tabLst/>
        <a:defRPr sz="2400" b="1" i="0" u="none" strike="noStrike" cap="none" spc="0" baseline="0">
          <a:ln>
            <a:noFill/>
          </a:ln>
          <a:solidFill>
            <a:srgbClr val="000000"/>
          </a:solidFill>
          <a:uFillTx/>
          <a:latin typeface="+mn-lt"/>
          <a:ea typeface="+mn-ea"/>
          <a:cs typeface="+mn-cs"/>
          <a:sym typeface="Arial"/>
        </a:defRPr>
      </a:lvl9pPr>
    </p:titleStyle>
    <p:bodyStyle>
      <a:lvl1pPr marL="0" marR="0" indent="0" algn="l" defTabSz="1088557" latinLnBrk="0">
        <a:lnSpc>
          <a:spcPct val="100000"/>
        </a:lnSpc>
        <a:spcBef>
          <a:spcPts val="3000"/>
        </a:spcBef>
        <a:spcAft>
          <a:spcPts val="0"/>
        </a:spcAft>
        <a:buClrTx/>
        <a:buSzTx/>
        <a:buFontTx/>
        <a:buNone/>
        <a:tabLst/>
        <a:defRPr sz="2000" b="0" i="0" u="none" strike="noStrike" cap="none" spc="0" baseline="0">
          <a:ln>
            <a:noFill/>
          </a:ln>
          <a:solidFill>
            <a:srgbClr val="000000"/>
          </a:solidFill>
          <a:uFillTx/>
          <a:latin typeface="+mn-lt"/>
          <a:ea typeface="+mn-ea"/>
          <a:cs typeface="+mn-cs"/>
          <a:sym typeface="Arial"/>
        </a:defRPr>
      </a:lvl1pPr>
      <a:lvl2pPr marL="199959" marR="0" indent="-199959"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2pPr>
      <a:lvl3pPr marL="379856" marR="0" indent="-199279"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3pPr>
      <a:lvl4pPr marL="584883" marR="0" indent="-224955" algn="l" defTabSz="1088557" latinLnBrk="0">
        <a:lnSpc>
          <a:spcPct val="100000"/>
        </a:lnSpc>
        <a:spcBef>
          <a:spcPts val="3000"/>
        </a:spcBef>
        <a:spcAft>
          <a:spcPts val="0"/>
        </a:spcAft>
        <a:buClrTx/>
        <a:buSzPct val="100000"/>
        <a:buFontTx/>
        <a:buChar char="o"/>
        <a:tabLst/>
        <a:defRPr sz="2000" b="0" i="0" u="none" strike="noStrike" cap="none" spc="0" baseline="0">
          <a:ln>
            <a:noFill/>
          </a:ln>
          <a:solidFill>
            <a:srgbClr val="000000"/>
          </a:solidFill>
          <a:uFillTx/>
          <a:latin typeface="+mn-lt"/>
          <a:ea typeface="+mn-ea"/>
          <a:cs typeface="+mn-cs"/>
          <a:sym typeface="Arial"/>
        </a:defRPr>
      </a:lvl4pPr>
      <a:lvl5pPr marL="796983" marR="0" indent="-257091"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5pPr>
      <a:lvl6pPr marL="2948178" marR="0" indent="-226783"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6pPr>
      <a:lvl7pPr marL="3492457" marR="0" indent="-226783"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7pPr>
      <a:lvl8pPr marL="4036736" marR="0" indent="-226783"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8pPr>
      <a:lvl9pPr marL="4581016" marR="0" indent="-226783" algn="l" defTabSz="1088557" latinLnBrk="0">
        <a:lnSpc>
          <a:spcPct val="100000"/>
        </a:lnSpc>
        <a:spcBef>
          <a:spcPts val="3000"/>
        </a:spcBef>
        <a:spcAft>
          <a:spcPts val="0"/>
        </a:spcAft>
        <a:buClrTx/>
        <a:buSzPct val="100000"/>
        <a:buFontTx/>
        <a:buChar char="•"/>
        <a:tabLst/>
        <a:defRPr sz="2000" b="0" i="0" u="none" strike="noStrike" cap="none" spc="0" baseline="0">
          <a:ln>
            <a:noFill/>
          </a:ln>
          <a:solidFill>
            <a:srgbClr val="000000"/>
          </a:solidFill>
          <a:uFillTx/>
          <a:latin typeface="+mn-lt"/>
          <a:ea typeface="+mn-ea"/>
          <a:cs typeface="+mn-cs"/>
          <a:sym typeface="Arial"/>
        </a:defRPr>
      </a:lvl9pPr>
    </p:bodyStyle>
    <p:otherStyle>
      <a:lvl1pPr marL="0" marR="0" indent="0"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544387" marR="0" indent="0" algn="r" defTabSz="1088775" rtl="0" latinLnBrk="0">
        <a:lnSpc>
          <a:spcPct val="100000"/>
        </a:lnSpc>
        <a:spcBef>
          <a:spcPts val="0"/>
        </a:spcBef>
        <a:spcAft>
          <a:spcPts val="0"/>
        </a:spcAft>
        <a:buClrTx/>
        <a:buSzPct val="100000"/>
        <a:buFontTx/>
        <a:buChar char="•"/>
        <a:tabLst/>
        <a:defRPr sz="900" b="0" i="0" u="none" strike="noStrike" cap="none" spc="0" baseline="0">
          <a:ln>
            <a:noFill/>
          </a:ln>
          <a:solidFill>
            <a:schemeClr val="tx1"/>
          </a:solidFill>
          <a:uFillTx/>
          <a:latin typeface="+mn-lt"/>
          <a:ea typeface="+mn-ea"/>
          <a:cs typeface="+mn-cs"/>
          <a:sym typeface="Arial"/>
        </a:defRPr>
      </a:lvl2pPr>
      <a:lvl3pPr marL="1088775" marR="0" indent="0" algn="r" defTabSz="1088775" rtl="0" latinLnBrk="0">
        <a:lnSpc>
          <a:spcPct val="100000"/>
        </a:lnSpc>
        <a:spcBef>
          <a:spcPts val="0"/>
        </a:spcBef>
        <a:spcAft>
          <a:spcPts val="0"/>
        </a:spcAft>
        <a:buClrTx/>
        <a:buSzPct val="80000"/>
        <a:buFontTx/>
        <a:buChar char="■"/>
        <a:tabLst/>
        <a:defRPr sz="900" b="0" i="0" u="none" strike="noStrike" cap="none" spc="0" baseline="0">
          <a:ln>
            <a:noFill/>
          </a:ln>
          <a:solidFill>
            <a:schemeClr val="tx1"/>
          </a:solidFill>
          <a:uFillTx/>
          <a:latin typeface="+mn-lt"/>
          <a:ea typeface="+mn-ea"/>
          <a:cs typeface="+mn-cs"/>
          <a:sym typeface="Arial"/>
        </a:defRPr>
      </a:lvl3pPr>
      <a:lvl4pPr marL="1633164" marR="0" indent="0" algn="r" defTabSz="1088775" rtl="0" latinLnBrk="0">
        <a:lnSpc>
          <a:spcPct val="100000"/>
        </a:lnSpc>
        <a:spcBef>
          <a:spcPts val="0"/>
        </a:spcBef>
        <a:spcAft>
          <a:spcPts val="0"/>
        </a:spcAft>
        <a:buClrTx/>
        <a:buSzPct val="80000"/>
        <a:buFontTx/>
        <a:buChar char=""/>
        <a:tabLst/>
        <a:defRPr sz="900" b="0" i="0" u="none" strike="noStrike" cap="none" spc="0" baseline="0">
          <a:ln>
            <a:noFill/>
          </a:ln>
          <a:solidFill>
            <a:schemeClr val="tx1"/>
          </a:solidFill>
          <a:uFillTx/>
          <a:latin typeface="+mn-lt"/>
          <a:ea typeface="+mn-ea"/>
          <a:cs typeface="+mn-cs"/>
          <a:sym typeface="Arial"/>
        </a:defRPr>
      </a:lvl4pPr>
      <a:lvl5pPr marL="2177551" marR="0" indent="0" algn="r" defTabSz="1088775" rtl="0" latinLnBrk="0">
        <a:lnSpc>
          <a:spcPct val="100000"/>
        </a:lnSpc>
        <a:spcBef>
          <a:spcPts val="0"/>
        </a:spcBef>
        <a:spcAft>
          <a:spcPts val="0"/>
        </a:spcAft>
        <a:buClrTx/>
        <a:buSzPct val="80000"/>
        <a:buFontTx/>
        <a:buChar char=""/>
        <a:tabLst/>
        <a:defRPr sz="900" b="0" i="0" u="none" strike="noStrike" cap="none" spc="0" baseline="0">
          <a:ln>
            <a:noFill/>
          </a:ln>
          <a:solidFill>
            <a:schemeClr val="tx1"/>
          </a:solidFill>
          <a:uFillTx/>
          <a:latin typeface="+mn-lt"/>
          <a:ea typeface="+mn-ea"/>
          <a:cs typeface="+mn-cs"/>
          <a:sym typeface="Arial"/>
        </a:defRPr>
      </a:lvl5pPr>
      <a:lvl6pPr marL="0" marR="0" indent="2721940"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3266328"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3810715"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4355103" algn="r" defTabSz="1088775"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ubtitle 34"/>
          <p:cNvSpPr txBox="1"/>
          <p:nvPr/>
        </p:nvSpPr>
        <p:spPr>
          <a:xfrm>
            <a:off x="287508" y="4227312"/>
            <a:ext cx="4807006" cy="43088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defTabSz="1088557">
              <a:defRPr sz="1400">
                <a:solidFill>
                  <a:srgbClr val="FFFFFF"/>
                </a:solidFill>
              </a:defRPr>
            </a:pPr>
            <a:r>
              <a:rPr dirty="0"/>
              <a:t>Carol, SAP</a:t>
            </a:r>
          </a:p>
          <a:p>
            <a:pPr defTabSz="1088557">
              <a:defRPr sz="1400">
                <a:solidFill>
                  <a:srgbClr val="FFFFFF"/>
                </a:solidFill>
              </a:defRPr>
            </a:pPr>
            <a:r>
              <a:rPr dirty="0"/>
              <a:t>Sep </a:t>
            </a:r>
            <a:r>
              <a:rPr lang="en-US" altLang="zh-CN" dirty="0"/>
              <a:t>26</a:t>
            </a:r>
            <a:r>
              <a:rPr dirty="0"/>
              <a:t>, 2017</a:t>
            </a:r>
          </a:p>
        </p:txBody>
      </p:sp>
      <p:sp>
        <p:nvSpPr>
          <p:cNvPr id="302" name="Text Placeholder 9"/>
          <p:cNvSpPr txBox="1"/>
          <p:nvPr/>
        </p:nvSpPr>
        <p:spPr>
          <a:xfrm>
            <a:off x="287508" y="2706316"/>
            <a:ext cx="5183524" cy="99719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defTabSz="1088557">
              <a:lnSpc>
                <a:spcPct val="90000"/>
              </a:lnSpc>
              <a:defRPr sz="3600" b="1">
                <a:solidFill>
                  <a:srgbClr val="FFFFFF"/>
                </a:solidFill>
              </a:defRPr>
            </a:pPr>
            <a:r>
              <a:rPr dirty="0"/>
              <a:t>JavaScript Session </a:t>
            </a:r>
            <a:r>
              <a:rPr lang="en-US" altLang="zh-CN" dirty="0"/>
              <a:t>5</a:t>
            </a:r>
            <a:br>
              <a:rPr dirty="0"/>
            </a:br>
            <a:r>
              <a:rPr lang="en-US" dirty="0">
                <a:solidFill>
                  <a:schemeClr val="accent1"/>
                </a:solidFill>
              </a:rPr>
              <a:t>Queue</a:t>
            </a:r>
            <a:endParaRPr lang="en-US" altLang="zh-CN" dirty="0">
              <a:solidFill>
                <a:schemeClr val="accent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770" y="504000"/>
            <a:ext cx="11186477" cy="369333"/>
          </a:xfrm>
        </p:spPr>
        <p:txBody>
          <a:bodyPr/>
          <a:lstStyle/>
          <a:p>
            <a:r>
              <a:rPr lang="en-US" dirty="0"/>
              <a:t>Key method</a:t>
            </a:r>
          </a:p>
        </p:txBody>
      </p:sp>
      <p:pic>
        <p:nvPicPr>
          <p:cNvPr id="6" name="Picture 5"/>
          <p:cNvPicPr>
            <a:picLocks noChangeAspect="1"/>
          </p:cNvPicPr>
          <p:nvPr/>
        </p:nvPicPr>
        <p:blipFill>
          <a:blip r:embed="rId2"/>
          <a:stretch>
            <a:fillRect/>
          </a:stretch>
        </p:blipFill>
        <p:spPr>
          <a:xfrm>
            <a:off x="4061131" y="5248972"/>
            <a:ext cx="2644470" cy="1211752"/>
          </a:xfrm>
          <a:prstGeom prst="rect">
            <a:avLst/>
          </a:prstGeom>
        </p:spPr>
      </p:pic>
      <p:sp>
        <p:nvSpPr>
          <p:cNvPr id="9" name="Rectangle 8"/>
          <p:cNvSpPr/>
          <p:nvPr/>
        </p:nvSpPr>
        <p:spPr>
          <a:xfrm>
            <a:off x="332262" y="982252"/>
            <a:ext cx="3980577" cy="1384995"/>
          </a:xfrm>
          <a:prstGeom prst="rect">
            <a:avLst/>
          </a:prstGeom>
        </p:spPr>
        <p:txBody>
          <a:bodyPr wrap="none">
            <a:spAutoFit/>
          </a:bodyPr>
          <a:lstStyle/>
          <a:p>
            <a:r>
              <a:rPr lang="en-US" altLang="zh-CN" dirty="0"/>
              <a:t>10 queues</a:t>
            </a:r>
          </a:p>
          <a:p>
            <a:r>
              <a:rPr lang="en-US" dirty="0"/>
              <a:t>Function1- single/ tens digit sort</a:t>
            </a:r>
          </a:p>
          <a:p>
            <a:r>
              <a:rPr lang="en-US" dirty="0"/>
              <a:t>Function2- collection</a:t>
            </a:r>
          </a:p>
          <a:p>
            <a:r>
              <a:rPr lang="en-US" dirty="0"/>
              <a:t>Random digit</a:t>
            </a:r>
            <a:endParaRPr lang="en-US" dirty="0"/>
          </a:p>
        </p:txBody>
      </p:sp>
      <p:grpSp>
        <p:nvGrpSpPr>
          <p:cNvPr id="15" name="Group 14"/>
          <p:cNvGrpSpPr/>
          <p:nvPr/>
        </p:nvGrpSpPr>
        <p:grpSpPr>
          <a:xfrm>
            <a:off x="332262" y="2550423"/>
            <a:ext cx="5367391" cy="2191149"/>
            <a:chOff x="4417826" y="359274"/>
            <a:chExt cx="5367391" cy="2191149"/>
          </a:xfrm>
        </p:grpSpPr>
        <p:pic>
          <p:nvPicPr>
            <p:cNvPr id="4" name="Picture 3"/>
            <p:cNvPicPr>
              <a:picLocks noChangeAspect="1"/>
            </p:cNvPicPr>
            <p:nvPr/>
          </p:nvPicPr>
          <p:blipFill>
            <a:blip r:embed="rId3"/>
            <a:stretch>
              <a:fillRect/>
            </a:stretch>
          </p:blipFill>
          <p:spPr>
            <a:xfrm>
              <a:off x="4514527" y="725625"/>
              <a:ext cx="5270690" cy="1824798"/>
            </a:xfrm>
            <a:prstGeom prst="rect">
              <a:avLst/>
            </a:prstGeom>
          </p:spPr>
        </p:pic>
        <p:sp>
          <p:nvSpPr>
            <p:cNvPr id="10" name="Rectangle 9"/>
            <p:cNvSpPr/>
            <p:nvPr/>
          </p:nvSpPr>
          <p:spPr>
            <a:xfrm>
              <a:off x="4417826" y="359274"/>
              <a:ext cx="1083951" cy="338554"/>
            </a:xfrm>
            <a:prstGeom prst="rect">
              <a:avLst/>
            </a:prstGeom>
          </p:spPr>
          <p:txBody>
            <a:bodyPr wrap="none">
              <a:spAutoFit/>
            </a:bodyPr>
            <a:lstStyle/>
            <a:p>
              <a:r>
                <a:rPr lang="en-US" sz="1600" dirty="0"/>
                <a:t>Function1</a:t>
              </a:r>
              <a:endParaRPr lang="en-US" sz="1600" dirty="0"/>
            </a:p>
          </p:txBody>
        </p:sp>
      </p:grpSp>
      <p:grpSp>
        <p:nvGrpSpPr>
          <p:cNvPr id="16" name="Group 15"/>
          <p:cNvGrpSpPr/>
          <p:nvPr/>
        </p:nvGrpSpPr>
        <p:grpSpPr>
          <a:xfrm>
            <a:off x="6969213" y="2550423"/>
            <a:ext cx="3948665" cy="2278877"/>
            <a:chOff x="4417826" y="2651358"/>
            <a:chExt cx="3948665" cy="2278877"/>
          </a:xfrm>
        </p:grpSpPr>
        <p:pic>
          <p:nvPicPr>
            <p:cNvPr id="5" name="Picture 4"/>
            <p:cNvPicPr>
              <a:picLocks noChangeAspect="1"/>
            </p:cNvPicPr>
            <p:nvPr/>
          </p:nvPicPr>
          <p:blipFill>
            <a:blip r:embed="rId4"/>
            <a:stretch>
              <a:fillRect/>
            </a:stretch>
          </p:blipFill>
          <p:spPr>
            <a:xfrm>
              <a:off x="4514527" y="3104565"/>
              <a:ext cx="3851964" cy="1825670"/>
            </a:xfrm>
            <a:prstGeom prst="rect">
              <a:avLst/>
            </a:prstGeom>
          </p:spPr>
        </p:pic>
        <p:sp>
          <p:nvSpPr>
            <p:cNvPr id="11" name="Rectangle 10"/>
            <p:cNvSpPr/>
            <p:nvPr/>
          </p:nvSpPr>
          <p:spPr>
            <a:xfrm>
              <a:off x="4417826" y="2651358"/>
              <a:ext cx="1083951" cy="338554"/>
            </a:xfrm>
            <a:prstGeom prst="rect">
              <a:avLst/>
            </a:prstGeom>
          </p:spPr>
          <p:txBody>
            <a:bodyPr wrap="none">
              <a:spAutoFit/>
            </a:bodyPr>
            <a:lstStyle/>
            <a:p>
              <a:r>
                <a:rPr lang="en-US" sz="1600" dirty="0"/>
                <a:t>Function2</a:t>
              </a:r>
              <a:endParaRPr lang="en-US" sz="1600" dirty="0"/>
            </a:p>
          </p:txBody>
        </p:sp>
      </p:grpSp>
      <p:grpSp>
        <p:nvGrpSpPr>
          <p:cNvPr id="17" name="Group 16"/>
          <p:cNvGrpSpPr/>
          <p:nvPr/>
        </p:nvGrpSpPr>
        <p:grpSpPr>
          <a:xfrm>
            <a:off x="332262" y="4968130"/>
            <a:ext cx="3657289" cy="1324868"/>
            <a:chOff x="4417826" y="5035809"/>
            <a:chExt cx="3657289" cy="1324868"/>
          </a:xfrm>
        </p:grpSpPr>
        <p:pic>
          <p:nvPicPr>
            <p:cNvPr id="7" name="Picture 6"/>
            <p:cNvPicPr>
              <a:picLocks noChangeAspect="1"/>
            </p:cNvPicPr>
            <p:nvPr/>
          </p:nvPicPr>
          <p:blipFill>
            <a:blip r:embed="rId5"/>
            <a:stretch>
              <a:fillRect/>
            </a:stretch>
          </p:blipFill>
          <p:spPr>
            <a:xfrm>
              <a:off x="4531815" y="5484377"/>
              <a:ext cx="3543300" cy="876300"/>
            </a:xfrm>
            <a:prstGeom prst="rect">
              <a:avLst/>
            </a:prstGeom>
          </p:spPr>
        </p:pic>
        <p:sp>
          <p:nvSpPr>
            <p:cNvPr id="12" name="Rectangle 11"/>
            <p:cNvSpPr/>
            <p:nvPr/>
          </p:nvSpPr>
          <p:spPr>
            <a:xfrm>
              <a:off x="4417826" y="5035809"/>
              <a:ext cx="1391728" cy="338554"/>
            </a:xfrm>
            <a:prstGeom prst="rect">
              <a:avLst/>
            </a:prstGeom>
          </p:spPr>
          <p:txBody>
            <a:bodyPr wrap="none">
              <a:spAutoFit/>
            </a:bodyPr>
            <a:lstStyle/>
            <a:p>
              <a:r>
                <a:rPr lang="en-US" sz="1600" dirty="0"/>
                <a:t>Random digit</a:t>
              </a:r>
            </a:p>
          </p:txBody>
        </p:sp>
      </p:grpSp>
      <p:grpSp>
        <p:nvGrpSpPr>
          <p:cNvPr id="18" name="Group 17"/>
          <p:cNvGrpSpPr/>
          <p:nvPr/>
        </p:nvGrpSpPr>
        <p:grpSpPr>
          <a:xfrm>
            <a:off x="7066843" y="5001200"/>
            <a:ext cx="2600188" cy="1291798"/>
            <a:chOff x="415770" y="5068879"/>
            <a:chExt cx="2600188" cy="1291798"/>
          </a:xfrm>
        </p:grpSpPr>
        <p:sp>
          <p:nvSpPr>
            <p:cNvPr id="13" name="Rectangle 12"/>
            <p:cNvSpPr/>
            <p:nvPr/>
          </p:nvSpPr>
          <p:spPr>
            <a:xfrm>
              <a:off x="415770" y="5068879"/>
              <a:ext cx="1159292" cy="415498"/>
            </a:xfrm>
            <a:prstGeom prst="rect">
              <a:avLst/>
            </a:prstGeom>
          </p:spPr>
          <p:txBody>
            <a:bodyPr wrap="none">
              <a:spAutoFit/>
            </a:bodyPr>
            <a:lstStyle/>
            <a:p>
              <a:r>
                <a:rPr lang="en-US" altLang="zh-CN" sz="1600" dirty="0"/>
                <a:t>10</a:t>
              </a:r>
              <a:r>
                <a:rPr lang="en-US" altLang="zh-CN" dirty="0"/>
                <a:t> </a:t>
              </a:r>
              <a:r>
                <a:rPr lang="en-US" altLang="zh-CN" sz="1600" dirty="0"/>
                <a:t>queues</a:t>
              </a:r>
            </a:p>
          </p:txBody>
        </p:sp>
        <p:pic>
          <p:nvPicPr>
            <p:cNvPr id="14" name="Picture 13"/>
            <p:cNvPicPr>
              <a:picLocks noChangeAspect="1"/>
            </p:cNvPicPr>
            <p:nvPr/>
          </p:nvPicPr>
          <p:blipFill>
            <a:blip r:embed="rId6"/>
            <a:stretch>
              <a:fillRect/>
            </a:stretch>
          </p:blipFill>
          <p:spPr>
            <a:xfrm>
              <a:off x="491833" y="5551052"/>
              <a:ext cx="2524125" cy="809625"/>
            </a:xfrm>
            <a:prstGeom prst="rect">
              <a:avLst/>
            </a:prstGeom>
          </p:spPr>
        </p:pic>
      </p:grpSp>
    </p:spTree>
    <p:extLst>
      <p:ext uri="{BB962C8B-B14F-4D97-AF65-F5344CB8AC3E}">
        <p14:creationId xmlns:p14="http://schemas.microsoft.com/office/powerpoint/2010/main" val="94740584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itle 1"/>
          <p:cNvSpPr txBox="1">
            <a:spLocks noGrp="1"/>
          </p:cNvSpPr>
          <p:nvPr>
            <p:ph type="title"/>
          </p:nvPr>
        </p:nvSpPr>
        <p:spPr>
          <a:prstGeom prst="rect">
            <a:avLst/>
          </a:prstGeom>
        </p:spPr>
        <p:txBody>
          <a:bodyPr/>
          <a:lstStyle/>
          <a:p>
            <a:r>
              <a:t>Thank you.</a:t>
            </a:r>
          </a:p>
        </p:txBody>
      </p:sp>
      <p:sp>
        <p:nvSpPr>
          <p:cNvPr id="535" name="Text Placeholder 2"/>
          <p:cNvSpPr txBox="1">
            <a:spLocks noGrp="1"/>
          </p:cNvSpPr>
          <p:nvPr>
            <p:ph type="body" sz="quarter" idx="1"/>
          </p:nvPr>
        </p:nvSpPr>
        <p:spPr>
          <a:xfrm>
            <a:off x="504000" y="2905486"/>
            <a:ext cx="5328000" cy="1047028"/>
          </a:xfrm>
          <a:prstGeom prst="rect">
            <a:avLst/>
          </a:prstGeom>
        </p:spPr>
        <p:txBody>
          <a:bodyPr/>
          <a:lstStyle>
            <a:lvl2pPr>
              <a:spcBef>
                <a:spcPts val="0"/>
              </a:spcBef>
              <a:defRPr b="1"/>
            </a:lvl2pPr>
          </a:lstStyle>
          <a:p>
            <a:r>
              <a:t>Contact information:</a:t>
            </a:r>
          </a:p>
          <a:p>
            <a:pPr lvl="1"/>
            <a:r>
              <a:t>Carol Shi</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lide number"/>
          <p:cNvSpPr txBox="1">
            <a:spLocks noGrp="1"/>
          </p:cNvSpPr>
          <p:nvPr>
            <p:ph type="sldNum" sz="quarter" idx="2"/>
          </p:nvPr>
        </p:nvSpPr>
        <p:spPr>
          <a:xfrm>
            <a:off x="11563477" y="6536750"/>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grpSp>
        <p:nvGrpSpPr>
          <p:cNvPr id="307" name="组合 8"/>
          <p:cNvGrpSpPr/>
          <p:nvPr/>
        </p:nvGrpSpPr>
        <p:grpSpPr>
          <a:xfrm>
            <a:off x="5226350" y="2804620"/>
            <a:ext cx="1527065" cy="693111"/>
            <a:chOff x="943493" y="0"/>
            <a:chExt cx="1527064" cy="693110"/>
          </a:xfrm>
        </p:grpSpPr>
        <p:sp>
          <p:nvSpPr>
            <p:cNvPr id="305" name="矩形 9"/>
            <p:cNvSpPr txBox="1"/>
            <p:nvPr/>
          </p:nvSpPr>
          <p:spPr>
            <a:xfrm>
              <a:off x="943493" y="0"/>
              <a:ext cx="1017264" cy="461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400"/>
              </a:lvl1pPr>
            </a:lstStyle>
            <a:p>
              <a:r>
                <a:rPr lang="en-US" dirty="0"/>
                <a:t>Q</a:t>
              </a:r>
              <a:r>
                <a:rPr lang="en-US" altLang="zh-CN" dirty="0"/>
                <a:t>ueue</a:t>
              </a:r>
              <a:endParaRPr dirty="0"/>
            </a:p>
          </p:txBody>
        </p:sp>
        <p:sp>
          <p:nvSpPr>
            <p:cNvPr id="306" name="矩形 10"/>
            <p:cNvSpPr txBox="1"/>
            <p:nvPr/>
          </p:nvSpPr>
          <p:spPr>
            <a:xfrm>
              <a:off x="1042424" y="385335"/>
              <a:ext cx="1428133" cy="307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1400">
                  <a:solidFill>
                    <a:schemeClr val="accent1"/>
                  </a:solidFill>
                </a:defRPr>
              </a:lvl1pPr>
            </a:lstStyle>
            <a:p>
              <a:r>
                <a:rPr lang="en-US" dirty="0"/>
                <a:t>using Array</a:t>
              </a:r>
              <a:endParaRPr dirty="0"/>
            </a:p>
          </p:txBody>
        </p:sp>
      </p:grpSp>
      <p:grpSp>
        <p:nvGrpSpPr>
          <p:cNvPr id="310" name="组合 11"/>
          <p:cNvGrpSpPr/>
          <p:nvPr/>
        </p:nvGrpSpPr>
        <p:grpSpPr>
          <a:xfrm>
            <a:off x="4008926" y="3707537"/>
            <a:ext cx="3661961" cy="679939"/>
            <a:chOff x="-64168" y="-21643"/>
            <a:chExt cx="3661960" cy="679938"/>
          </a:xfrm>
        </p:grpSpPr>
        <p:sp>
          <p:nvSpPr>
            <p:cNvPr id="308" name="矩形 12"/>
            <p:cNvSpPr txBox="1"/>
            <p:nvPr/>
          </p:nvSpPr>
          <p:spPr>
            <a:xfrm>
              <a:off x="994871" y="-21643"/>
              <a:ext cx="1530225" cy="4616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400"/>
              </a:lvl1pPr>
            </a:lstStyle>
            <a:p>
              <a:r>
                <a:rPr lang="en-US" dirty="0"/>
                <a:t>Radix Sort</a:t>
              </a:r>
              <a:endParaRPr dirty="0"/>
            </a:p>
          </p:txBody>
        </p:sp>
        <p:sp>
          <p:nvSpPr>
            <p:cNvPr id="309" name="矩形 13"/>
            <p:cNvSpPr txBox="1"/>
            <p:nvPr/>
          </p:nvSpPr>
          <p:spPr>
            <a:xfrm>
              <a:off x="-64168" y="350520"/>
              <a:ext cx="3661960" cy="307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1400">
                  <a:solidFill>
                    <a:schemeClr val="accent1"/>
                  </a:solidFill>
                </a:defRPr>
              </a:lvl1pPr>
            </a:lstStyle>
            <a:p>
              <a:r>
                <a:rPr lang="en-US" dirty="0"/>
                <a:t>Using queue</a:t>
              </a:r>
              <a:endParaRPr dirty="0"/>
            </a:p>
          </p:txBody>
        </p:sp>
      </p:grpSp>
      <p:grpSp>
        <p:nvGrpSpPr>
          <p:cNvPr id="319" name="Group 16"/>
          <p:cNvGrpSpPr/>
          <p:nvPr/>
        </p:nvGrpSpPr>
        <p:grpSpPr>
          <a:xfrm>
            <a:off x="5092028" y="2015731"/>
            <a:ext cx="1374836" cy="643081"/>
            <a:chOff x="1121739" y="0"/>
            <a:chExt cx="1374835" cy="643080"/>
          </a:xfrm>
        </p:grpSpPr>
        <p:sp>
          <p:nvSpPr>
            <p:cNvPr id="317" name="矩形 4"/>
            <p:cNvSpPr txBox="1"/>
            <p:nvPr/>
          </p:nvSpPr>
          <p:spPr>
            <a:xfrm>
              <a:off x="1121739" y="0"/>
              <a:ext cx="1374835" cy="4370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400"/>
              </a:lvl1pPr>
            </a:lstStyle>
            <a:p>
              <a:r>
                <a:rPr dirty="0"/>
                <a:t>Definition</a:t>
              </a:r>
            </a:p>
          </p:txBody>
        </p:sp>
        <p:sp>
          <p:nvSpPr>
            <p:cNvPr id="318" name="Rectangle 18"/>
            <p:cNvSpPr txBox="1"/>
            <p:nvPr/>
          </p:nvSpPr>
          <p:spPr>
            <a:xfrm>
              <a:off x="1354992" y="335305"/>
              <a:ext cx="839330" cy="307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1400">
                  <a:solidFill>
                    <a:schemeClr val="accent1"/>
                  </a:solidFill>
                </a:defRPr>
              </a:lvl1pPr>
            </a:lstStyle>
            <a:p>
              <a:r>
                <a:rPr dirty="0"/>
                <a:t>Definition</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itle 1"/>
          <p:cNvSpPr txBox="1">
            <a:spLocks noGrp="1"/>
          </p:cNvSpPr>
          <p:nvPr>
            <p:ph type="title"/>
          </p:nvPr>
        </p:nvSpPr>
        <p:spPr>
          <a:xfrm>
            <a:off x="457197" y="2876819"/>
            <a:ext cx="6323512" cy="1499166"/>
          </a:xfrm>
          <a:prstGeom prst="rect">
            <a:avLst/>
          </a:prstGeom>
        </p:spPr>
        <p:txBody>
          <a:bodyPr/>
          <a:lstStyle/>
          <a:p>
            <a:pPr defTabSz="718448">
              <a:defRPr sz="2904"/>
            </a:pPr>
            <a:r>
              <a:rPr dirty="0"/>
              <a:t>Definition</a:t>
            </a:r>
            <a:br>
              <a:rPr dirty="0"/>
            </a:br>
            <a:r>
              <a:rPr lang="en-US" dirty="0">
                <a:solidFill>
                  <a:schemeClr val="accent1"/>
                </a:solidFill>
              </a:rPr>
              <a:t>of Queue</a:t>
            </a:r>
            <a:endParaRPr dirty="0">
              <a:solidFill>
                <a:schemeClr val="accent1"/>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lide number"/>
          <p:cNvSpPr txBox="1">
            <a:spLocks noGrp="1"/>
          </p:cNvSpPr>
          <p:nvPr>
            <p:ph type="sldNum" sz="quarter" idx="2"/>
          </p:nvPr>
        </p:nvSpPr>
        <p:spPr>
          <a:xfrm>
            <a:off x="11563477" y="6536750"/>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324" name="Title 3"/>
          <p:cNvSpPr txBox="1">
            <a:spLocks noGrp="1"/>
          </p:cNvSpPr>
          <p:nvPr>
            <p:ph type="title"/>
          </p:nvPr>
        </p:nvSpPr>
        <p:spPr>
          <a:xfrm>
            <a:off x="504000" y="504000"/>
            <a:ext cx="11186478" cy="369333"/>
          </a:xfrm>
          <a:prstGeom prst="rect">
            <a:avLst/>
          </a:prstGeom>
        </p:spPr>
        <p:txBody>
          <a:bodyPr/>
          <a:lstStyle/>
          <a:p>
            <a:r>
              <a:t>Definition</a:t>
            </a:r>
          </a:p>
        </p:txBody>
      </p:sp>
      <p:sp>
        <p:nvSpPr>
          <p:cNvPr id="326" name="Rectangle 7"/>
          <p:cNvSpPr txBox="1"/>
          <p:nvPr/>
        </p:nvSpPr>
        <p:spPr>
          <a:xfrm>
            <a:off x="4519922" y="1637469"/>
            <a:ext cx="3019868"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000"/>
            </a:lvl1pPr>
          </a:lstStyle>
          <a:p>
            <a:r>
              <a:rPr lang="en-US" dirty="0"/>
              <a:t>Queue : F</a:t>
            </a:r>
            <a:r>
              <a:rPr lang="en-US" altLang="zh-CN" dirty="0"/>
              <a:t>irst-In-First-Out</a:t>
            </a:r>
            <a:endParaRPr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3726"/>
          <a:stretch/>
        </p:blipFill>
        <p:spPr>
          <a:xfrm>
            <a:off x="3830289" y="2266766"/>
            <a:ext cx="4533900" cy="2481697"/>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itle 1"/>
          <p:cNvSpPr txBox="1">
            <a:spLocks noGrp="1"/>
          </p:cNvSpPr>
          <p:nvPr>
            <p:ph type="title"/>
          </p:nvPr>
        </p:nvSpPr>
        <p:spPr>
          <a:xfrm>
            <a:off x="503999" y="3090446"/>
            <a:ext cx="11185202" cy="677109"/>
          </a:xfrm>
          <a:prstGeom prst="rect">
            <a:avLst/>
          </a:prstGeom>
        </p:spPr>
        <p:txBody>
          <a:bodyPr>
            <a:normAutofit fontScale="90000"/>
          </a:bodyPr>
          <a:lstStyle/>
          <a:p>
            <a:pPr defTabSz="555164">
              <a:defRPr sz="2243"/>
            </a:pPr>
            <a:r>
              <a:rPr lang="en-US" dirty="0"/>
              <a:t>Queue</a:t>
            </a:r>
            <a:r>
              <a:rPr dirty="0"/>
              <a:t> </a:t>
            </a:r>
          </a:p>
          <a:p>
            <a:pPr defTabSz="555164">
              <a:defRPr sz="2243"/>
            </a:pPr>
            <a:r>
              <a:rPr lang="en-US" dirty="0">
                <a:solidFill>
                  <a:schemeClr val="accent1"/>
                </a:solidFill>
              </a:rPr>
              <a:t>Using Array</a:t>
            </a:r>
            <a:endParaRPr dirty="0">
              <a:solidFill>
                <a:schemeClr val="accent1"/>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lide number"/>
          <p:cNvSpPr txBox="1">
            <a:spLocks noGrp="1"/>
          </p:cNvSpPr>
          <p:nvPr>
            <p:ph type="sldNum" sz="quarter" idx="2"/>
          </p:nvPr>
        </p:nvSpPr>
        <p:spPr>
          <a:xfrm>
            <a:off x="11563477" y="6536750"/>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2" name="Title 1"/>
          <p:cNvSpPr>
            <a:spLocks noGrp="1"/>
          </p:cNvSpPr>
          <p:nvPr>
            <p:ph type="title"/>
          </p:nvPr>
        </p:nvSpPr>
        <p:spPr/>
        <p:txBody>
          <a:bodyPr/>
          <a:lstStyle/>
          <a:p>
            <a:r>
              <a:rPr lang="en-US" dirty="0"/>
              <a:t>Queue with array</a:t>
            </a:r>
          </a:p>
        </p:txBody>
      </p:sp>
      <p:sp>
        <p:nvSpPr>
          <p:cNvPr id="7" name="Group"/>
          <p:cNvSpPr txBox="1"/>
          <p:nvPr/>
        </p:nvSpPr>
        <p:spPr>
          <a:xfrm>
            <a:off x="443341" y="1381839"/>
            <a:ext cx="3065767" cy="132343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000"/>
            </a:pPr>
            <a:r>
              <a:rPr dirty="0" err="1"/>
              <a:t>var</a:t>
            </a:r>
            <a:r>
              <a:rPr dirty="0"/>
              <a:t> n</a:t>
            </a:r>
            <a:r>
              <a:rPr lang="en-US" dirty="0"/>
              <a:t>a</a:t>
            </a:r>
            <a:r>
              <a:rPr dirty="0"/>
              <a:t>m</a:t>
            </a:r>
            <a:r>
              <a:rPr lang="en-US" dirty="0"/>
              <a:t>e</a:t>
            </a:r>
            <a:r>
              <a:rPr dirty="0"/>
              <a:t>s = [ ]</a:t>
            </a:r>
            <a:r>
              <a:rPr lang="en-US" dirty="0"/>
              <a:t>;</a:t>
            </a:r>
            <a:endParaRPr dirty="0"/>
          </a:p>
          <a:p>
            <a:pPr>
              <a:defRPr sz="2000"/>
            </a:pPr>
            <a:r>
              <a:rPr lang="en-US" dirty="0" err="1"/>
              <a:t>names.push</a:t>
            </a:r>
            <a:r>
              <a:rPr lang="en-US" dirty="0"/>
              <a:t>(“Carol”)</a:t>
            </a:r>
            <a:r>
              <a:rPr dirty="0"/>
              <a:t>;</a:t>
            </a:r>
            <a:endParaRPr lang="en-US" dirty="0"/>
          </a:p>
          <a:p>
            <a:pPr>
              <a:defRPr sz="2000"/>
            </a:pPr>
            <a:r>
              <a:rPr lang="en-US" dirty="0" err="1"/>
              <a:t>names.push</a:t>
            </a:r>
            <a:r>
              <a:rPr lang="en-US" dirty="0"/>
              <a:t>(“Daisy”);</a:t>
            </a:r>
          </a:p>
          <a:p>
            <a:pPr>
              <a:defRPr sz="2000"/>
            </a:pPr>
            <a:r>
              <a:rPr lang="en-US" dirty="0"/>
              <a:t>console.log(names); </a:t>
            </a:r>
          </a:p>
        </p:txBody>
      </p:sp>
      <p:pic>
        <p:nvPicPr>
          <p:cNvPr id="3" name="Picture 2"/>
          <p:cNvPicPr>
            <a:picLocks noChangeAspect="1"/>
          </p:cNvPicPr>
          <p:nvPr/>
        </p:nvPicPr>
        <p:blipFill>
          <a:blip r:embed="rId2"/>
          <a:stretch>
            <a:fillRect/>
          </a:stretch>
        </p:blipFill>
        <p:spPr>
          <a:xfrm>
            <a:off x="3142291" y="1413099"/>
            <a:ext cx="2152650" cy="2085975"/>
          </a:xfrm>
          <a:prstGeom prst="rect">
            <a:avLst/>
          </a:prstGeom>
        </p:spPr>
      </p:pic>
      <p:sp>
        <p:nvSpPr>
          <p:cNvPr id="9" name="Group"/>
          <p:cNvSpPr txBox="1"/>
          <p:nvPr/>
        </p:nvSpPr>
        <p:spPr>
          <a:xfrm>
            <a:off x="6405386" y="3387925"/>
            <a:ext cx="3065767"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000"/>
            </a:pPr>
            <a:endParaRPr lang="en-US" dirty="0"/>
          </a:p>
        </p:txBody>
      </p:sp>
      <p:pic>
        <p:nvPicPr>
          <p:cNvPr id="4" name="Picture 3"/>
          <p:cNvPicPr>
            <a:picLocks noChangeAspect="1"/>
          </p:cNvPicPr>
          <p:nvPr/>
        </p:nvPicPr>
        <p:blipFill>
          <a:blip r:embed="rId3"/>
          <a:stretch>
            <a:fillRect/>
          </a:stretch>
        </p:blipFill>
        <p:spPr>
          <a:xfrm>
            <a:off x="9471153" y="1359548"/>
            <a:ext cx="2219325" cy="3476625"/>
          </a:xfrm>
          <a:prstGeom prst="rect">
            <a:avLst/>
          </a:prstGeom>
        </p:spPr>
      </p:pic>
      <p:sp>
        <p:nvSpPr>
          <p:cNvPr id="11" name="Group"/>
          <p:cNvSpPr txBox="1"/>
          <p:nvPr/>
        </p:nvSpPr>
        <p:spPr>
          <a:xfrm>
            <a:off x="6316602" y="1351684"/>
            <a:ext cx="3065767" cy="255454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000"/>
            </a:pPr>
            <a:r>
              <a:rPr dirty="0" err="1"/>
              <a:t>var</a:t>
            </a:r>
            <a:r>
              <a:rPr dirty="0"/>
              <a:t> n</a:t>
            </a:r>
            <a:r>
              <a:rPr lang="en-US" dirty="0"/>
              <a:t>a</a:t>
            </a:r>
            <a:r>
              <a:rPr dirty="0"/>
              <a:t>m</a:t>
            </a:r>
            <a:r>
              <a:rPr lang="en-US" dirty="0"/>
              <a:t>e</a:t>
            </a:r>
            <a:r>
              <a:rPr dirty="0"/>
              <a:t>s = [ ]</a:t>
            </a:r>
            <a:r>
              <a:rPr lang="en-US" dirty="0"/>
              <a:t>;</a:t>
            </a:r>
            <a:endParaRPr dirty="0"/>
          </a:p>
          <a:p>
            <a:pPr>
              <a:defRPr sz="2000"/>
            </a:pPr>
            <a:r>
              <a:rPr lang="en-US" dirty="0" err="1"/>
              <a:t>names.push</a:t>
            </a:r>
            <a:r>
              <a:rPr lang="en-US" dirty="0"/>
              <a:t>(“Carol”)</a:t>
            </a:r>
            <a:r>
              <a:rPr dirty="0"/>
              <a:t>;</a:t>
            </a:r>
            <a:endParaRPr lang="en-US" dirty="0"/>
          </a:p>
          <a:p>
            <a:pPr>
              <a:defRPr sz="2000"/>
            </a:pPr>
            <a:r>
              <a:rPr lang="en-US" dirty="0" err="1"/>
              <a:t>names.push</a:t>
            </a:r>
            <a:r>
              <a:rPr lang="en-US" dirty="0"/>
              <a:t>(“Daisy”);</a:t>
            </a:r>
          </a:p>
          <a:p>
            <a:pPr>
              <a:defRPr sz="2000"/>
            </a:pPr>
            <a:r>
              <a:rPr lang="en-US" dirty="0"/>
              <a:t>console.log(names);</a:t>
            </a:r>
          </a:p>
          <a:p>
            <a:pPr>
              <a:defRPr sz="2000"/>
            </a:pPr>
            <a:endParaRPr lang="en-US" dirty="0"/>
          </a:p>
          <a:p>
            <a:pPr>
              <a:defRPr sz="2000"/>
            </a:pPr>
            <a:r>
              <a:rPr lang="en-US" dirty="0" err="1"/>
              <a:t>names.shift</a:t>
            </a:r>
            <a:r>
              <a:rPr lang="en-US" dirty="0"/>
              <a:t>();</a:t>
            </a:r>
          </a:p>
          <a:p>
            <a:pPr>
              <a:defRPr sz="2000"/>
            </a:pPr>
            <a:r>
              <a:rPr lang="en-US" dirty="0"/>
              <a:t>console.log(names); </a:t>
            </a:r>
          </a:p>
          <a:p>
            <a:pPr>
              <a:defRPr sz="2000"/>
            </a:pPr>
            <a:r>
              <a:rPr lang="en-US" dirty="0"/>
              <a:t> </a:t>
            </a:r>
          </a:p>
        </p:txBody>
      </p:sp>
    </p:spTree>
    <p:extLst>
      <p:ext uri="{BB962C8B-B14F-4D97-AF65-F5344CB8AC3E}">
        <p14:creationId xmlns:p14="http://schemas.microsoft.com/office/powerpoint/2010/main" val="24233899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lide number"/>
          <p:cNvSpPr txBox="1">
            <a:spLocks noGrp="1"/>
          </p:cNvSpPr>
          <p:nvPr>
            <p:ph type="sldNum" sz="quarter" idx="2"/>
          </p:nvPr>
        </p:nvSpPr>
        <p:spPr>
          <a:xfrm>
            <a:off x="11563477" y="6536750"/>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2" name="Title 1"/>
          <p:cNvSpPr>
            <a:spLocks noGrp="1"/>
          </p:cNvSpPr>
          <p:nvPr>
            <p:ph type="title"/>
          </p:nvPr>
        </p:nvSpPr>
        <p:spPr/>
        <p:txBody>
          <a:bodyPr/>
          <a:lstStyle/>
          <a:p>
            <a:r>
              <a:rPr lang="en-US" dirty="0"/>
              <a:t>Queue with array</a:t>
            </a:r>
          </a:p>
        </p:txBody>
      </p:sp>
      <p:sp>
        <p:nvSpPr>
          <p:cNvPr id="9" name="Group"/>
          <p:cNvSpPr txBox="1"/>
          <p:nvPr/>
        </p:nvSpPr>
        <p:spPr>
          <a:xfrm>
            <a:off x="6405386" y="3387925"/>
            <a:ext cx="3065767"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000"/>
            </a:pPr>
            <a:endParaRPr lang="en-US" dirty="0"/>
          </a:p>
        </p:txBody>
      </p:sp>
      <p:pic>
        <p:nvPicPr>
          <p:cNvPr id="5" name="Picture 4"/>
          <p:cNvPicPr>
            <a:picLocks noChangeAspect="1"/>
          </p:cNvPicPr>
          <p:nvPr/>
        </p:nvPicPr>
        <p:blipFill>
          <a:blip r:embed="rId2"/>
          <a:stretch>
            <a:fillRect/>
          </a:stretch>
        </p:blipFill>
        <p:spPr>
          <a:xfrm>
            <a:off x="504001" y="1304242"/>
            <a:ext cx="3095625" cy="1819275"/>
          </a:xfrm>
          <a:prstGeom prst="rect">
            <a:avLst/>
          </a:prstGeom>
        </p:spPr>
      </p:pic>
      <p:pic>
        <p:nvPicPr>
          <p:cNvPr id="6" name="Picture 5"/>
          <p:cNvPicPr>
            <a:picLocks noChangeAspect="1"/>
          </p:cNvPicPr>
          <p:nvPr/>
        </p:nvPicPr>
        <p:blipFill>
          <a:blip r:embed="rId3"/>
          <a:stretch>
            <a:fillRect/>
          </a:stretch>
        </p:blipFill>
        <p:spPr>
          <a:xfrm>
            <a:off x="3977949" y="1304242"/>
            <a:ext cx="3960320" cy="5218822"/>
          </a:xfrm>
          <a:prstGeom prst="rect">
            <a:avLst/>
          </a:prstGeom>
        </p:spPr>
      </p:pic>
      <p:pic>
        <p:nvPicPr>
          <p:cNvPr id="8" name="Picture 7"/>
          <p:cNvPicPr>
            <a:picLocks noChangeAspect="1"/>
          </p:cNvPicPr>
          <p:nvPr/>
        </p:nvPicPr>
        <p:blipFill>
          <a:blip r:embed="rId4"/>
          <a:stretch>
            <a:fillRect/>
          </a:stretch>
        </p:blipFill>
        <p:spPr>
          <a:xfrm>
            <a:off x="8236077" y="1304242"/>
            <a:ext cx="3390900" cy="1724025"/>
          </a:xfrm>
          <a:prstGeom prst="rect">
            <a:avLst/>
          </a:prstGeom>
        </p:spPr>
      </p:pic>
      <p:sp>
        <p:nvSpPr>
          <p:cNvPr id="12" name="Rectangle 11"/>
          <p:cNvSpPr/>
          <p:nvPr/>
        </p:nvSpPr>
        <p:spPr>
          <a:xfrm>
            <a:off x="504001" y="3222695"/>
            <a:ext cx="1574470" cy="830997"/>
          </a:xfrm>
          <a:prstGeom prst="rect">
            <a:avLst/>
          </a:prstGeom>
        </p:spPr>
        <p:txBody>
          <a:bodyPr wrap="none">
            <a:spAutoFit/>
          </a:bodyPr>
          <a:lstStyle/>
          <a:p>
            <a:r>
              <a:rPr lang="en-US" altLang="zh-CN" sz="1100" b="1" dirty="0"/>
              <a:t>Part 1</a:t>
            </a:r>
          </a:p>
          <a:p>
            <a:r>
              <a:rPr lang="en-US" altLang="zh-CN" dirty="0"/>
              <a:t>Constructor</a:t>
            </a:r>
          </a:p>
          <a:p>
            <a:r>
              <a:rPr lang="zh-CN" altLang="en-US" sz="1600" dirty="0"/>
              <a:t>构造函数</a:t>
            </a:r>
            <a:endParaRPr lang="en-US" altLang="zh-CN" sz="1600" dirty="0"/>
          </a:p>
        </p:txBody>
      </p:sp>
      <p:sp>
        <p:nvSpPr>
          <p:cNvPr id="15" name="Rectangle 14"/>
          <p:cNvSpPr/>
          <p:nvPr/>
        </p:nvSpPr>
        <p:spPr>
          <a:xfrm>
            <a:off x="2818700" y="5732876"/>
            <a:ext cx="1215397" cy="830997"/>
          </a:xfrm>
          <a:prstGeom prst="rect">
            <a:avLst/>
          </a:prstGeom>
        </p:spPr>
        <p:txBody>
          <a:bodyPr wrap="none">
            <a:spAutoFit/>
          </a:bodyPr>
          <a:lstStyle/>
          <a:p>
            <a:r>
              <a:rPr lang="en-US" altLang="zh-CN" sz="1100" b="1" dirty="0"/>
              <a:t>Part 2</a:t>
            </a:r>
          </a:p>
          <a:p>
            <a:pPr lvl="0"/>
            <a:r>
              <a:rPr lang="en-US" altLang="zh-CN" dirty="0"/>
              <a:t>Function</a:t>
            </a:r>
          </a:p>
          <a:p>
            <a:pPr lvl="0"/>
            <a:r>
              <a:rPr lang="zh-CN" altLang="en-US" sz="1600" dirty="0"/>
              <a:t>方法</a:t>
            </a:r>
            <a:endParaRPr lang="en-US" altLang="zh-CN" sz="1600" dirty="0"/>
          </a:p>
        </p:txBody>
      </p:sp>
      <p:sp>
        <p:nvSpPr>
          <p:cNvPr id="16" name="Rectangle 15"/>
          <p:cNvSpPr/>
          <p:nvPr/>
        </p:nvSpPr>
        <p:spPr>
          <a:xfrm>
            <a:off x="8151948" y="3082656"/>
            <a:ext cx="1200970" cy="830997"/>
          </a:xfrm>
          <a:prstGeom prst="rect">
            <a:avLst/>
          </a:prstGeom>
        </p:spPr>
        <p:txBody>
          <a:bodyPr wrap="none">
            <a:spAutoFit/>
          </a:bodyPr>
          <a:lstStyle/>
          <a:p>
            <a:r>
              <a:rPr lang="en-US" altLang="zh-CN" sz="1100" b="1" dirty="0"/>
              <a:t>Part 2</a:t>
            </a:r>
          </a:p>
          <a:p>
            <a:r>
              <a:rPr lang="en-US" altLang="zh-CN" dirty="0"/>
              <a:t>Instance</a:t>
            </a:r>
          </a:p>
          <a:p>
            <a:r>
              <a:rPr lang="zh-CN" altLang="en-US" sz="1600" dirty="0"/>
              <a:t>实例化</a:t>
            </a:r>
            <a:endParaRPr lang="en-US" altLang="zh-CN" sz="1600" dirty="0"/>
          </a:p>
        </p:txBody>
      </p:sp>
      <p:sp>
        <p:nvSpPr>
          <p:cNvPr id="17" name="Rectangle 16"/>
          <p:cNvSpPr/>
          <p:nvPr/>
        </p:nvSpPr>
        <p:spPr>
          <a:xfrm>
            <a:off x="3957822" y="957982"/>
            <a:ext cx="2855269" cy="261610"/>
          </a:xfrm>
          <a:prstGeom prst="rect">
            <a:avLst/>
          </a:prstGeom>
        </p:spPr>
        <p:txBody>
          <a:bodyPr wrap="none">
            <a:spAutoFit/>
          </a:bodyPr>
          <a:lstStyle/>
          <a:p>
            <a:r>
              <a:rPr lang="en-US" altLang="zh-CN" sz="1100" b="1" dirty="0"/>
              <a:t>this</a:t>
            </a:r>
            <a:r>
              <a:rPr lang="zh-CN" altLang="en-US" sz="1100" b="1" dirty="0"/>
              <a:t>指的就是</a:t>
            </a:r>
            <a:r>
              <a:rPr lang="en-US" altLang="zh-CN" sz="1100" b="1" dirty="0"/>
              <a:t>new</a:t>
            </a:r>
            <a:r>
              <a:rPr lang="zh-CN" altLang="en-US" sz="1100" b="1" dirty="0"/>
              <a:t>出来的这个</a:t>
            </a:r>
            <a:r>
              <a:rPr lang="en-US" altLang="zh-CN" sz="1100" b="1" dirty="0"/>
              <a:t>instance, </a:t>
            </a:r>
            <a:r>
              <a:rPr lang="zh-CN" altLang="en-US" sz="1100" b="1" dirty="0"/>
              <a:t>即</a:t>
            </a:r>
            <a:r>
              <a:rPr lang="en-US" altLang="zh-CN" sz="1100" b="1" dirty="0"/>
              <a:t>q</a:t>
            </a:r>
            <a:endParaRPr lang="en-US" altLang="zh-CN" sz="1600" dirty="0"/>
          </a:p>
        </p:txBody>
      </p:sp>
    </p:spTree>
    <p:extLst>
      <p:ext uri="{BB962C8B-B14F-4D97-AF65-F5344CB8AC3E}">
        <p14:creationId xmlns:p14="http://schemas.microsoft.com/office/powerpoint/2010/main" val="21459063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itle 1"/>
          <p:cNvSpPr txBox="1">
            <a:spLocks noGrp="1"/>
          </p:cNvSpPr>
          <p:nvPr>
            <p:ph type="title"/>
          </p:nvPr>
        </p:nvSpPr>
        <p:spPr>
          <a:xfrm>
            <a:off x="503999" y="3090446"/>
            <a:ext cx="11185202" cy="677109"/>
          </a:xfrm>
          <a:prstGeom prst="rect">
            <a:avLst/>
          </a:prstGeom>
        </p:spPr>
        <p:txBody>
          <a:bodyPr>
            <a:normAutofit fontScale="90000"/>
          </a:bodyPr>
          <a:lstStyle/>
          <a:p>
            <a:pPr defTabSz="555164">
              <a:defRPr sz="2243"/>
            </a:pPr>
            <a:r>
              <a:rPr lang="en-US" dirty="0"/>
              <a:t>Radix Sort</a:t>
            </a:r>
            <a:endParaRPr dirty="0"/>
          </a:p>
          <a:p>
            <a:pPr defTabSz="555164">
              <a:defRPr sz="2243"/>
            </a:pPr>
            <a:r>
              <a:rPr lang="en-US" dirty="0">
                <a:solidFill>
                  <a:schemeClr val="accent1"/>
                </a:solidFill>
              </a:rPr>
              <a:t>Using Queue</a:t>
            </a:r>
            <a:endParaRPr dirty="0">
              <a:solidFill>
                <a:schemeClr val="accent1"/>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lide number"/>
          <p:cNvSpPr txBox="1">
            <a:spLocks noGrp="1"/>
          </p:cNvSpPr>
          <p:nvPr>
            <p:ph type="sldNum" sz="quarter" idx="2"/>
          </p:nvPr>
        </p:nvSpPr>
        <p:spPr>
          <a:xfrm>
            <a:off x="11563477" y="6536750"/>
            <a:ext cx="127001" cy="1270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2" name="Title 1"/>
          <p:cNvSpPr>
            <a:spLocks noGrp="1"/>
          </p:cNvSpPr>
          <p:nvPr>
            <p:ph type="title"/>
          </p:nvPr>
        </p:nvSpPr>
        <p:spPr>
          <a:xfrm>
            <a:off x="504001" y="519631"/>
            <a:ext cx="11186477" cy="369333"/>
          </a:xfrm>
        </p:spPr>
        <p:txBody>
          <a:bodyPr/>
          <a:lstStyle/>
          <a:p>
            <a:r>
              <a:rPr lang="en-US" dirty="0"/>
              <a:t>Radix Sort</a:t>
            </a:r>
          </a:p>
        </p:txBody>
      </p:sp>
      <p:sp>
        <p:nvSpPr>
          <p:cNvPr id="9" name="Group"/>
          <p:cNvSpPr txBox="1"/>
          <p:nvPr/>
        </p:nvSpPr>
        <p:spPr>
          <a:xfrm>
            <a:off x="6405386" y="3387925"/>
            <a:ext cx="3065767"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000"/>
            </a:pPr>
            <a:endParaRPr lang="en-US" dirty="0"/>
          </a:p>
        </p:txBody>
      </p:sp>
      <p:grpSp>
        <p:nvGrpSpPr>
          <p:cNvPr id="3" name="Group 2"/>
          <p:cNvGrpSpPr/>
          <p:nvPr/>
        </p:nvGrpSpPr>
        <p:grpSpPr>
          <a:xfrm>
            <a:off x="1500918" y="2002930"/>
            <a:ext cx="2514463" cy="3170100"/>
            <a:chOff x="443341" y="1381838"/>
            <a:chExt cx="2514463" cy="3170100"/>
          </a:xfrm>
        </p:grpSpPr>
        <p:sp>
          <p:nvSpPr>
            <p:cNvPr id="5" name="Group"/>
            <p:cNvSpPr txBox="1"/>
            <p:nvPr/>
          </p:nvSpPr>
          <p:spPr>
            <a:xfrm>
              <a:off x="443341" y="1381839"/>
              <a:ext cx="965581" cy="317009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000"/>
              </a:pPr>
              <a:r>
                <a:rPr lang="en-US" dirty="0"/>
                <a:t>Bin 0:</a:t>
              </a:r>
              <a:endParaRPr dirty="0"/>
            </a:p>
            <a:p>
              <a:pPr>
                <a:defRPr sz="2000"/>
              </a:pPr>
              <a:r>
                <a:rPr lang="en-US" dirty="0"/>
                <a:t>Bin 1:</a:t>
              </a:r>
            </a:p>
            <a:p>
              <a:pPr>
                <a:defRPr sz="2000"/>
              </a:pPr>
              <a:r>
                <a:rPr lang="en-US" dirty="0"/>
                <a:t>Bin 2:</a:t>
              </a:r>
            </a:p>
            <a:p>
              <a:pPr>
                <a:defRPr sz="2000"/>
              </a:pPr>
              <a:r>
                <a:rPr lang="en-US" dirty="0"/>
                <a:t>Bin 3:</a:t>
              </a:r>
            </a:p>
            <a:p>
              <a:pPr>
                <a:defRPr sz="2000"/>
              </a:pPr>
              <a:r>
                <a:rPr lang="en-US" dirty="0"/>
                <a:t>Bin 4:</a:t>
              </a:r>
            </a:p>
            <a:p>
              <a:pPr>
                <a:defRPr sz="2000"/>
              </a:pPr>
              <a:r>
                <a:rPr lang="en-US" dirty="0"/>
                <a:t>Bin 5:</a:t>
              </a:r>
            </a:p>
            <a:p>
              <a:pPr>
                <a:defRPr sz="2000"/>
              </a:pPr>
              <a:r>
                <a:rPr lang="en-US" dirty="0"/>
                <a:t>Bin 6:</a:t>
              </a:r>
            </a:p>
            <a:p>
              <a:pPr>
                <a:defRPr sz="2000"/>
              </a:pPr>
              <a:r>
                <a:rPr lang="en-US" dirty="0"/>
                <a:t>Bin 7:</a:t>
              </a:r>
            </a:p>
            <a:p>
              <a:pPr>
                <a:defRPr sz="2000"/>
              </a:pPr>
              <a:r>
                <a:rPr lang="en-US" dirty="0"/>
                <a:t>Bin 8:</a:t>
              </a:r>
            </a:p>
            <a:p>
              <a:pPr>
                <a:defRPr sz="2000"/>
              </a:pPr>
              <a:r>
                <a:rPr lang="en-US" dirty="0"/>
                <a:t>Bin 9:</a:t>
              </a:r>
            </a:p>
          </p:txBody>
        </p:sp>
        <p:sp>
          <p:nvSpPr>
            <p:cNvPr id="6" name="Group"/>
            <p:cNvSpPr txBox="1"/>
            <p:nvPr/>
          </p:nvSpPr>
          <p:spPr>
            <a:xfrm>
              <a:off x="1408922" y="1381838"/>
              <a:ext cx="1548882" cy="317009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000"/>
              </a:pPr>
              <a:endParaRPr lang="en-US" dirty="0"/>
            </a:p>
            <a:p>
              <a:pPr>
                <a:defRPr sz="2000"/>
              </a:pPr>
              <a:r>
                <a:rPr lang="en-US" dirty="0"/>
                <a:t>91,31</a:t>
              </a:r>
            </a:p>
            <a:p>
              <a:pPr>
                <a:defRPr sz="2000"/>
              </a:pPr>
              <a:r>
                <a:rPr lang="en-US" dirty="0"/>
                <a:t>22,92</a:t>
              </a:r>
            </a:p>
            <a:p>
              <a:pPr>
                <a:defRPr sz="2000"/>
              </a:pPr>
              <a:endParaRPr lang="en-US" dirty="0"/>
            </a:p>
            <a:p>
              <a:pPr>
                <a:defRPr sz="2000"/>
              </a:pPr>
              <a:endParaRPr lang="en-US" dirty="0"/>
            </a:p>
            <a:p>
              <a:pPr>
                <a:defRPr sz="2000"/>
              </a:pPr>
              <a:r>
                <a:rPr lang="en-US" dirty="0"/>
                <a:t>85,15,35</a:t>
              </a:r>
            </a:p>
            <a:p>
              <a:pPr>
                <a:defRPr sz="2000"/>
              </a:pPr>
              <a:r>
                <a:rPr lang="en-US" dirty="0"/>
                <a:t>46</a:t>
              </a:r>
            </a:p>
            <a:p>
              <a:pPr>
                <a:defRPr sz="2000"/>
              </a:pPr>
              <a:endParaRPr lang="en-US" dirty="0"/>
            </a:p>
            <a:p>
              <a:pPr>
                <a:defRPr sz="2000"/>
              </a:pPr>
              <a:endParaRPr lang="en-US" dirty="0"/>
            </a:p>
            <a:p>
              <a:pPr>
                <a:defRPr sz="2000"/>
              </a:pPr>
              <a:endParaRPr lang="en-US" dirty="0"/>
            </a:p>
          </p:txBody>
        </p:sp>
      </p:grpSp>
      <p:sp>
        <p:nvSpPr>
          <p:cNvPr id="7" name="Rectangle 7"/>
          <p:cNvSpPr txBox="1"/>
          <p:nvPr/>
        </p:nvSpPr>
        <p:spPr>
          <a:xfrm>
            <a:off x="4197464" y="1281378"/>
            <a:ext cx="3482961"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000"/>
            </a:lvl1pPr>
          </a:lstStyle>
          <a:p>
            <a:r>
              <a:rPr lang="en-US" dirty="0"/>
              <a:t>91, 46, 85,15,92,35,31,22</a:t>
            </a:r>
            <a:endParaRPr dirty="0"/>
          </a:p>
        </p:txBody>
      </p:sp>
      <p:sp>
        <p:nvSpPr>
          <p:cNvPr id="10" name="Rectangle 7"/>
          <p:cNvSpPr txBox="1"/>
          <p:nvPr/>
        </p:nvSpPr>
        <p:spPr>
          <a:xfrm>
            <a:off x="1084151" y="5487312"/>
            <a:ext cx="3482961"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000"/>
            </a:lvl1pPr>
          </a:lstStyle>
          <a:p>
            <a:r>
              <a:rPr lang="en-US" dirty="0"/>
              <a:t>91, 31,92,22,85,15,35,46</a:t>
            </a:r>
            <a:endParaRPr dirty="0"/>
          </a:p>
        </p:txBody>
      </p:sp>
      <p:grpSp>
        <p:nvGrpSpPr>
          <p:cNvPr id="11" name="Group 10"/>
          <p:cNvGrpSpPr/>
          <p:nvPr/>
        </p:nvGrpSpPr>
        <p:grpSpPr>
          <a:xfrm>
            <a:off x="8008690" y="2127807"/>
            <a:ext cx="2514463" cy="3170100"/>
            <a:chOff x="443341" y="1381838"/>
            <a:chExt cx="2514463" cy="3170100"/>
          </a:xfrm>
        </p:grpSpPr>
        <p:sp>
          <p:nvSpPr>
            <p:cNvPr id="12" name="Group"/>
            <p:cNvSpPr txBox="1"/>
            <p:nvPr/>
          </p:nvSpPr>
          <p:spPr>
            <a:xfrm>
              <a:off x="443341" y="1381839"/>
              <a:ext cx="965581" cy="317009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000"/>
              </a:pPr>
              <a:r>
                <a:rPr lang="en-US" dirty="0"/>
                <a:t>Bin 0:</a:t>
              </a:r>
              <a:endParaRPr dirty="0"/>
            </a:p>
            <a:p>
              <a:pPr>
                <a:defRPr sz="2000"/>
              </a:pPr>
              <a:r>
                <a:rPr lang="en-US" dirty="0"/>
                <a:t>Bin 1:</a:t>
              </a:r>
            </a:p>
            <a:p>
              <a:pPr>
                <a:defRPr sz="2000"/>
              </a:pPr>
              <a:r>
                <a:rPr lang="en-US" dirty="0"/>
                <a:t>Bin 2:</a:t>
              </a:r>
            </a:p>
            <a:p>
              <a:pPr>
                <a:defRPr sz="2000"/>
              </a:pPr>
              <a:r>
                <a:rPr lang="en-US" dirty="0"/>
                <a:t>Bin 3:</a:t>
              </a:r>
            </a:p>
            <a:p>
              <a:pPr>
                <a:defRPr sz="2000"/>
              </a:pPr>
              <a:r>
                <a:rPr lang="en-US" dirty="0"/>
                <a:t>Bin 4:</a:t>
              </a:r>
            </a:p>
            <a:p>
              <a:pPr>
                <a:defRPr sz="2000"/>
              </a:pPr>
              <a:r>
                <a:rPr lang="en-US" dirty="0"/>
                <a:t>Bin 5:</a:t>
              </a:r>
            </a:p>
            <a:p>
              <a:pPr>
                <a:defRPr sz="2000"/>
              </a:pPr>
              <a:r>
                <a:rPr lang="en-US" dirty="0"/>
                <a:t>Bin 6:</a:t>
              </a:r>
            </a:p>
            <a:p>
              <a:pPr>
                <a:defRPr sz="2000"/>
              </a:pPr>
              <a:r>
                <a:rPr lang="en-US" dirty="0"/>
                <a:t>Bin 7:</a:t>
              </a:r>
            </a:p>
            <a:p>
              <a:pPr>
                <a:defRPr sz="2000"/>
              </a:pPr>
              <a:r>
                <a:rPr lang="en-US" dirty="0"/>
                <a:t>Bin 8:</a:t>
              </a:r>
            </a:p>
            <a:p>
              <a:pPr>
                <a:defRPr sz="2000"/>
              </a:pPr>
              <a:r>
                <a:rPr lang="en-US" dirty="0"/>
                <a:t>Bin 9:</a:t>
              </a:r>
            </a:p>
          </p:txBody>
        </p:sp>
        <p:sp>
          <p:nvSpPr>
            <p:cNvPr id="13" name="Group"/>
            <p:cNvSpPr txBox="1"/>
            <p:nvPr/>
          </p:nvSpPr>
          <p:spPr>
            <a:xfrm>
              <a:off x="1408922" y="1381838"/>
              <a:ext cx="1548882" cy="317009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defRPr sz="2000"/>
              </a:pPr>
              <a:endParaRPr lang="en-US" dirty="0"/>
            </a:p>
            <a:p>
              <a:pPr>
                <a:defRPr sz="2000"/>
              </a:pPr>
              <a:r>
                <a:rPr lang="en-US" dirty="0"/>
                <a:t>15</a:t>
              </a:r>
            </a:p>
            <a:p>
              <a:pPr>
                <a:defRPr sz="2000"/>
              </a:pPr>
              <a:r>
                <a:rPr lang="en-US" dirty="0"/>
                <a:t>22</a:t>
              </a:r>
            </a:p>
            <a:p>
              <a:pPr>
                <a:defRPr sz="2000"/>
              </a:pPr>
              <a:r>
                <a:rPr lang="en-US" dirty="0"/>
                <a:t>31,35</a:t>
              </a:r>
            </a:p>
            <a:p>
              <a:pPr>
                <a:defRPr sz="2000"/>
              </a:pPr>
              <a:r>
                <a:rPr lang="en-US" dirty="0"/>
                <a:t>46</a:t>
              </a:r>
            </a:p>
            <a:p>
              <a:pPr>
                <a:defRPr sz="2000"/>
              </a:pPr>
              <a:endParaRPr lang="en-US" dirty="0"/>
            </a:p>
            <a:p>
              <a:pPr>
                <a:defRPr sz="2000"/>
              </a:pPr>
              <a:endParaRPr lang="en-US" dirty="0"/>
            </a:p>
            <a:p>
              <a:pPr>
                <a:defRPr sz="2000"/>
              </a:pPr>
              <a:endParaRPr lang="en-US" dirty="0"/>
            </a:p>
            <a:p>
              <a:pPr>
                <a:defRPr sz="2000"/>
              </a:pPr>
              <a:r>
                <a:rPr lang="en-US" dirty="0"/>
                <a:t>85</a:t>
              </a:r>
            </a:p>
            <a:p>
              <a:pPr>
                <a:defRPr sz="2000"/>
              </a:pPr>
              <a:r>
                <a:rPr lang="en-US" dirty="0"/>
                <a:t>91,92</a:t>
              </a:r>
            </a:p>
          </p:txBody>
        </p:sp>
      </p:grpSp>
      <p:sp>
        <p:nvSpPr>
          <p:cNvPr id="14" name="Rectangle 7"/>
          <p:cNvSpPr txBox="1"/>
          <p:nvPr/>
        </p:nvSpPr>
        <p:spPr>
          <a:xfrm>
            <a:off x="7618693" y="5487312"/>
            <a:ext cx="3482961" cy="40011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2000"/>
            </a:lvl1pPr>
          </a:lstStyle>
          <a:p>
            <a:r>
              <a:rPr lang="en-US" dirty="0"/>
              <a:t>15,22,31,35,46,85,91,92</a:t>
            </a:r>
            <a:endParaRPr dirty="0"/>
          </a:p>
        </p:txBody>
      </p:sp>
    </p:spTree>
    <p:extLst>
      <p:ext uri="{BB962C8B-B14F-4D97-AF65-F5344CB8AC3E}">
        <p14:creationId xmlns:p14="http://schemas.microsoft.com/office/powerpoint/2010/main" val="2462158117"/>
      </p:ext>
    </p:extLst>
  </p:cSld>
  <p:clrMapOvr>
    <a:masterClrMapping/>
  </p:clrMapOvr>
  <p:transition spd="med"/>
</p:sld>
</file>

<file path=ppt/theme/theme1.xml><?xml version="1.0" encoding="utf-8"?>
<a:theme xmlns:a="http://schemas.openxmlformats.org/drawingml/2006/main" name="SAP_2017_16x9_black and white">
  <a:themeElements>
    <a:clrScheme name="SAP_2017_16x9_black and white">
      <a:dk1>
        <a:srgbClr val="000000"/>
      </a:dk1>
      <a:lt1>
        <a:srgbClr val="000000"/>
      </a:lt1>
      <a:dk2>
        <a:srgbClr val="A7A7A7"/>
      </a:dk2>
      <a:lt2>
        <a:srgbClr val="535353"/>
      </a:lt2>
      <a:accent1>
        <a:srgbClr val="F0AB00"/>
      </a:accent1>
      <a:accent2>
        <a:srgbClr val="666666"/>
      </a:accent2>
      <a:accent3>
        <a:srgbClr val="008FD3"/>
      </a:accent3>
      <a:accent4>
        <a:srgbClr val="4FB81C"/>
      </a:accent4>
      <a:accent5>
        <a:srgbClr val="E35500"/>
      </a:accent5>
      <a:accent6>
        <a:srgbClr val="970A82"/>
      </a:accent6>
      <a:hlink>
        <a:srgbClr val="0000FF"/>
      </a:hlink>
      <a:folHlink>
        <a:srgbClr val="FF00FF"/>
      </a:folHlink>
    </a:clrScheme>
    <a:fontScheme name="SAP_2017_16x9_black and white">
      <a:majorFont>
        <a:latin typeface="Helvetica"/>
        <a:ea typeface="Helvetica"/>
        <a:cs typeface="Helvetica"/>
      </a:majorFont>
      <a:minorFont>
        <a:latin typeface="Arial"/>
        <a:ea typeface="Arial"/>
        <a:cs typeface="Arial"/>
      </a:minorFont>
    </a:fontScheme>
    <a:fmtScheme name="SAP_2017_16x9_black and 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300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sp3d/>
      </a:spPr>
      <a:bodyPr rot="0" spcFirstLastPara="1" vertOverflow="overflow" horzOverflow="overflow" vert="horz" wrap="square" lIns="72000" tIns="72000" rIns="72000" bIns="72000" numCol="1" spcCol="38100" rtlCol="0" anchor="ctr">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AP_2017_16x9_black and white">
  <a:themeElements>
    <a:clrScheme name="SAP_2017_16x9_black and white">
      <a:dk1>
        <a:srgbClr val="000000"/>
      </a:dk1>
      <a:lt1>
        <a:srgbClr val="FFFFFF"/>
      </a:lt1>
      <a:dk2>
        <a:srgbClr val="A7A7A7"/>
      </a:dk2>
      <a:lt2>
        <a:srgbClr val="535353"/>
      </a:lt2>
      <a:accent1>
        <a:srgbClr val="F0AB00"/>
      </a:accent1>
      <a:accent2>
        <a:srgbClr val="666666"/>
      </a:accent2>
      <a:accent3>
        <a:srgbClr val="008FD3"/>
      </a:accent3>
      <a:accent4>
        <a:srgbClr val="4FB81C"/>
      </a:accent4>
      <a:accent5>
        <a:srgbClr val="E35500"/>
      </a:accent5>
      <a:accent6>
        <a:srgbClr val="970A82"/>
      </a:accent6>
      <a:hlink>
        <a:srgbClr val="0000FF"/>
      </a:hlink>
      <a:folHlink>
        <a:srgbClr val="FF00FF"/>
      </a:folHlink>
    </a:clrScheme>
    <a:fontScheme name="SAP_2017_16x9_black and white">
      <a:majorFont>
        <a:latin typeface="Helvetica"/>
        <a:ea typeface="Helvetica"/>
        <a:cs typeface="Helvetica"/>
      </a:majorFont>
      <a:minorFont>
        <a:latin typeface="Arial"/>
        <a:ea typeface="Arial"/>
        <a:cs typeface="Arial"/>
      </a:minorFont>
    </a:fontScheme>
    <a:fmtScheme name="SAP_2017_16x9_black and 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30000" dir="5400000" rotWithShape="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sp3d/>
      </a:spPr>
      <a:bodyPr rot="0" spcFirstLastPara="1" vertOverflow="overflow" horzOverflow="overflow" vert="horz" wrap="square" lIns="72000" tIns="72000" rIns="72000" bIns="72000" numCol="1" spcCol="38100" rtlCol="0" anchor="ctr">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effectLst>
          <a:outerShdw blurRad="38100" dist="30000" dir="5400000" rotWithShape="0">
            <a:srgbClr val="000000">
              <a:alpha val="4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1088775"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987</TotalTime>
  <Words>245</Words>
  <Application>Microsoft Office PowerPoint</Application>
  <PresentationFormat>Widescreen</PresentationFormat>
  <Paragraphs>99</Paragraphs>
  <Slides>12</Slides>
  <Notes>0</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SAP_2017_16x9_black and white</vt:lpstr>
      <vt:lpstr>PowerPoint Presentation</vt:lpstr>
      <vt:lpstr>PowerPoint Presentation</vt:lpstr>
      <vt:lpstr>Definition of Queue</vt:lpstr>
      <vt:lpstr>Definition</vt:lpstr>
      <vt:lpstr>Queue  Using Array</vt:lpstr>
      <vt:lpstr>Queue with array</vt:lpstr>
      <vt:lpstr>Queue with array</vt:lpstr>
      <vt:lpstr>Radix Sort Using Queue</vt:lpstr>
      <vt:lpstr>Radix Sort</vt:lpstr>
      <vt:lpstr>Key method</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Carol</dc:creator>
  <cp:lastModifiedBy>Shi, Carol</cp:lastModifiedBy>
  <cp:revision>53</cp:revision>
  <dcterms:modified xsi:type="dcterms:W3CDTF">2017-10-25T08:58:36Z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-2093852178</vt:i4>
  </property>
  <property fmtid="{D5CDD505-2E9C-101B-9397-08002B2CF9AE}" pid="3" name="_NewReviewCycle">
    <vt:lpwstr/>
  </property>
  <property fmtid="{D5CDD505-2E9C-101B-9397-08002B2CF9AE}" pid="4" name="_EmailSubject">
    <vt:lpwstr>JavaScript KT Step1</vt:lpwstr>
  </property>
  <property fmtid="{D5CDD505-2E9C-101B-9397-08002B2CF9AE}" pid="5" name="_AuthorEmail">
    <vt:lpwstr>carol.shi@sap.com</vt:lpwstr>
  </property>
  <property fmtid="{D5CDD505-2E9C-101B-9397-08002B2CF9AE}" pid="6" name="_AuthorEmailDisplayName">
    <vt:lpwstr>Shi, Carol</vt:lpwstr>
  </property>
</Properties>
</file>