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1pPr>
    <a:lvl2pPr marL="544387" marR="0" indent="0" algn="l" defTabSz="1088775" rtl="0" fontAlgn="auto" latinLnBrk="0" hangingPunct="0">
      <a:lnSpc>
        <a:spcPct val="100000"/>
      </a:lnSpc>
      <a:spcBef>
        <a:spcPts val="0"/>
      </a:spcBef>
      <a:spcAft>
        <a:spcPts val="0"/>
      </a:spcAft>
      <a:buClrTx/>
      <a:buSzPct val="10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2pPr>
    <a:lvl3pPr marL="1088775"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3pPr>
    <a:lvl4pPr marL="1633164"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4pPr>
    <a:lvl5pPr marL="2177551"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5pPr>
    <a:lvl6pPr marL="0" marR="0" indent="272194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6pPr>
    <a:lvl7pPr marL="0" marR="0" indent="3266328"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7pPr>
    <a:lvl8pPr marL="0" marR="0" indent="3810715"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8pPr>
    <a:lvl9pPr marL="0" marR="0" indent="4355103"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2CA"/>
          </a:solidFill>
        </a:fill>
      </a:tcStyle>
    </a:wholeTbl>
    <a:band2H>
      <a:tcTxStyle/>
      <a:tcStyle>
        <a:tcBdr/>
        <a:fill>
          <a:solidFill>
            <a:srgbClr val="FCF1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BEF"/>
          </a:solidFill>
        </a:fill>
      </a:tcStyle>
    </a:wholeTbl>
    <a:band2H>
      <a:tcTxStyle/>
      <a:tcStyle>
        <a:tcBdr/>
        <a:fill>
          <a:solidFill>
            <a:srgbClr val="E6EE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CAD8"/>
          </a:solidFill>
        </a:fill>
      </a:tcStyle>
    </a:wholeTbl>
    <a:band2H>
      <a:tcTxStyle/>
      <a:tcStyle>
        <a:tcBdr/>
        <a:fill>
          <a:solidFill>
            <a:srgbClr val="EFE6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1143000" y="685800"/>
            <a:ext cx="4572000" cy="3429000"/>
          </a:xfrm>
          <a:prstGeom prst="rect">
            <a:avLst/>
          </a:prstGeom>
        </p:spPr>
        <p:txBody>
          <a:bodyPr/>
          <a:lstStyle/>
          <a:p>
            <a:endParaRPr/>
          </a:p>
        </p:txBody>
      </p:sp>
      <p:sp>
        <p:nvSpPr>
          <p:cNvPr id="299" name="Shape 2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088775" latinLnBrk="0">
      <a:defRPr sz="1400">
        <a:latin typeface="+mn-lt"/>
        <a:ea typeface="+mn-ea"/>
        <a:cs typeface="+mn-cs"/>
        <a:sym typeface="Arial"/>
      </a:defRPr>
    </a:lvl1pPr>
    <a:lvl2pPr indent="228600" defTabSz="1088775" latinLnBrk="0">
      <a:defRPr sz="1400">
        <a:latin typeface="+mn-lt"/>
        <a:ea typeface="+mn-ea"/>
        <a:cs typeface="+mn-cs"/>
        <a:sym typeface="Arial"/>
      </a:defRPr>
    </a:lvl2pPr>
    <a:lvl3pPr indent="457200" defTabSz="1088775" latinLnBrk="0">
      <a:defRPr sz="1400">
        <a:latin typeface="+mn-lt"/>
        <a:ea typeface="+mn-ea"/>
        <a:cs typeface="+mn-cs"/>
        <a:sym typeface="Arial"/>
      </a:defRPr>
    </a:lvl3pPr>
    <a:lvl4pPr indent="685800" defTabSz="1088775" latinLnBrk="0">
      <a:defRPr sz="1400">
        <a:latin typeface="+mn-lt"/>
        <a:ea typeface="+mn-ea"/>
        <a:cs typeface="+mn-cs"/>
        <a:sym typeface="Arial"/>
      </a:defRPr>
    </a:lvl4pPr>
    <a:lvl5pPr indent="914400" defTabSz="1088775" latinLnBrk="0">
      <a:defRPr sz="1400">
        <a:latin typeface="+mn-lt"/>
        <a:ea typeface="+mn-ea"/>
        <a:cs typeface="+mn-cs"/>
        <a:sym typeface="Arial"/>
      </a:defRPr>
    </a:lvl5pPr>
    <a:lvl6pPr indent="1143000" defTabSz="1088775" latinLnBrk="0">
      <a:defRPr sz="1400">
        <a:latin typeface="+mn-lt"/>
        <a:ea typeface="+mn-ea"/>
        <a:cs typeface="+mn-cs"/>
        <a:sym typeface="Arial"/>
      </a:defRPr>
    </a:lvl6pPr>
    <a:lvl7pPr indent="1371600" defTabSz="1088775" latinLnBrk="0">
      <a:defRPr sz="1400">
        <a:latin typeface="+mn-lt"/>
        <a:ea typeface="+mn-ea"/>
        <a:cs typeface="+mn-cs"/>
        <a:sym typeface="Arial"/>
      </a:defRPr>
    </a:lvl7pPr>
    <a:lvl8pPr indent="1600200" defTabSz="1088775" latinLnBrk="0">
      <a:defRPr sz="1400">
        <a:latin typeface="+mn-lt"/>
        <a:ea typeface="+mn-ea"/>
        <a:cs typeface="+mn-cs"/>
        <a:sym typeface="Arial"/>
      </a:defRPr>
    </a:lvl8pPr>
    <a:lvl9pPr indent="1828800" defTabSz="1088775"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with image">
    <p:bg>
      <p:bgPr>
        <a:solidFill>
          <a:srgbClr val="000000"/>
        </a:solidFill>
        <a:effectLst/>
      </p:bgPr>
    </p:bg>
    <p:spTree>
      <p:nvGrpSpPr>
        <p:cNvPr id="1" name=""/>
        <p:cNvGrpSpPr/>
        <p:nvPr/>
      </p:nvGrpSpPr>
      <p:grpSpPr>
        <a:xfrm>
          <a:off x="0" y="0"/>
          <a:ext cx="0" cy="0"/>
          <a:chOff x="0" y="0"/>
          <a:chExt cx="0" cy="0"/>
        </a:xfrm>
      </p:grpSpPr>
      <p:sp>
        <p:nvSpPr>
          <p:cNvPr id="19" name="Cover Image Placeholder"/>
          <p:cNvSpPr>
            <a:spLocks noGrp="1"/>
          </p:cNvSpPr>
          <p:nvPr>
            <p:ph type="pic" idx="13"/>
          </p:nvPr>
        </p:nvSpPr>
        <p:spPr>
          <a:xfrm>
            <a:off x="1" y="0"/>
            <a:ext cx="12195176" cy="3430007"/>
          </a:xfrm>
          <a:prstGeom prst="rect">
            <a:avLst/>
          </a:prstGeom>
        </p:spPr>
        <p:txBody>
          <a:bodyPr lIns="91439" tIns="45719" rIns="91439" bIns="45719">
            <a:noAutofit/>
          </a:bodyPr>
          <a:lstStyle/>
          <a:p>
            <a:endParaRPr/>
          </a:p>
        </p:txBody>
      </p:sp>
      <p:grpSp>
        <p:nvGrpSpPr>
          <p:cNvPr id="23" name="Group 1"/>
          <p:cNvGrpSpPr/>
          <p:nvPr/>
        </p:nvGrpSpPr>
        <p:grpSpPr>
          <a:xfrm>
            <a:off x="9171172" y="0"/>
            <a:ext cx="3024003" cy="3430006"/>
            <a:chOff x="0" y="0"/>
            <a:chExt cx="3024001" cy="3430005"/>
          </a:xfrm>
        </p:grpSpPr>
        <p:sp>
          <p:nvSpPr>
            <p:cNvPr id="20" name="Rectangle 16"/>
            <p:cNvSpPr/>
            <p:nvPr/>
          </p:nvSpPr>
          <p:spPr>
            <a:xfrm>
              <a:off x="2016001" y="0"/>
              <a:ext cx="1008001" cy="3430006"/>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21" name="Rectangle 17"/>
            <p:cNvSpPr/>
            <p:nvPr/>
          </p:nvSpPr>
          <p:spPr>
            <a:xfrm>
              <a:off x="1008000" y="0"/>
              <a:ext cx="1008001" cy="3430006"/>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22" name="Rectangle 21"/>
            <p:cNvSpPr/>
            <p:nvPr/>
          </p:nvSpPr>
          <p:spPr>
            <a:xfrm>
              <a:off x="0" y="0"/>
              <a:ext cx="1008001" cy="3430006"/>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grpSp>
      <p:sp>
        <p:nvSpPr>
          <p:cNvPr id="24" name="Classification"/>
          <p:cNvSpPr txBox="1"/>
          <p:nvPr/>
        </p:nvSpPr>
        <p:spPr>
          <a:xfrm>
            <a:off x="288000" y="5769666"/>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25" name="Body Level One…"/>
          <p:cNvSpPr txBox="1">
            <a:spLocks noGrp="1"/>
          </p:cNvSpPr>
          <p:nvPr>
            <p:ph type="body" sz="quarter" idx="1"/>
          </p:nvPr>
        </p:nvSpPr>
        <p:spPr>
          <a:xfrm>
            <a:off x="288000" y="5130489"/>
            <a:ext cx="10900800"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 name="Presentation Title"/>
          <p:cNvSpPr>
            <a:spLocks noGrp="1"/>
          </p:cNvSpPr>
          <p:nvPr>
            <p:ph type="body" sz="quarter" idx="14"/>
          </p:nvPr>
        </p:nvSpPr>
        <p:spPr>
          <a:xfrm>
            <a:off x="287999" y="4024429"/>
            <a:ext cx="10899176" cy="997197"/>
          </a:xfrm>
          <a:prstGeom prst="rect">
            <a:avLst/>
          </a:prstGeom>
        </p:spPr>
        <p:txBody>
          <a:bodyPr/>
          <a:lstStyle/>
          <a:p>
            <a:pPr>
              <a:lnSpc>
                <a:spcPct val="90000"/>
              </a:lnSpc>
              <a:spcBef>
                <a:spcPts val="0"/>
              </a:spcBef>
              <a:defRPr sz="3600" b="1">
                <a:solidFill>
                  <a:srgbClr val="FFFFFF"/>
                </a:solidFill>
              </a:defRPr>
            </a:pPr>
            <a:endParaRPr/>
          </a:p>
        </p:txBody>
      </p:sp>
      <p:pic>
        <p:nvPicPr>
          <p:cNvPr id="27"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28"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2 columns">
    <p:spTree>
      <p:nvGrpSpPr>
        <p:cNvPr id="1" name=""/>
        <p:cNvGrpSpPr/>
        <p:nvPr/>
      </p:nvGrpSpPr>
      <p:grpSpPr>
        <a:xfrm>
          <a:off x="0" y="0"/>
          <a:ext cx="0" cy="0"/>
          <a:chOff x="0" y="0"/>
          <a:chExt cx="0" cy="0"/>
        </a:xfrm>
      </p:grpSpPr>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8" name="Body Level One…"/>
          <p:cNvSpPr txBox="1">
            <a:spLocks noGrp="1"/>
          </p:cNvSpPr>
          <p:nvPr>
            <p:ph type="body" sz="half" idx="1"/>
          </p:nvPr>
        </p:nvSpPr>
        <p:spPr>
          <a:xfrm>
            <a:off x="504000" y="1619999"/>
            <a:ext cx="5328000"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19" name="Text placeholder - column 1"/>
          <p:cNvSpPr>
            <a:spLocks noGrp="1"/>
          </p:cNvSpPr>
          <p:nvPr>
            <p:ph type="body" sz="half" idx="13"/>
          </p:nvPr>
        </p:nvSpPr>
        <p:spPr>
          <a:xfrm>
            <a:off x="6362477" y="1619999"/>
            <a:ext cx="5328001" cy="4230001"/>
          </a:xfrm>
          <a:prstGeom prst="rect">
            <a:avLst/>
          </a:prstGeom>
        </p:spPr>
        <p:txBody>
          <a:bodyPr/>
          <a:lstStyle/>
          <a:p>
            <a:pPr>
              <a:spcBef>
                <a:spcPts val="1800"/>
              </a:spcBef>
            </a:pPr>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text: 3 columns">
    <p:spTree>
      <p:nvGrpSpPr>
        <p:cNvPr id="1" name=""/>
        <p:cNvGrpSpPr/>
        <p:nvPr/>
      </p:nvGrpSpPr>
      <p:grpSpPr>
        <a:xfrm>
          <a:off x="0" y="0"/>
          <a:ext cx="0" cy="0"/>
          <a:chOff x="0" y="0"/>
          <a:chExt cx="0" cy="0"/>
        </a:xfrm>
      </p:grpSpPr>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8" name="Body Level One…"/>
          <p:cNvSpPr txBox="1">
            <a:spLocks noGrp="1"/>
          </p:cNvSpPr>
          <p:nvPr>
            <p:ph type="body" sz="quarter" idx="1"/>
          </p:nvPr>
        </p:nvSpPr>
        <p:spPr>
          <a:xfrm>
            <a:off x="8126476" y="1619999"/>
            <a:ext cx="3564001"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29" name="Text Placeholder - column 2"/>
          <p:cNvSpPr>
            <a:spLocks noGrp="1"/>
          </p:cNvSpPr>
          <p:nvPr>
            <p:ph type="body" sz="quarter" idx="13"/>
          </p:nvPr>
        </p:nvSpPr>
        <p:spPr>
          <a:xfrm>
            <a:off x="4315238" y="1619999"/>
            <a:ext cx="3564001" cy="4230001"/>
          </a:xfrm>
          <a:prstGeom prst="rect">
            <a:avLst/>
          </a:prstGeom>
        </p:spPr>
        <p:txBody>
          <a:bodyPr/>
          <a:lstStyle/>
          <a:p>
            <a:pPr>
              <a:spcBef>
                <a:spcPts val="1800"/>
              </a:spcBef>
            </a:pPr>
            <a:endParaRPr/>
          </a:p>
        </p:txBody>
      </p:sp>
      <p:sp>
        <p:nvSpPr>
          <p:cNvPr id="130" name="Text Placeholder - column 1"/>
          <p:cNvSpPr>
            <a:spLocks noGrp="1"/>
          </p:cNvSpPr>
          <p:nvPr>
            <p:ph type="body" sz="quarter" idx="14"/>
          </p:nvPr>
        </p:nvSpPr>
        <p:spPr>
          <a:xfrm>
            <a:off x="504000" y="1619999"/>
            <a:ext cx="3564000" cy="4230001"/>
          </a:xfrm>
          <a:prstGeom prst="rect">
            <a:avLst/>
          </a:prstGeom>
        </p:spPr>
        <p:txBody>
          <a:bodyPr/>
          <a:lstStyle/>
          <a:p>
            <a:pPr>
              <a:spcBef>
                <a:spcPts val="1800"/>
              </a:spcBef>
            </a:pPr>
            <a:endParaRPr/>
          </a:p>
        </p:txBody>
      </p:sp>
      <p:sp>
        <p:nvSpPr>
          <p:cNvPr id="131"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 columns - text and images">
    <p:spTree>
      <p:nvGrpSpPr>
        <p:cNvPr id="1" name=""/>
        <p:cNvGrpSpPr/>
        <p:nvPr/>
      </p:nvGrpSpPr>
      <p:grpSpPr>
        <a:xfrm>
          <a:off x="0" y="0"/>
          <a:ext cx="0" cy="0"/>
          <a:chOff x="0" y="0"/>
          <a:chExt cx="0" cy="0"/>
        </a:xfrm>
      </p:grpSpPr>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9" name="Title Text"/>
          <p:cNvSpPr txBox="1">
            <a:spLocks noGrp="1"/>
          </p:cNvSpPr>
          <p:nvPr>
            <p:ph type="title"/>
          </p:nvPr>
        </p:nvSpPr>
        <p:spPr>
          <a:prstGeom prst="rect">
            <a:avLst/>
          </a:prstGeom>
        </p:spPr>
        <p:txBody>
          <a:bodyPr/>
          <a:lstStyle/>
          <a:p>
            <a:r>
              <a:t>Title Text</a:t>
            </a:r>
          </a:p>
        </p:txBody>
      </p:sp>
      <p:sp>
        <p:nvSpPr>
          <p:cNvPr id="140" name="Body Level One…"/>
          <p:cNvSpPr txBox="1">
            <a:spLocks noGrp="1"/>
          </p:cNvSpPr>
          <p:nvPr>
            <p:ph type="body" sz="quarter" idx="1"/>
          </p:nvPr>
        </p:nvSpPr>
        <p:spPr>
          <a:xfrm>
            <a:off x="504000" y="4769999"/>
            <a:ext cx="5328000" cy="1080001"/>
          </a:xfrm>
          <a:prstGeom prst="rect">
            <a:avLst/>
          </a:prstGeom>
        </p:spPr>
        <p:txBody>
          <a:bodyPr/>
          <a:lstStyle>
            <a:lvl1pPr>
              <a:spcBef>
                <a:spcPts val="600"/>
              </a:spcBef>
              <a:defRPr sz="1800"/>
            </a:lvl1pPr>
            <a:lvl2pPr marL="202459" indent="-202459">
              <a:spcBef>
                <a:spcPts val="600"/>
              </a:spcBef>
              <a:defRPr sz="1800"/>
            </a:lvl2pPr>
            <a:lvl3pPr marL="410028" indent="-230641">
              <a:spcBef>
                <a:spcPts val="600"/>
              </a:spcBef>
              <a:defRPr sz="1800"/>
            </a:lvl3pPr>
            <a:lvl4pPr marL="562387" indent="-202459">
              <a:spcBef>
                <a:spcPts val="600"/>
              </a:spcBef>
              <a:buSzPct val="120000"/>
              <a:buChar char="▫"/>
              <a:defRPr sz="1800"/>
            </a:lvl4pPr>
            <a:lvl5pPr marL="771274" indent="-231382">
              <a:spcBef>
                <a:spcPts val="600"/>
              </a:spcBef>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41" name="Picture Placeholder 4"/>
          <p:cNvSpPr>
            <a:spLocks noGrp="1"/>
          </p:cNvSpPr>
          <p:nvPr>
            <p:ph type="pic" sz="quarter" idx="13"/>
          </p:nvPr>
        </p:nvSpPr>
        <p:spPr>
          <a:xfrm>
            <a:off x="504000" y="1619999"/>
            <a:ext cx="5328000" cy="2631002"/>
          </a:xfrm>
          <a:prstGeom prst="rect">
            <a:avLst/>
          </a:prstGeom>
        </p:spPr>
        <p:txBody>
          <a:bodyPr lIns="91439" tIns="45719" rIns="91439" bIns="45719">
            <a:noAutofit/>
          </a:bodyPr>
          <a:lstStyle/>
          <a:p>
            <a:endParaRPr/>
          </a:p>
        </p:txBody>
      </p:sp>
      <p:sp>
        <p:nvSpPr>
          <p:cNvPr id="142" name="Text placeholder - column 2"/>
          <p:cNvSpPr>
            <a:spLocks noGrp="1"/>
          </p:cNvSpPr>
          <p:nvPr>
            <p:ph type="body" sz="quarter" idx="14"/>
          </p:nvPr>
        </p:nvSpPr>
        <p:spPr>
          <a:xfrm>
            <a:off x="6362477" y="4769999"/>
            <a:ext cx="5328001" cy="1080001"/>
          </a:xfrm>
          <a:prstGeom prst="rect">
            <a:avLst/>
          </a:prstGeom>
        </p:spPr>
        <p:txBody>
          <a:bodyPr/>
          <a:lstStyle/>
          <a:p>
            <a:pPr>
              <a:spcBef>
                <a:spcPts val="600"/>
              </a:spcBef>
              <a:defRPr sz="1800"/>
            </a:pPr>
            <a:endParaRPr/>
          </a:p>
        </p:txBody>
      </p:sp>
      <p:sp>
        <p:nvSpPr>
          <p:cNvPr id="143" name="Picture Placeholder 4"/>
          <p:cNvSpPr>
            <a:spLocks noGrp="1"/>
          </p:cNvSpPr>
          <p:nvPr>
            <p:ph type="pic" sz="quarter" idx="15"/>
          </p:nvPr>
        </p:nvSpPr>
        <p:spPr>
          <a:xfrm>
            <a:off x="6362477" y="1619999"/>
            <a:ext cx="5328001" cy="2631002"/>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 columns - text and images">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1" name="Title Text"/>
          <p:cNvSpPr txBox="1">
            <a:spLocks noGrp="1"/>
          </p:cNvSpPr>
          <p:nvPr>
            <p:ph type="title"/>
          </p:nvPr>
        </p:nvSpPr>
        <p:spPr>
          <a:prstGeom prst="rect">
            <a:avLst/>
          </a:prstGeom>
        </p:spPr>
        <p:txBody>
          <a:bodyPr/>
          <a:lstStyle/>
          <a:p>
            <a:r>
              <a:t>Title Text</a:t>
            </a:r>
          </a:p>
        </p:txBody>
      </p:sp>
      <p:sp>
        <p:nvSpPr>
          <p:cNvPr id="152" name="Body Level One…"/>
          <p:cNvSpPr txBox="1">
            <a:spLocks noGrp="1"/>
          </p:cNvSpPr>
          <p:nvPr>
            <p:ph type="body" sz="quarter" idx="1"/>
          </p:nvPr>
        </p:nvSpPr>
        <p:spPr>
          <a:xfrm>
            <a:off x="504000" y="4354921"/>
            <a:ext cx="3391200" cy="1495079"/>
          </a:xfrm>
          <a:prstGeom prst="rect">
            <a:avLst/>
          </a:prstGeom>
        </p:spPr>
        <p:txBody>
          <a:bodyPr/>
          <a:lstStyle>
            <a:lvl1pPr>
              <a:spcBef>
                <a:spcPts val="600"/>
              </a:spcBef>
              <a:defRPr sz="1800"/>
            </a:lvl1pPr>
            <a:lvl2pPr marL="202459" indent="-202459">
              <a:spcBef>
                <a:spcPts val="600"/>
              </a:spcBef>
              <a:defRPr sz="1800"/>
            </a:lvl2pPr>
            <a:lvl3pPr marL="410028" indent="-230641">
              <a:spcBef>
                <a:spcPts val="600"/>
              </a:spcBef>
              <a:defRPr sz="1800"/>
            </a:lvl3pPr>
            <a:lvl4pPr marL="562387" indent="-202459">
              <a:spcBef>
                <a:spcPts val="600"/>
              </a:spcBef>
              <a:buSzPct val="120000"/>
              <a:buChar char="▫"/>
              <a:defRPr sz="1800"/>
            </a:lvl4pPr>
            <a:lvl5pPr marL="771274" indent="-231382">
              <a:spcBef>
                <a:spcPts val="600"/>
              </a:spcBef>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53" name="Picture Placeholder 4"/>
          <p:cNvSpPr>
            <a:spLocks noGrp="1"/>
          </p:cNvSpPr>
          <p:nvPr>
            <p:ph type="pic" sz="quarter" idx="13"/>
          </p:nvPr>
        </p:nvSpPr>
        <p:spPr>
          <a:xfrm>
            <a:off x="504000" y="1619999"/>
            <a:ext cx="3391200" cy="2232001"/>
          </a:xfrm>
          <a:prstGeom prst="rect">
            <a:avLst/>
          </a:prstGeom>
        </p:spPr>
        <p:txBody>
          <a:bodyPr lIns="91439" tIns="45719" rIns="91439" bIns="45719">
            <a:noAutofit/>
          </a:bodyPr>
          <a:lstStyle/>
          <a:p>
            <a:endParaRPr/>
          </a:p>
        </p:txBody>
      </p:sp>
      <p:sp>
        <p:nvSpPr>
          <p:cNvPr id="154" name="Text placeholder - column 2"/>
          <p:cNvSpPr>
            <a:spLocks noGrp="1"/>
          </p:cNvSpPr>
          <p:nvPr>
            <p:ph type="body" sz="quarter" idx="14"/>
          </p:nvPr>
        </p:nvSpPr>
        <p:spPr>
          <a:xfrm>
            <a:off x="8299277" y="4354921"/>
            <a:ext cx="3391201" cy="1495079"/>
          </a:xfrm>
          <a:prstGeom prst="rect">
            <a:avLst/>
          </a:prstGeom>
        </p:spPr>
        <p:txBody>
          <a:bodyPr/>
          <a:lstStyle/>
          <a:p>
            <a:pPr>
              <a:spcBef>
                <a:spcPts val="600"/>
              </a:spcBef>
              <a:defRPr sz="1800"/>
            </a:pPr>
            <a:endParaRPr/>
          </a:p>
        </p:txBody>
      </p:sp>
      <p:sp>
        <p:nvSpPr>
          <p:cNvPr id="155" name="Picture Placeholder 4"/>
          <p:cNvSpPr>
            <a:spLocks noGrp="1"/>
          </p:cNvSpPr>
          <p:nvPr>
            <p:ph type="pic" sz="quarter" idx="15"/>
          </p:nvPr>
        </p:nvSpPr>
        <p:spPr>
          <a:xfrm>
            <a:off x="8299277" y="1619999"/>
            <a:ext cx="3391201" cy="2232001"/>
          </a:xfrm>
          <a:prstGeom prst="rect">
            <a:avLst/>
          </a:prstGeom>
        </p:spPr>
        <p:txBody>
          <a:bodyPr lIns="91439" tIns="45719" rIns="91439" bIns="45719">
            <a:noAutofit/>
          </a:bodyPr>
          <a:lstStyle/>
          <a:p>
            <a:endParaRPr/>
          </a:p>
        </p:txBody>
      </p:sp>
      <p:sp>
        <p:nvSpPr>
          <p:cNvPr id="156" name="Text placeholder - column 2"/>
          <p:cNvSpPr>
            <a:spLocks noGrp="1"/>
          </p:cNvSpPr>
          <p:nvPr>
            <p:ph type="body" sz="quarter" idx="16"/>
          </p:nvPr>
        </p:nvSpPr>
        <p:spPr>
          <a:xfrm>
            <a:off x="4401639" y="4354921"/>
            <a:ext cx="3391201" cy="1495079"/>
          </a:xfrm>
          <a:prstGeom prst="rect">
            <a:avLst/>
          </a:prstGeom>
        </p:spPr>
        <p:txBody>
          <a:bodyPr/>
          <a:lstStyle/>
          <a:p>
            <a:pPr>
              <a:spcBef>
                <a:spcPts val="600"/>
              </a:spcBef>
              <a:defRPr sz="1800"/>
            </a:pPr>
            <a:endParaRPr/>
          </a:p>
        </p:txBody>
      </p:sp>
      <p:sp>
        <p:nvSpPr>
          <p:cNvPr id="157" name="Picture Placeholder 4"/>
          <p:cNvSpPr>
            <a:spLocks noGrp="1"/>
          </p:cNvSpPr>
          <p:nvPr>
            <p:ph type="pic" sz="quarter" idx="17"/>
          </p:nvPr>
        </p:nvSpPr>
        <p:spPr>
          <a:xfrm>
            <a:off x="4401639" y="1619999"/>
            <a:ext cx="3391201" cy="2232001"/>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4 columns - text and images">
    <p:spTree>
      <p:nvGrpSpPr>
        <p:cNvPr id="1" name=""/>
        <p:cNvGrpSpPr/>
        <p:nvPr/>
      </p:nvGrpSpPr>
      <p:grpSpPr>
        <a:xfrm>
          <a:off x="0" y="0"/>
          <a:ext cx="0" cy="0"/>
          <a:chOff x="0" y="0"/>
          <a:chExt cx="0" cy="0"/>
        </a:xfrm>
      </p:grpSpPr>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5" name="Title Text"/>
          <p:cNvSpPr txBox="1">
            <a:spLocks noGrp="1"/>
          </p:cNvSpPr>
          <p:nvPr>
            <p:ph type="title"/>
          </p:nvPr>
        </p:nvSpPr>
        <p:spPr>
          <a:prstGeom prst="rect">
            <a:avLst/>
          </a:prstGeom>
        </p:spPr>
        <p:txBody>
          <a:bodyPr/>
          <a:lstStyle/>
          <a:p>
            <a:r>
              <a:t>Title Text</a:t>
            </a:r>
          </a:p>
        </p:txBody>
      </p:sp>
      <p:sp>
        <p:nvSpPr>
          <p:cNvPr id="166" name="Body Level One…"/>
          <p:cNvSpPr txBox="1">
            <a:spLocks noGrp="1"/>
          </p:cNvSpPr>
          <p:nvPr>
            <p:ph type="body" sz="quarter" idx="1"/>
          </p:nvPr>
        </p:nvSpPr>
        <p:spPr>
          <a:xfrm>
            <a:off x="504000" y="3878219"/>
            <a:ext cx="2415601" cy="1971781"/>
          </a:xfrm>
          <a:prstGeom prst="rect">
            <a:avLst/>
          </a:prstGeom>
        </p:spPr>
        <p:txBody>
          <a:bodyPr/>
          <a:lstStyle>
            <a:lvl1pPr>
              <a:spcBef>
                <a:spcPts val="600"/>
              </a:spcBef>
              <a:defRPr sz="1800"/>
            </a:lvl1pPr>
            <a:lvl2pPr marL="202459" indent="-202459">
              <a:spcBef>
                <a:spcPts val="600"/>
              </a:spcBef>
              <a:defRPr sz="1800"/>
            </a:lvl2pPr>
            <a:lvl3pPr marL="410028" indent="-230641">
              <a:spcBef>
                <a:spcPts val="600"/>
              </a:spcBef>
              <a:defRPr sz="1800"/>
            </a:lvl3pPr>
            <a:lvl4pPr marL="562387" indent="-202459">
              <a:spcBef>
                <a:spcPts val="600"/>
              </a:spcBef>
              <a:buSzPct val="120000"/>
              <a:buChar char="▫"/>
              <a:defRPr sz="1800"/>
            </a:lvl4pPr>
            <a:lvl5pPr marL="771274" indent="-231382">
              <a:spcBef>
                <a:spcPts val="600"/>
              </a:spcBef>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67" name="Picture Placeholder 4"/>
          <p:cNvSpPr>
            <a:spLocks noGrp="1"/>
          </p:cNvSpPr>
          <p:nvPr>
            <p:ph type="pic" sz="quarter" idx="13"/>
          </p:nvPr>
        </p:nvSpPr>
        <p:spPr>
          <a:xfrm>
            <a:off x="504000" y="1619999"/>
            <a:ext cx="2415601" cy="1728001"/>
          </a:xfrm>
          <a:prstGeom prst="rect">
            <a:avLst/>
          </a:prstGeom>
        </p:spPr>
        <p:txBody>
          <a:bodyPr lIns="91439" tIns="45719" rIns="91439" bIns="45719">
            <a:noAutofit/>
          </a:bodyPr>
          <a:lstStyle/>
          <a:p>
            <a:endParaRPr/>
          </a:p>
        </p:txBody>
      </p:sp>
      <p:sp>
        <p:nvSpPr>
          <p:cNvPr id="168" name="Text placeholder - column 2"/>
          <p:cNvSpPr>
            <a:spLocks noGrp="1"/>
          </p:cNvSpPr>
          <p:nvPr>
            <p:ph type="body" sz="quarter" idx="14"/>
          </p:nvPr>
        </p:nvSpPr>
        <p:spPr>
          <a:xfrm>
            <a:off x="9274877" y="3878221"/>
            <a:ext cx="2415601" cy="1971781"/>
          </a:xfrm>
          <a:prstGeom prst="rect">
            <a:avLst/>
          </a:prstGeom>
        </p:spPr>
        <p:txBody>
          <a:bodyPr/>
          <a:lstStyle/>
          <a:p>
            <a:pPr>
              <a:spcBef>
                <a:spcPts val="600"/>
              </a:spcBef>
              <a:defRPr sz="1800"/>
            </a:pPr>
            <a:endParaRPr/>
          </a:p>
        </p:txBody>
      </p:sp>
      <p:sp>
        <p:nvSpPr>
          <p:cNvPr id="169" name="Picture Placeholder 4"/>
          <p:cNvSpPr>
            <a:spLocks noGrp="1"/>
          </p:cNvSpPr>
          <p:nvPr>
            <p:ph type="pic" sz="quarter" idx="15"/>
          </p:nvPr>
        </p:nvSpPr>
        <p:spPr>
          <a:xfrm>
            <a:off x="9274877" y="1619999"/>
            <a:ext cx="2415601" cy="1728001"/>
          </a:xfrm>
          <a:prstGeom prst="rect">
            <a:avLst/>
          </a:prstGeom>
        </p:spPr>
        <p:txBody>
          <a:bodyPr lIns="91439" tIns="45719" rIns="91439" bIns="45719">
            <a:noAutofit/>
          </a:bodyPr>
          <a:lstStyle/>
          <a:p>
            <a:endParaRPr/>
          </a:p>
        </p:txBody>
      </p:sp>
      <p:sp>
        <p:nvSpPr>
          <p:cNvPr id="170" name="Text placeholder - column 2"/>
          <p:cNvSpPr>
            <a:spLocks noGrp="1"/>
          </p:cNvSpPr>
          <p:nvPr>
            <p:ph type="body" sz="quarter" idx="16"/>
          </p:nvPr>
        </p:nvSpPr>
        <p:spPr>
          <a:xfrm>
            <a:off x="3427626" y="3878221"/>
            <a:ext cx="2415601" cy="1971781"/>
          </a:xfrm>
          <a:prstGeom prst="rect">
            <a:avLst/>
          </a:prstGeom>
        </p:spPr>
        <p:txBody>
          <a:bodyPr/>
          <a:lstStyle/>
          <a:p>
            <a:pPr>
              <a:spcBef>
                <a:spcPts val="600"/>
              </a:spcBef>
              <a:defRPr sz="1800"/>
            </a:pPr>
            <a:endParaRPr/>
          </a:p>
        </p:txBody>
      </p:sp>
      <p:sp>
        <p:nvSpPr>
          <p:cNvPr id="171" name="Picture Placeholder 4"/>
          <p:cNvSpPr>
            <a:spLocks noGrp="1"/>
          </p:cNvSpPr>
          <p:nvPr>
            <p:ph type="pic" sz="quarter" idx="17"/>
          </p:nvPr>
        </p:nvSpPr>
        <p:spPr>
          <a:xfrm>
            <a:off x="3427626" y="1619999"/>
            <a:ext cx="2415601" cy="1728001"/>
          </a:xfrm>
          <a:prstGeom prst="rect">
            <a:avLst/>
          </a:prstGeom>
        </p:spPr>
        <p:txBody>
          <a:bodyPr lIns="91439" tIns="45719" rIns="91439" bIns="45719">
            <a:noAutofit/>
          </a:bodyPr>
          <a:lstStyle/>
          <a:p>
            <a:endParaRPr/>
          </a:p>
        </p:txBody>
      </p:sp>
      <p:sp>
        <p:nvSpPr>
          <p:cNvPr id="172" name="Text placeholder - column 2"/>
          <p:cNvSpPr>
            <a:spLocks noGrp="1"/>
          </p:cNvSpPr>
          <p:nvPr>
            <p:ph type="body" sz="quarter" idx="18"/>
          </p:nvPr>
        </p:nvSpPr>
        <p:spPr>
          <a:xfrm>
            <a:off x="6351251" y="3878221"/>
            <a:ext cx="2415601" cy="1971781"/>
          </a:xfrm>
          <a:prstGeom prst="rect">
            <a:avLst/>
          </a:prstGeom>
        </p:spPr>
        <p:txBody>
          <a:bodyPr/>
          <a:lstStyle/>
          <a:p>
            <a:pPr>
              <a:spcBef>
                <a:spcPts val="600"/>
              </a:spcBef>
              <a:defRPr sz="1800"/>
            </a:pPr>
            <a:endParaRPr/>
          </a:p>
        </p:txBody>
      </p:sp>
      <p:sp>
        <p:nvSpPr>
          <p:cNvPr id="173" name="Picture Placeholder 4"/>
          <p:cNvSpPr>
            <a:spLocks noGrp="1"/>
          </p:cNvSpPr>
          <p:nvPr>
            <p:ph type="pic" sz="quarter" idx="19"/>
          </p:nvPr>
        </p:nvSpPr>
        <p:spPr>
          <a:xfrm>
            <a:off x="6351251" y="1619999"/>
            <a:ext cx="2415601" cy="1728001"/>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1" name="Body Level One…"/>
          <p:cNvSpPr txBox="1">
            <a:spLocks noGrp="1"/>
          </p:cNvSpPr>
          <p:nvPr>
            <p:ph type="body" idx="1"/>
          </p:nvPr>
        </p:nvSpPr>
        <p:spPr>
          <a:xfrm>
            <a:off x="504000" y="1800000"/>
            <a:ext cx="11185201" cy="3285033"/>
          </a:xfrm>
          <a:prstGeom prst="rect">
            <a:avLst/>
          </a:prstGeom>
        </p:spPr>
        <p:txBody>
          <a:bodyPr/>
          <a:lstStyle>
            <a:lvl1pPr marL="395920" indent="-395920">
              <a:lnSpc>
                <a:spcPct val="90000"/>
              </a:lnSpc>
              <a:spcBef>
                <a:spcPts val="600"/>
              </a:spcBef>
              <a:defRPr sz="5900" b="1"/>
            </a:lvl1pPr>
            <a:lvl2pPr marL="395920" indent="0">
              <a:lnSpc>
                <a:spcPct val="90000"/>
              </a:lnSpc>
              <a:spcBef>
                <a:spcPts val="600"/>
              </a:spcBef>
              <a:buSzTx/>
              <a:buNone/>
              <a:defRPr sz="5900" b="1"/>
            </a:lvl2pPr>
            <a:lvl3pPr marL="767381" indent="-587994">
              <a:lnSpc>
                <a:spcPct val="90000"/>
              </a:lnSpc>
              <a:spcBef>
                <a:spcPts val="600"/>
              </a:spcBef>
              <a:defRPr sz="5900" b="1"/>
            </a:lvl3pPr>
            <a:lvl4pPr marL="1023545" indent="-663617">
              <a:lnSpc>
                <a:spcPct val="90000"/>
              </a:lnSpc>
              <a:spcBef>
                <a:spcPts val="600"/>
              </a:spcBef>
              <a:buSzPct val="120000"/>
              <a:buChar char="▫"/>
              <a:defRPr sz="5900" b="1"/>
            </a:lvl4pPr>
            <a:lvl5pPr marL="1298311" indent="-758419">
              <a:lnSpc>
                <a:spcPct val="90000"/>
              </a:lnSpc>
              <a:spcBef>
                <a:spcPts val="600"/>
              </a:spcBef>
              <a:buChar char="−"/>
              <a:defRPr sz="5900" b="1"/>
            </a:lvl5pPr>
          </a:lstStyle>
          <a:p>
            <a:r>
              <a:t>Body Level One</a:t>
            </a:r>
          </a:p>
          <a:p>
            <a:pPr lvl="1"/>
            <a:r>
              <a:t>Body Level Two</a:t>
            </a:r>
          </a:p>
          <a:p>
            <a:pPr lvl="2"/>
            <a:r>
              <a:t>Body Level Three</a:t>
            </a:r>
          </a:p>
          <a:p>
            <a:pPr lvl="3"/>
            <a:r>
              <a:t>Body Level Four</a:t>
            </a:r>
          </a:p>
          <a:p>
            <a:pPr lvl="4"/>
            <a:r>
              <a:t>Body Level Five</a:t>
            </a:r>
          </a:p>
        </p:txBody>
      </p:sp>
      <p:sp>
        <p:nvSpPr>
          <p:cNvPr id="182"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with image 1">
    <p:spTree>
      <p:nvGrpSpPr>
        <p:cNvPr id="1" name=""/>
        <p:cNvGrpSpPr/>
        <p:nvPr/>
      </p:nvGrpSpPr>
      <p:grpSpPr>
        <a:xfrm>
          <a:off x="0" y="0"/>
          <a:ext cx="0" cy="0"/>
          <a:chOff x="0" y="0"/>
          <a:chExt cx="0" cy="0"/>
        </a:xfrm>
      </p:grpSpPr>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90" name="Picture Placeholder 4"/>
          <p:cNvSpPr>
            <a:spLocks noGrp="1"/>
          </p:cNvSpPr>
          <p:nvPr>
            <p:ph type="pic" sz="half" idx="13"/>
          </p:nvPr>
        </p:nvSpPr>
        <p:spPr>
          <a:xfrm>
            <a:off x="8127175" y="252000"/>
            <a:ext cx="4068001" cy="6606000"/>
          </a:xfrm>
          <a:prstGeom prst="rect">
            <a:avLst/>
          </a:prstGeom>
        </p:spPr>
        <p:txBody>
          <a:bodyPr lIns="91439" tIns="45719" rIns="91439" bIns="45719">
            <a:noAutofit/>
          </a:bodyPr>
          <a:lstStyle/>
          <a:p>
            <a:endParaRPr/>
          </a:p>
        </p:txBody>
      </p:sp>
      <p:sp>
        <p:nvSpPr>
          <p:cNvPr id="191" name="Body Level One…"/>
          <p:cNvSpPr txBox="1">
            <a:spLocks noGrp="1"/>
          </p:cNvSpPr>
          <p:nvPr>
            <p:ph type="body" sz="half" idx="1"/>
          </p:nvPr>
        </p:nvSpPr>
        <p:spPr>
          <a:xfrm>
            <a:off x="503998" y="1619999"/>
            <a:ext cx="7092001"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92" name="Title Text"/>
          <p:cNvSpPr txBox="1">
            <a:spLocks noGrp="1"/>
          </p:cNvSpPr>
          <p:nvPr>
            <p:ph type="title"/>
          </p:nvPr>
        </p:nvSpPr>
        <p:spPr>
          <a:xfrm>
            <a:off x="504001" y="504000"/>
            <a:ext cx="7092000" cy="369333"/>
          </a:xfrm>
          <a:prstGeom prst="rect">
            <a:avLst/>
          </a:prstGeom>
        </p:spPr>
        <p:txBody>
          <a:bodyPr/>
          <a:lstStyle/>
          <a:p>
            <a:r>
              <a:t>Title Text</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with image 2">
    <p:spTree>
      <p:nvGrpSpPr>
        <p:cNvPr id="1" name=""/>
        <p:cNvGrpSpPr/>
        <p:nvPr/>
      </p:nvGrpSpPr>
      <p:grpSpPr>
        <a:xfrm>
          <a:off x="0" y="0"/>
          <a:ext cx="0" cy="0"/>
          <a:chOff x="0" y="0"/>
          <a:chExt cx="0" cy="0"/>
        </a:xfrm>
      </p:grpSpPr>
      <p:sp>
        <p:nvSpPr>
          <p:cNvPr id="1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0" name="Picture Placeholder 4"/>
          <p:cNvSpPr>
            <a:spLocks noGrp="1"/>
          </p:cNvSpPr>
          <p:nvPr>
            <p:ph type="pic" idx="13"/>
          </p:nvPr>
        </p:nvSpPr>
        <p:spPr>
          <a:xfrm>
            <a:off x="6111175" y="252000"/>
            <a:ext cx="6084000" cy="6606000"/>
          </a:xfrm>
          <a:prstGeom prst="rect">
            <a:avLst/>
          </a:prstGeom>
        </p:spPr>
        <p:txBody>
          <a:bodyPr lIns="91439" tIns="45719" rIns="91439" bIns="45719">
            <a:noAutofit/>
          </a:bodyPr>
          <a:lstStyle/>
          <a:p>
            <a:endParaRPr/>
          </a:p>
        </p:txBody>
      </p:sp>
      <p:sp>
        <p:nvSpPr>
          <p:cNvPr id="201" name="Body Level One…"/>
          <p:cNvSpPr txBox="1">
            <a:spLocks noGrp="1"/>
          </p:cNvSpPr>
          <p:nvPr>
            <p:ph type="body" sz="half" idx="1"/>
          </p:nvPr>
        </p:nvSpPr>
        <p:spPr>
          <a:xfrm>
            <a:off x="503998" y="1619999"/>
            <a:ext cx="5112001"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Title Text"/>
          <p:cNvSpPr txBox="1">
            <a:spLocks noGrp="1"/>
          </p:cNvSpPr>
          <p:nvPr>
            <p:ph type="title"/>
          </p:nvPr>
        </p:nvSpPr>
        <p:spPr>
          <a:xfrm>
            <a:off x="504001" y="504000"/>
            <a:ext cx="5112001" cy="369333"/>
          </a:xfrm>
          <a:prstGeom prst="rect">
            <a:avLst/>
          </a:prstGeom>
        </p:spPr>
        <p:txBody>
          <a:bodyPr/>
          <a:lstStyle/>
          <a:p>
            <a:r>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mage with motion band">
    <p:spTree>
      <p:nvGrpSpPr>
        <p:cNvPr id="1" name=""/>
        <p:cNvGrpSpPr/>
        <p:nvPr/>
      </p:nvGrpSpPr>
      <p:grpSpPr>
        <a:xfrm>
          <a:off x="0" y="0"/>
          <a:ext cx="0" cy="0"/>
          <a:chOff x="0" y="0"/>
          <a:chExt cx="0" cy="0"/>
        </a:xfrm>
      </p:grpSpPr>
      <p:sp>
        <p:nvSpPr>
          <p:cNvPr id="2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0" name="Picture Placeholder 4"/>
          <p:cNvSpPr>
            <a:spLocks noGrp="1"/>
          </p:cNvSpPr>
          <p:nvPr>
            <p:ph type="pic" idx="13"/>
          </p:nvPr>
        </p:nvSpPr>
        <p:spPr>
          <a:xfrm>
            <a:off x="1" y="252000"/>
            <a:ext cx="12195176" cy="6606000"/>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Full bleed image ">
    <p:spTree>
      <p:nvGrpSpPr>
        <p:cNvPr id="1" name=""/>
        <p:cNvGrpSpPr/>
        <p:nvPr/>
      </p:nvGrpSpPr>
      <p:grpSpPr>
        <a:xfrm>
          <a:off x="0" y="0"/>
          <a:ext cx="0" cy="0"/>
          <a:chOff x="0" y="0"/>
          <a:chExt cx="0" cy="0"/>
        </a:xfrm>
      </p:grpSpPr>
      <p:sp>
        <p:nvSpPr>
          <p:cNvPr id="217" name="Picture Placeholder 4"/>
          <p:cNvSpPr>
            <a:spLocks noGrp="1"/>
          </p:cNvSpPr>
          <p:nvPr>
            <p:ph type="pic" idx="13"/>
          </p:nvPr>
        </p:nvSpPr>
        <p:spPr>
          <a:xfrm>
            <a:off x="1" y="0"/>
            <a:ext cx="12195176" cy="6858000"/>
          </a:xfrm>
          <a:prstGeom prst="rect">
            <a:avLst/>
          </a:prstGeom>
        </p:spPr>
        <p:txBody>
          <a:bodyPr lIns="91439" tIns="45719" rIns="91439" bIns="45719">
            <a:noAutofit/>
          </a:bodyPr>
          <a:lstStyle/>
          <a:p>
            <a:endParaRPr/>
          </a:p>
        </p:txBody>
      </p:sp>
      <p:sp>
        <p:nvSpPr>
          <p:cNvPr id="218"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ver with illustration scene art">
    <p:bg>
      <p:bgPr>
        <a:solidFill>
          <a:srgbClr val="000000"/>
        </a:solidFill>
        <a:effectLst/>
      </p:bgPr>
    </p:bg>
    <p:spTree>
      <p:nvGrpSpPr>
        <p:cNvPr id="1" name=""/>
        <p:cNvGrpSpPr/>
        <p:nvPr/>
      </p:nvGrpSpPr>
      <p:grpSpPr>
        <a:xfrm>
          <a:off x="0" y="0"/>
          <a:ext cx="0" cy="0"/>
          <a:chOff x="0" y="0"/>
          <a:chExt cx="0" cy="0"/>
        </a:xfrm>
      </p:grpSpPr>
      <p:sp>
        <p:nvSpPr>
          <p:cNvPr id="35" name="Cover Image Placeholder"/>
          <p:cNvSpPr>
            <a:spLocks noGrp="1"/>
          </p:cNvSpPr>
          <p:nvPr>
            <p:ph type="pic" idx="13"/>
          </p:nvPr>
        </p:nvSpPr>
        <p:spPr>
          <a:xfrm>
            <a:off x="1" y="0"/>
            <a:ext cx="12195176" cy="3430007"/>
          </a:xfrm>
          <a:prstGeom prst="rect">
            <a:avLst/>
          </a:prstGeom>
        </p:spPr>
        <p:txBody>
          <a:bodyPr lIns="91439" tIns="45719" rIns="91439" bIns="45719">
            <a:noAutofit/>
          </a:bodyPr>
          <a:lstStyle/>
          <a:p>
            <a:endParaRPr/>
          </a:p>
        </p:txBody>
      </p:sp>
      <p:sp>
        <p:nvSpPr>
          <p:cNvPr id="36" name="Classification"/>
          <p:cNvSpPr txBox="1"/>
          <p:nvPr/>
        </p:nvSpPr>
        <p:spPr>
          <a:xfrm>
            <a:off x="288000" y="5769666"/>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37" name="Body Level One…"/>
          <p:cNvSpPr txBox="1">
            <a:spLocks noGrp="1"/>
          </p:cNvSpPr>
          <p:nvPr>
            <p:ph type="body" sz="quarter" idx="1"/>
          </p:nvPr>
        </p:nvSpPr>
        <p:spPr>
          <a:xfrm>
            <a:off x="288000" y="5130489"/>
            <a:ext cx="10900800"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8" name="Presentation Title"/>
          <p:cNvSpPr>
            <a:spLocks noGrp="1"/>
          </p:cNvSpPr>
          <p:nvPr>
            <p:ph type="body" sz="quarter" idx="14"/>
          </p:nvPr>
        </p:nvSpPr>
        <p:spPr>
          <a:xfrm>
            <a:off x="287999" y="4024429"/>
            <a:ext cx="10899176" cy="997197"/>
          </a:xfrm>
          <a:prstGeom prst="rect">
            <a:avLst/>
          </a:prstGeom>
        </p:spPr>
        <p:txBody>
          <a:bodyPr/>
          <a:lstStyle/>
          <a:p>
            <a:pPr>
              <a:lnSpc>
                <a:spcPct val="90000"/>
              </a:lnSpc>
              <a:spcBef>
                <a:spcPts val="0"/>
              </a:spcBef>
              <a:defRPr sz="3600" b="1">
                <a:solidFill>
                  <a:srgbClr val="FFFFFF"/>
                </a:solidFill>
              </a:defRPr>
            </a:pPr>
            <a:endParaRPr/>
          </a:p>
        </p:txBody>
      </p:sp>
      <p:pic>
        <p:nvPicPr>
          <p:cNvPr id="39"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40"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and screenshot">
    <p:spTree>
      <p:nvGrpSpPr>
        <p:cNvPr id="1" name=""/>
        <p:cNvGrpSpPr/>
        <p:nvPr/>
      </p:nvGrpSpPr>
      <p:grpSpPr>
        <a:xfrm>
          <a:off x="0" y="0"/>
          <a:ext cx="0" cy="0"/>
          <a:chOff x="0" y="0"/>
          <a:chExt cx="0" cy="0"/>
        </a:xfrm>
      </p:grpSpPr>
      <p:sp>
        <p:nvSpPr>
          <p:cNvPr id="2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6" name="Picture Placeholder 4"/>
          <p:cNvSpPr>
            <a:spLocks noGrp="1"/>
          </p:cNvSpPr>
          <p:nvPr>
            <p:ph type="pic" sz="half" idx="13"/>
          </p:nvPr>
        </p:nvSpPr>
        <p:spPr>
          <a:xfrm>
            <a:off x="6362477" y="1601628"/>
            <a:ext cx="5328001" cy="4230000"/>
          </a:xfrm>
          <a:prstGeom prst="rect">
            <a:avLst/>
          </a:prstGeom>
        </p:spPr>
        <p:txBody>
          <a:bodyPr lIns="91439" tIns="45719" rIns="91439" bIns="45719">
            <a:noAutofit/>
          </a:bodyPr>
          <a:lstStyle/>
          <a:p>
            <a:endParaRPr/>
          </a:p>
        </p:txBody>
      </p:sp>
      <p:sp>
        <p:nvSpPr>
          <p:cNvPr id="227" name="Body Level One…"/>
          <p:cNvSpPr txBox="1">
            <a:spLocks noGrp="1"/>
          </p:cNvSpPr>
          <p:nvPr>
            <p:ph type="body" sz="half" idx="1"/>
          </p:nvPr>
        </p:nvSpPr>
        <p:spPr>
          <a:xfrm>
            <a:off x="504000" y="1619999"/>
            <a:ext cx="5328000"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22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36" name="Body Level One…"/>
          <p:cNvSpPr txBox="1">
            <a:spLocks noGrp="1"/>
          </p:cNvSpPr>
          <p:nvPr>
            <p:ph type="body" idx="1"/>
          </p:nvPr>
        </p:nvSpPr>
        <p:spPr>
          <a:prstGeom prst="rect">
            <a:avLst/>
          </a:prstGeom>
          <a:solidFill>
            <a:srgbClr val="CCCCCC">
              <a:alpha val="70000"/>
            </a:srgbClr>
          </a:solidFill>
        </p:spPr>
        <p:txBody>
          <a:bodyPr/>
          <a:lstStyle>
            <a:lvl1pPr algn="ctr">
              <a:spcBef>
                <a:spcPts val="1800"/>
              </a:spcBef>
              <a:defRPr sz="1400"/>
            </a:lvl1pPr>
            <a:lvl2pPr marL="139972" indent="-139972" algn="ctr">
              <a:spcBef>
                <a:spcPts val="1800"/>
              </a:spcBef>
              <a:defRPr sz="1400"/>
            </a:lvl2pPr>
            <a:lvl3pPr marL="318911" indent="-139524" algn="ctr">
              <a:spcBef>
                <a:spcPts val="1800"/>
              </a:spcBef>
              <a:defRPr sz="1400"/>
            </a:lvl3pPr>
            <a:lvl4pPr marL="517396" indent="-157468" algn="ctr">
              <a:spcBef>
                <a:spcPts val="1800"/>
              </a:spcBef>
              <a:buSzPct val="120000"/>
              <a:buChar char="▫"/>
              <a:defRPr sz="1400"/>
            </a:lvl4pPr>
            <a:lvl5pPr marL="719856" indent="-179964" algn="ctr">
              <a:spcBef>
                <a:spcPts val="1800"/>
              </a:spcBef>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37"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with motion band">
    <p:spTree>
      <p:nvGrpSpPr>
        <p:cNvPr id="1" name=""/>
        <p:cNvGrpSpPr/>
        <p:nvPr/>
      </p:nvGrpSpPr>
      <p:grpSpPr>
        <a:xfrm>
          <a:off x="0" y="0"/>
          <a:ext cx="0" cy="0"/>
          <a:chOff x="0" y="0"/>
          <a:chExt cx="0" cy="0"/>
        </a:xfrm>
      </p:grpSpPr>
      <p:sp>
        <p:nvSpPr>
          <p:cNvPr id="2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5" name="Rectangle 6"/>
          <p:cNvSpPr/>
          <p:nvPr/>
        </p:nvSpPr>
        <p:spPr>
          <a:xfrm>
            <a:off x="236220" y="1142734"/>
            <a:ext cx="11795760" cy="220931"/>
          </a:xfrm>
          <a:prstGeom prst="rect">
            <a:avLst/>
          </a:prstGeom>
          <a:solidFill>
            <a:srgbClr val="FFFFFF"/>
          </a:solidFill>
          <a:ln w="12700">
            <a:miter lim="400000"/>
          </a:ln>
        </p:spPr>
        <p:txBody>
          <a:bodyPr lIns="72000" tIns="72000" rIns="72000" bIns="72000" anchor="ctr"/>
          <a:lstStyle/>
          <a:p>
            <a:pPr algn="ctr" defTabSz="914216">
              <a:spcBef>
                <a:spcPts val="1200"/>
              </a:spcBef>
              <a:defRPr sz="2000"/>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5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hank you and contact information">
    <p:bg>
      <p:bgPr>
        <a:solidFill>
          <a:srgbClr val="000000"/>
        </a:solidFill>
        <a:effectLst/>
      </p:bgPr>
    </p:bg>
    <p:spTree>
      <p:nvGrpSpPr>
        <p:cNvPr id="1" name=""/>
        <p:cNvGrpSpPr/>
        <p:nvPr/>
      </p:nvGrpSpPr>
      <p:grpSpPr>
        <a:xfrm>
          <a:off x="0" y="0"/>
          <a:ext cx="0" cy="0"/>
          <a:chOff x="0" y="0"/>
          <a:chExt cx="0" cy="0"/>
        </a:xfrm>
      </p:grpSpPr>
      <p:sp>
        <p:nvSpPr>
          <p:cNvPr id="259" name="Body Level One…"/>
          <p:cNvSpPr txBox="1">
            <a:spLocks noGrp="1"/>
          </p:cNvSpPr>
          <p:nvPr>
            <p:ph type="body" sz="quarter" idx="1"/>
          </p:nvPr>
        </p:nvSpPr>
        <p:spPr>
          <a:xfrm>
            <a:off x="504000" y="2905486"/>
            <a:ext cx="5328000" cy="2501011"/>
          </a:xfrm>
          <a:prstGeom prst="rect">
            <a:avLst/>
          </a:prstGeom>
        </p:spPr>
        <p:txBody>
          <a:bodyPr/>
          <a:lstStyle>
            <a:lvl1pPr>
              <a:spcBef>
                <a:spcPts val="1200"/>
              </a:spcBef>
              <a:defRPr sz="1600">
                <a:solidFill>
                  <a:srgbClr val="FFFFFF"/>
                </a:solidFill>
              </a:defRPr>
            </a:lvl1pPr>
            <a:lvl2pPr marL="0" indent="0">
              <a:spcBef>
                <a:spcPts val="1200"/>
              </a:spcBef>
              <a:buSzTx/>
              <a:buNone/>
              <a:defRPr sz="1600">
                <a:solidFill>
                  <a:srgbClr val="FFFFFF"/>
                </a:solidFill>
              </a:defRPr>
            </a:lvl2pPr>
            <a:lvl3pPr marL="338843" indent="-159456">
              <a:spcBef>
                <a:spcPts val="1200"/>
              </a:spcBef>
              <a:defRPr sz="1600">
                <a:solidFill>
                  <a:srgbClr val="FFFFFF"/>
                </a:solidFill>
              </a:defRPr>
            </a:lvl3pPr>
            <a:lvl4pPr marL="539891" indent="-179964">
              <a:spcBef>
                <a:spcPts val="1200"/>
              </a:spcBef>
              <a:buSzPct val="120000"/>
              <a:buChar char="▫"/>
              <a:defRPr sz="1600">
                <a:solidFill>
                  <a:srgbClr val="FFFFFF"/>
                </a:solidFill>
              </a:defRPr>
            </a:lvl4pPr>
            <a:lvl5pPr marL="745565" indent="-205673">
              <a:spcBef>
                <a:spcPts val="1200"/>
              </a:spcBef>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0" name="Title Text"/>
          <p:cNvSpPr txBox="1">
            <a:spLocks noGrp="1"/>
          </p:cNvSpPr>
          <p:nvPr>
            <p:ph type="title"/>
          </p:nvPr>
        </p:nvSpPr>
        <p:spPr>
          <a:xfrm>
            <a:off x="504000" y="1467009"/>
            <a:ext cx="5328000" cy="923117"/>
          </a:xfrm>
          <a:prstGeom prst="rect">
            <a:avLst/>
          </a:prstGeom>
        </p:spPr>
        <p:txBody>
          <a:bodyPr/>
          <a:lstStyle>
            <a:lvl1pPr>
              <a:defRPr sz="5500">
                <a:solidFill>
                  <a:schemeClr val="accent1"/>
                </a:solidFill>
              </a:defRPr>
            </a:lvl1pPr>
          </a:lstStyle>
          <a:p>
            <a:r>
              <a:t>Title Text</a:t>
            </a:r>
          </a:p>
        </p:txBody>
      </p:sp>
      <p:pic>
        <p:nvPicPr>
          <p:cNvPr id="261" name="SAP logo" descr="SAP logo"/>
          <p:cNvPicPr>
            <a:picLocks noChangeAspect="1"/>
          </p:cNvPicPr>
          <p:nvPr/>
        </p:nvPicPr>
        <p:blipFill>
          <a:blip r:embed="rId2">
            <a:extLst/>
          </a:blip>
          <a:stretch>
            <a:fillRect/>
          </a:stretch>
        </p:blipFill>
        <p:spPr>
          <a:xfrm>
            <a:off x="504000" y="5994000"/>
            <a:ext cx="1578462" cy="360001"/>
          </a:xfrm>
          <a:prstGeom prst="rect">
            <a:avLst/>
          </a:prstGeom>
          <a:ln w="12700">
            <a:miter lim="400000"/>
          </a:ln>
        </p:spPr>
      </p:pic>
      <p:sp>
        <p:nvSpPr>
          <p:cNvPr id="26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Copyright">
    <p:spTree>
      <p:nvGrpSpPr>
        <p:cNvPr id="1" name=""/>
        <p:cNvGrpSpPr/>
        <p:nvPr/>
      </p:nvGrpSpPr>
      <p:grpSpPr>
        <a:xfrm>
          <a:off x="0" y="0"/>
          <a:ext cx="0" cy="0"/>
          <a:chOff x="0" y="0"/>
          <a:chExt cx="0" cy="0"/>
        </a:xfrm>
      </p:grpSpPr>
      <p:sp>
        <p:nvSpPr>
          <p:cNvPr id="269" name="TextBox 3"/>
          <p:cNvSpPr txBox="1"/>
          <p:nvPr/>
        </p:nvSpPr>
        <p:spPr>
          <a:xfrm>
            <a:off x="503998" y="1619999"/>
            <a:ext cx="11185202" cy="28910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spcBef>
                <a:spcPts val="1200"/>
              </a:spcBef>
              <a:defRPr sz="1100"/>
            </a:pPr>
            <a:r>
              <a:t>No part of this publication may be reproduced or transmitted in any form or for any purpose without the express permission of SAP SE or an SAP affiliate company.</a:t>
            </a:r>
          </a:p>
          <a:p>
            <a:pPr>
              <a:spcBef>
                <a:spcPts val="1200"/>
              </a:spcBef>
              <a:defRPr sz="1100"/>
            </a:pPr>
            <a:r>
              <a:t>The information contained herein may be changed without prior notice. Some software products marketed by SAP SE and its distributors contain proprietary software components </a:t>
            </a:r>
            <a:br/>
            <a:r>
              <a:t>of other software vendors. National product specifications may vary.</a:t>
            </a:r>
          </a:p>
          <a:p>
            <a:pPr>
              <a:spcBef>
                <a:spcPts val="1200"/>
              </a:spcBef>
              <a:defRPr sz="1100"/>
            </a:pPr>
            <a: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
              <a:t>set forth in the express warranty statements accompanying such products and services, if any. Nothing herein should be construed as constituting an additional warranty. </a:t>
            </a:r>
          </a:p>
          <a:p>
            <a:pPr>
              <a:spcBef>
                <a:spcPts val="1200"/>
              </a:spcBef>
              <a:defRPr sz="1100"/>
            </a:pPr>
            <a: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defRPr sz="1100"/>
            </a:pPr>
            <a:r>
              <a:t>SAP and other SAP products and services mentioned herein as well as their respective logos are trademarks or registered trademarks of SAP SE (or an SAP affiliate company) </a:t>
            </a:r>
            <a:br/>
            <a:r>
              <a:t>in Germany and other countries. All other product and service names mentioned are the trademarks of their respective companies. </a:t>
            </a:r>
            <a:br/>
            <a:r>
              <a:t>See </a:t>
            </a:r>
            <a:r>
              <a:rPr u="sng">
                <a:solidFill>
                  <a:schemeClr val="accent3"/>
                </a:solidFill>
                <a:uFill>
                  <a:solidFill>
                    <a:schemeClr val="accent3"/>
                  </a:solidFill>
                </a:uFill>
                <a:hlinkClick r:id="rId2"/>
              </a:rPr>
              <a:t>http://global.sap.com/corporate-en/legal/copyright/index.epx</a:t>
            </a:r>
            <a:r>
              <a:rPr>
                <a:solidFill>
                  <a:srgbClr val="CCCCCC"/>
                </a:solidFill>
              </a:rPr>
              <a:t> </a:t>
            </a:r>
            <a:r>
              <a:t>for additional trademark information and notices.</a:t>
            </a:r>
          </a:p>
        </p:txBody>
      </p:sp>
      <p:sp>
        <p:nvSpPr>
          <p:cNvPr id="270" name="TextBox 4"/>
          <p:cNvSpPr txBox="1"/>
          <p:nvPr/>
        </p:nvSpPr>
        <p:spPr>
          <a:xfrm>
            <a:off x="503999" y="719834"/>
            <a:ext cx="9540676" cy="3456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r>
              <a:t>© 2017 SAP SE or an SAP affiliate company. All rights reserved.</a:t>
            </a:r>
          </a:p>
        </p:txBody>
      </p:sp>
      <p:grpSp>
        <p:nvGrpSpPr>
          <p:cNvPr id="276" name="Group 15"/>
          <p:cNvGrpSpPr/>
          <p:nvPr/>
        </p:nvGrpSpPr>
        <p:grpSpPr>
          <a:xfrm>
            <a:off x="-1" y="-1"/>
            <a:ext cx="12196801" cy="251944"/>
            <a:chOff x="0" y="0"/>
            <a:chExt cx="12196800" cy="251942"/>
          </a:xfrm>
        </p:grpSpPr>
        <p:sp>
          <p:nvSpPr>
            <p:cNvPr id="271" name="Rectangle 16"/>
            <p:cNvSpPr/>
            <p:nvPr/>
          </p:nvSpPr>
          <p:spPr>
            <a:xfrm>
              <a:off x="-1" y="-1"/>
              <a:ext cx="12196801" cy="251944"/>
            </a:xfrm>
            <a:prstGeom prst="rect">
              <a:avLst/>
            </a:prstGeom>
            <a:solidFill>
              <a:srgbClr val="000000"/>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nvGrpSpPr>
            <p:cNvPr id="275" name="Secondary Motion Band"/>
            <p:cNvGrpSpPr/>
            <p:nvPr/>
          </p:nvGrpSpPr>
          <p:grpSpPr>
            <a:xfrm>
              <a:off x="10683751" y="-1"/>
              <a:ext cx="1513049" cy="251944"/>
              <a:chOff x="0" y="0"/>
              <a:chExt cx="1513047" cy="251942"/>
            </a:xfrm>
          </p:grpSpPr>
          <p:sp>
            <p:nvSpPr>
              <p:cNvPr id="272" name="Rectangle 18"/>
              <p:cNvSpPr/>
              <p:nvPr/>
            </p:nvSpPr>
            <p:spPr>
              <a:xfrm>
                <a:off x="1009048" y="-1"/>
                <a:ext cx="504001" cy="251944"/>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73" name="Rectangle 19"/>
              <p:cNvSpPr/>
              <p:nvPr/>
            </p:nvSpPr>
            <p:spPr>
              <a:xfrm>
                <a:off x="504349" y="-1"/>
                <a:ext cx="504001" cy="251944"/>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74" name="Rectangle 20"/>
              <p:cNvSpPr/>
              <p:nvPr/>
            </p:nvSpPr>
            <p:spPr>
              <a:xfrm>
                <a:off x="0" y="-1"/>
                <a:ext cx="504001" cy="251944"/>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grpSp>
      <p:sp>
        <p:nvSpPr>
          <p:cNvPr id="27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opyright german">
    <p:spTree>
      <p:nvGrpSpPr>
        <p:cNvPr id="1" name=""/>
        <p:cNvGrpSpPr/>
        <p:nvPr/>
      </p:nvGrpSpPr>
      <p:grpSpPr>
        <a:xfrm>
          <a:off x="0" y="0"/>
          <a:ext cx="0" cy="0"/>
          <a:chOff x="0" y="0"/>
          <a:chExt cx="0" cy="0"/>
        </a:xfrm>
      </p:grpSpPr>
      <p:sp>
        <p:nvSpPr>
          <p:cNvPr id="284" name="TextBox 3"/>
          <p:cNvSpPr txBox="1"/>
          <p:nvPr/>
        </p:nvSpPr>
        <p:spPr>
          <a:xfrm>
            <a:off x="503999" y="1620000"/>
            <a:ext cx="11185202" cy="35006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spcBef>
                <a:spcPts val="1200"/>
              </a:spcBef>
              <a:defRPr sz="1100"/>
            </a:pPr>
            <a: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defRPr sz="1100"/>
            </a:pPr>
            <a: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defRPr sz="1100"/>
            </a:pPr>
            <a:r>
              <a:t>Die vorliegenden Unterlagen werden von der SAP SE oder einem SAP-Konzernunternehmen bereitgestellt und dienen ausschließlich zu Informationszwecken. </a:t>
            </a:r>
            <a:br/>
            <a:r>
              <a:t>Die SAP SE oder ihre Konzernunternehmen übernehmen keinerlei Haftung oder Gewährleistung für Fehler oder Unvollständigkeiten in dieser Publikation. </a:t>
            </a:r>
            <a:br/>
            <a: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defRPr sz="1100"/>
            </a:pPr>
            <a: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defRPr sz="1100"/>
            </a:pPr>
            <a:r>
              <a:t>SAP und andere in diesem Dokument erwähnte Produkte und Dienstleistungen von SAP sowie die dazugehörigen Logos sind Marken oder eingetragene Marken der SAP SE </a:t>
            </a:r>
            <a:br/>
            <a:r>
              <a:t>(oder von einem SAP-Konzernunternehmen) in Deutschland und verschiedenen anderen Ländern weltweit. Alle anderen Namen von Produkten und Dienstleistungen sind Marken der jeweiligen Firmen. </a:t>
            </a:r>
            <a:br/>
            <a:r>
              <a:t>Zusätzliche Informationen zur Marke und Vermerke finden Sie auf der Seite </a:t>
            </a:r>
            <a:r>
              <a:rPr u="sng">
                <a:solidFill>
                  <a:schemeClr val="accent3"/>
                </a:solidFill>
                <a:uFill>
                  <a:solidFill>
                    <a:schemeClr val="accent3"/>
                  </a:solidFill>
                </a:uFill>
                <a:hlinkClick r:id="rId2"/>
              </a:rPr>
              <a:t>http://www.sap.com/corporate-de/legal/copyright/index.epx</a:t>
            </a:r>
          </a:p>
        </p:txBody>
      </p:sp>
      <p:sp>
        <p:nvSpPr>
          <p:cNvPr id="285" name="TextBox 4"/>
          <p:cNvSpPr txBox="1"/>
          <p:nvPr/>
        </p:nvSpPr>
        <p:spPr>
          <a:xfrm>
            <a:off x="503999" y="719834"/>
            <a:ext cx="11185202" cy="3456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2400"/>
            </a:pPr>
            <a:r>
              <a:t>© 2017 SAP SE oder ein SAP-Konzernunternehmen. Alle Rechte vorbehalten.</a:t>
            </a:r>
          </a:p>
        </p:txBody>
      </p:sp>
      <p:grpSp>
        <p:nvGrpSpPr>
          <p:cNvPr id="291" name="Group 15"/>
          <p:cNvGrpSpPr/>
          <p:nvPr/>
        </p:nvGrpSpPr>
        <p:grpSpPr>
          <a:xfrm>
            <a:off x="-1" y="-1"/>
            <a:ext cx="12196801" cy="251944"/>
            <a:chOff x="0" y="0"/>
            <a:chExt cx="12196800" cy="251942"/>
          </a:xfrm>
        </p:grpSpPr>
        <p:sp>
          <p:nvSpPr>
            <p:cNvPr id="286" name="Rectangle 16"/>
            <p:cNvSpPr/>
            <p:nvPr/>
          </p:nvSpPr>
          <p:spPr>
            <a:xfrm>
              <a:off x="-1" y="-1"/>
              <a:ext cx="12196801" cy="251944"/>
            </a:xfrm>
            <a:prstGeom prst="rect">
              <a:avLst/>
            </a:prstGeom>
            <a:solidFill>
              <a:srgbClr val="000000"/>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nvGrpSpPr>
            <p:cNvPr id="290" name="Secondary Motion Band"/>
            <p:cNvGrpSpPr/>
            <p:nvPr/>
          </p:nvGrpSpPr>
          <p:grpSpPr>
            <a:xfrm>
              <a:off x="10683751" y="-1"/>
              <a:ext cx="1513049" cy="251944"/>
              <a:chOff x="0" y="0"/>
              <a:chExt cx="1513047" cy="251942"/>
            </a:xfrm>
          </p:grpSpPr>
          <p:sp>
            <p:nvSpPr>
              <p:cNvPr id="287" name="Rectangle 18"/>
              <p:cNvSpPr/>
              <p:nvPr/>
            </p:nvSpPr>
            <p:spPr>
              <a:xfrm>
                <a:off x="1009048" y="-1"/>
                <a:ext cx="504001" cy="251944"/>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88" name="Rectangle 19"/>
              <p:cNvSpPr/>
              <p:nvPr/>
            </p:nvSpPr>
            <p:spPr>
              <a:xfrm>
                <a:off x="504349" y="-1"/>
                <a:ext cx="504001" cy="251944"/>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89" name="Rectangle 20"/>
              <p:cNvSpPr/>
              <p:nvPr/>
            </p:nvSpPr>
            <p:spPr>
              <a:xfrm>
                <a:off x="0" y="-1"/>
                <a:ext cx="504001" cy="251944"/>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grpSp>
      <p:sp>
        <p:nvSpPr>
          <p:cNvPr id="29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ver black">
    <p:bg>
      <p:bgPr>
        <a:solidFill>
          <a:srgbClr val="000000"/>
        </a:solidFill>
        <a:effectLst/>
      </p:bgPr>
    </p:bg>
    <p:spTree>
      <p:nvGrpSpPr>
        <p:cNvPr id="1" name=""/>
        <p:cNvGrpSpPr/>
        <p:nvPr/>
      </p:nvGrpSpPr>
      <p:grpSpPr>
        <a:xfrm>
          <a:off x="0" y="0"/>
          <a:ext cx="0" cy="0"/>
          <a:chOff x="0" y="0"/>
          <a:chExt cx="0" cy="0"/>
        </a:xfrm>
      </p:grpSpPr>
      <p:sp>
        <p:nvSpPr>
          <p:cNvPr id="47" name="Classification"/>
          <p:cNvSpPr txBox="1"/>
          <p:nvPr/>
        </p:nvSpPr>
        <p:spPr>
          <a:xfrm>
            <a:off x="288000" y="5093865"/>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48" name="Body Level One…"/>
          <p:cNvSpPr txBox="1">
            <a:spLocks noGrp="1"/>
          </p:cNvSpPr>
          <p:nvPr>
            <p:ph type="body" sz="quarter" idx="1"/>
          </p:nvPr>
        </p:nvSpPr>
        <p:spPr>
          <a:xfrm>
            <a:off x="288000" y="4268503"/>
            <a:ext cx="8595171"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9" name="Presentation Title"/>
          <p:cNvSpPr>
            <a:spLocks noGrp="1"/>
          </p:cNvSpPr>
          <p:nvPr>
            <p:ph type="body" sz="quarter" idx="13"/>
          </p:nvPr>
        </p:nvSpPr>
        <p:spPr>
          <a:xfrm>
            <a:off x="288000" y="2706316"/>
            <a:ext cx="8595171" cy="997197"/>
          </a:xfrm>
          <a:prstGeom prst="rect">
            <a:avLst/>
          </a:prstGeom>
        </p:spPr>
        <p:txBody>
          <a:bodyPr/>
          <a:lstStyle/>
          <a:p>
            <a:pPr>
              <a:lnSpc>
                <a:spcPct val="90000"/>
              </a:lnSpc>
              <a:spcBef>
                <a:spcPts val="0"/>
              </a:spcBef>
              <a:defRPr sz="3600" b="1">
                <a:solidFill>
                  <a:srgbClr val="FFFFFF"/>
                </a:solidFill>
              </a:defRPr>
            </a:pPr>
            <a:endParaRPr/>
          </a:p>
        </p:txBody>
      </p:sp>
      <p:grpSp>
        <p:nvGrpSpPr>
          <p:cNvPr id="53" name="Group 1"/>
          <p:cNvGrpSpPr/>
          <p:nvPr/>
        </p:nvGrpSpPr>
        <p:grpSpPr>
          <a:xfrm>
            <a:off x="9171172" y="0"/>
            <a:ext cx="3024003" cy="6858000"/>
            <a:chOff x="0" y="0"/>
            <a:chExt cx="3024001" cy="6858000"/>
          </a:xfrm>
        </p:grpSpPr>
        <p:sp>
          <p:nvSpPr>
            <p:cNvPr id="50" name="Rectangle 16"/>
            <p:cNvSpPr/>
            <p:nvPr/>
          </p:nvSpPr>
          <p:spPr>
            <a:xfrm>
              <a:off x="2016001" y="0"/>
              <a:ext cx="1008001" cy="6858000"/>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51" name="Rectangle 17"/>
            <p:cNvSpPr/>
            <p:nvPr/>
          </p:nvSpPr>
          <p:spPr>
            <a:xfrm>
              <a:off x="1008000" y="0"/>
              <a:ext cx="1008001" cy="6858000"/>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52" name="Rectangle 21"/>
            <p:cNvSpPr/>
            <p:nvPr/>
          </p:nvSpPr>
          <p:spPr>
            <a:xfrm>
              <a:off x="0" y="0"/>
              <a:ext cx="1008001" cy="6858000"/>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grpSp>
      <p:pic>
        <p:nvPicPr>
          <p:cNvPr id="54"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5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ver with pictogram">
    <p:bg>
      <p:bgPr>
        <a:solidFill>
          <a:srgbClr val="000000"/>
        </a:solidFill>
        <a:effectLst/>
      </p:bgPr>
    </p:bg>
    <p:spTree>
      <p:nvGrpSpPr>
        <p:cNvPr id="1" name=""/>
        <p:cNvGrpSpPr/>
        <p:nvPr/>
      </p:nvGrpSpPr>
      <p:grpSpPr>
        <a:xfrm>
          <a:off x="0" y="0"/>
          <a:ext cx="0" cy="0"/>
          <a:chOff x="0" y="0"/>
          <a:chExt cx="0" cy="0"/>
        </a:xfrm>
      </p:grpSpPr>
      <p:sp>
        <p:nvSpPr>
          <p:cNvPr id="62" name="Classification"/>
          <p:cNvSpPr txBox="1"/>
          <p:nvPr/>
        </p:nvSpPr>
        <p:spPr>
          <a:xfrm>
            <a:off x="288000" y="5093865"/>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63" name="Body Level One…"/>
          <p:cNvSpPr txBox="1">
            <a:spLocks noGrp="1"/>
          </p:cNvSpPr>
          <p:nvPr>
            <p:ph type="body" sz="quarter" idx="1"/>
          </p:nvPr>
        </p:nvSpPr>
        <p:spPr>
          <a:xfrm>
            <a:off x="288001" y="4268503"/>
            <a:ext cx="6373430"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4" name="Presentation Title"/>
          <p:cNvSpPr>
            <a:spLocks noGrp="1"/>
          </p:cNvSpPr>
          <p:nvPr>
            <p:ph type="body" sz="quarter" idx="13"/>
          </p:nvPr>
        </p:nvSpPr>
        <p:spPr>
          <a:xfrm>
            <a:off x="288001" y="2706316"/>
            <a:ext cx="6373430" cy="997197"/>
          </a:xfrm>
          <a:prstGeom prst="rect">
            <a:avLst/>
          </a:prstGeom>
        </p:spPr>
        <p:txBody>
          <a:bodyPr/>
          <a:lstStyle/>
          <a:p>
            <a:pPr>
              <a:lnSpc>
                <a:spcPct val="90000"/>
              </a:lnSpc>
              <a:spcBef>
                <a:spcPts val="0"/>
              </a:spcBef>
              <a:defRPr sz="3600" b="1">
                <a:solidFill>
                  <a:srgbClr val="FFFFFF"/>
                </a:solidFill>
              </a:defRPr>
            </a:pPr>
            <a:endParaRPr/>
          </a:p>
        </p:txBody>
      </p:sp>
      <p:sp>
        <p:nvSpPr>
          <p:cNvPr id="65" name="Picture Placeholder 6"/>
          <p:cNvSpPr>
            <a:spLocks noGrp="1"/>
          </p:cNvSpPr>
          <p:nvPr>
            <p:ph type="pic" sz="half" idx="14"/>
          </p:nvPr>
        </p:nvSpPr>
        <p:spPr>
          <a:xfrm>
            <a:off x="6954855" y="963000"/>
            <a:ext cx="4932001" cy="4932001"/>
          </a:xfrm>
          <a:prstGeom prst="rect">
            <a:avLst/>
          </a:prstGeom>
        </p:spPr>
        <p:txBody>
          <a:bodyPr lIns="91439" tIns="45719" rIns="91439" bIns="45719">
            <a:noAutofit/>
          </a:bodyPr>
          <a:lstStyle/>
          <a:p>
            <a:endParaRPr/>
          </a:p>
        </p:txBody>
      </p:sp>
      <p:pic>
        <p:nvPicPr>
          <p:cNvPr id="66"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6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ivider Page">
    <p:bg>
      <p:bgPr>
        <a:solidFill>
          <a:srgbClr val="000000"/>
        </a:solidFill>
        <a:effectLst/>
      </p:bgPr>
    </p:bg>
    <p:spTree>
      <p:nvGrpSpPr>
        <p:cNvPr id="1" name=""/>
        <p:cNvGrpSpPr/>
        <p:nvPr/>
      </p:nvGrpSpPr>
      <p:grpSpPr>
        <a:xfrm>
          <a:off x="0" y="0"/>
          <a:ext cx="0" cy="0"/>
          <a:chOff x="0" y="0"/>
          <a:chExt cx="0" cy="0"/>
        </a:xfrm>
      </p:grpSpPr>
      <p:sp>
        <p:nvSpPr>
          <p:cNvPr id="83" name="Title Text"/>
          <p:cNvSpPr txBox="1">
            <a:spLocks noGrp="1"/>
          </p:cNvSpPr>
          <p:nvPr>
            <p:ph type="title"/>
          </p:nvPr>
        </p:nvSpPr>
        <p:spPr>
          <a:xfrm>
            <a:off x="504000" y="3090446"/>
            <a:ext cx="11185201" cy="677109"/>
          </a:xfrm>
          <a:prstGeom prst="rect">
            <a:avLst/>
          </a:prstGeom>
        </p:spPr>
        <p:txBody>
          <a:bodyPr anchor="ctr"/>
          <a:lstStyle>
            <a:lvl1pPr>
              <a:defRPr sz="4400">
                <a:solidFill>
                  <a:srgbClr val="FFFFFF"/>
                </a:solidFill>
              </a:defRPr>
            </a:lvl1pPr>
          </a:lstStyle>
          <a:p>
            <a:r>
              <a:t>Title Text</a:t>
            </a:r>
          </a:p>
        </p:txBody>
      </p:sp>
      <p:sp>
        <p:nvSpPr>
          <p:cNvPr id="84"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ivider Page with image">
    <p:bg>
      <p:bgPr>
        <a:solidFill>
          <a:srgbClr val="000000"/>
        </a:solidFill>
        <a:effectLst/>
      </p:bgPr>
    </p:bg>
    <p:spTree>
      <p:nvGrpSpPr>
        <p:cNvPr id="1" name=""/>
        <p:cNvGrpSpPr/>
        <p:nvPr/>
      </p:nvGrpSpPr>
      <p:grpSpPr>
        <a:xfrm>
          <a:off x="0" y="0"/>
          <a:ext cx="0" cy="0"/>
          <a:chOff x="0" y="0"/>
          <a:chExt cx="0" cy="0"/>
        </a:xfrm>
      </p:grpSpPr>
      <p:sp>
        <p:nvSpPr>
          <p:cNvPr id="91" name="Divider image placeholder"/>
          <p:cNvSpPr>
            <a:spLocks noGrp="1"/>
          </p:cNvSpPr>
          <p:nvPr>
            <p:ph type="pic" idx="13"/>
          </p:nvPr>
        </p:nvSpPr>
        <p:spPr>
          <a:xfrm>
            <a:off x="1" y="3427200"/>
            <a:ext cx="12195176" cy="3430800"/>
          </a:xfrm>
          <a:prstGeom prst="rect">
            <a:avLst/>
          </a:prstGeom>
        </p:spPr>
        <p:txBody>
          <a:bodyPr lIns="91439" tIns="45719" rIns="91439" bIns="45719">
            <a:noAutofit/>
          </a:bodyPr>
          <a:lstStyle/>
          <a:p>
            <a:endParaRPr/>
          </a:p>
        </p:txBody>
      </p:sp>
      <p:sp>
        <p:nvSpPr>
          <p:cNvPr id="92" name="Title Text"/>
          <p:cNvSpPr txBox="1">
            <a:spLocks noGrp="1"/>
          </p:cNvSpPr>
          <p:nvPr>
            <p:ph type="title"/>
          </p:nvPr>
        </p:nvSpPr>
        <p:spPr>
          <a:xfrm>
            <a:off x="504000" y="1375046"/>
            <a:ext cx="11185201" cy="677109"/>
          </a:xfrm>
          <a:prstGeom prst="rect">
            <a:avLst/>
          </a:prstGeom>
        </p:spPr>
        <p:txBody>
          <a:bodyPr/>
          <a:lstStyle>
            <a:lvl1pPr>
              <a:defRPr sz="4400">
                <a:solidFill>
                  <a:srgbClr val="FFFFFF"/>
                </a:solidFill>
              </a:defRPr>
            </a:lvl1pPr>
          </a:lstStyle>
          <a:p>
            <a:r>
              <a:t>Title Text</a:t>
            </a:r>
          </a:p>
        </p:txBody>
      </p:sp>
      <p:sp>
        <p:nvSpPr>
          <p:cNvPr id="93"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1"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9" name="Body Level One…"/>
          <p:cNvSpPr txBox="1">
            <a:spLocks noGrp="1"/>
          </p:cNvSpPr>
          <p:nvPr>
            <p:ph type="body" idx="1"/>
          </p:nvPr>
        </p:nvSpPr>
        <p:spPr>
          <a:xfrm>
            <a:off x="503998" y="1619999"/>
            <a:ext cx="11186478"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1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550640" y="6536750"/>
            <a:ext cx="139838" cy="127001"/>
          </a:xfrm>
          <a:prstGeom prst="rect">
            <a:avLst/>
          </a:prstGeom>
          <a:ln w="12700">
            <a:miter lim="400000"/>
          </a:ln>
        </p:spPr>
        <p:txBody>
          <a:bodyPr wrap="none" lIns="0" tIns="0" rIns="0" bIns="0">
            <a:spAutoFit/>
          </a:bodyPr>
          <a:lstStyle>
            <a:lvl1pPr algn="r">
              <a:defRPr sz="900"/>
            </a:lvl1pPr>
          </a:lstStyle>
          <a:p>
            <a:fld id="{86CB4B4D-7CA3-9044-876B-883B54F8677D}" type="slidenum">
              <a:t>‹#›</a:t>
            </a:fld>
            <a:endParaRPr/>
          </a:p>
        </p:txBody>
      </p:sp>
      <p:sp>
        <p:nvSpPr>
          <p:cNvPr id="3" name="Classification"/>
          <p:cNvSpPr txBox="1"/>
          <p:nvPr/>
        </p:nvSpPr>
        <p:spPr>
          <a:xfrm>
            <a:off x="2814654" y="6559833"/>
            <a:ext cx="389534" cy="1270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defTabSz="1088557">
              <a:defRPr sz="600"/>
            </a:lvl1pPr>
          </a:lstStyle>
          <a:p>
            <a:r>
              <a:t>INTERNAL</a:t>
            </a:r>
          </a:p>
        </p:txBody>
      </p:sp>
      <p:sp>
        <p:nvSpPr>
          <p:cNvPr id="4" name="Copyright"/>
          <p:cNvSpPr txBox="1"/>
          <p:nvPr/>
        </p:nvSpPr>
        <p:spPr>
          <a:xfrm>
            <a:off x="504001" y="6559833"/>
            <a:ext cx="2269679"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84121" indent="-84121" defTabSz="1088557">
              <a:buClr>
                <a:srgbClr val="000000"/>
              </a:buClr>
              <a:buSzPct val="100000"/>
              <a:buFont typeface="Arial"/>
              <a:buChar char="©"/>
              <a:defRPr sz="600"/>
            </a:lvl1pPr>
          </a:lstStyle>
          <a:p>
            <a:r>
              <a:t>2017 SAP SE or an SAP affiliate company. All rights reserved.  ǀ</a:t>
            </a:r>
          </a:p>
        </p:txBody>
      </p:sp>
      <p:grpSp>
        <p:nvGrpSpPr>
          <p:cNvPr id="10" name="Group 3"/>
          <p:cNvGrpSpPr/>
          <p:nvPr/>
        </p:nvGrpSpPr>
        <p:grpSpPr>
          <a:xfrm>
            <a:off x="-1" y="-1"/>
            <a:ext cx="12196801" cy="251944"/>
            <a:chOff x="0" y="0"/>
            <a:chExt cx="12196800" cy="251942"/>
          </a:xfrm>
        </p:grpSpPr>
        <p:sp>
          <p:nvSpPr>
            <p:cNvPr id="5" name="Rectangle 12"/>
            <p:cNvSpPr/>
            <p:nvPr/>
          </p:nvSpPr>
          <p:spPr>
            <a:xfrm>
              <a:off x="-1" y="-1"/>
              <a:ext cx="12196801" cy="251944"/>
            </a:xfrm>
            <a:prstGeom prst="rect">
              <a:avLst/>
            </a:prstGeom>
            <a:solidFill>
              <a:srgbClr val="000000"/>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nvGrpSpPr>
            <p:cNvPr id="9" name="Secondary Motion Band"/>
            <p:cNvGrpSpPr/>
            <p:nvPr/>
          </p:nvGrpSpPr>
          <p:grpSpPr>
            <a:xfrm>
              <a:off x="10683751" y="-1"/>
              <a:ext cx="1513049" cy="251944"/>
              <a:chOff x="0" y="0"/>
              <a:chExt cx="1513047" cy="251942"/>
            </a:xfrm>
          </p:grpSpPr>
          <p:sp>
            <p:nvSpPr>
              <p:cNvPr id="6" name="Rectangle 14"/>
              <p:cNvSpPr/>
              <p:nvPr/>
            </p:nvSpPr>
            <p:spPr>
              <a:xfrm>
                <a:off x="1009048" y="-1"/>
                <a:ext cx="504001" cy="251944"/>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7" name="Rectangle 18"/>
              <p:cNvSpPr/>
              <p:nvPr/>
            </p:nvSpPr>
            <p:spPr>
              <a:xfrm>
                <a:off x="504349" y="-1"/>
                <a:ext cx="504001" cy="251944"/>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8" name="Rectangle 19"/>
              <p:cNvSpPr/>
              <p:nvPr/>
            </p:nvSpPr>
            <p:spPr>
              <a:xfrm>
                <a:off x="0" y="-1"/>
                <a:ext cx="504001" cy="251944"/>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grpSp>
      <p:sp>
        <p:nvSpPr>
          <p:cNvPr id="11" name="Body Level One…"/>
          <p:cNvSpPr txBox="1">
            <a:spLocks noGrp="1"/>
          </p:cNvSpPr>
          <p:nvPr>
            <p:ph type="body" idx="1"/>
          </p:nvPr>
        </p:nvSpPr>
        <p:spPr>
          <a:xfrm>
            <a:off x="504000" y="1619999"/>
            <a:ext cx="11185201" cy="4230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2" name="Title Text"/>
          <p:cNvSpPr txBox="1">
            <a:spLocks noGrp="1"/>
          </p:cNvSpPr>
          <p:nvPr>
            <p:ph type="title"/>
          </p:nvPr>
        </p:nvSpPr>
        <p:spPr>
          <a:xfrm>
            <a:off x="504001" y="504000"/>
            <a:ext cx="11186477" cy="3693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1pPr>
      <a:lvl2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2pPr>
      <a:lvl3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3pPr>
      <a:lvl4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4pPr>
      <a:lvl5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5pPr>
      <a:lvl6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6pPr>
      <a:lvl7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7pPr>
      <a:lvl8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8pPr>
      <a:lvl9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9pPr>
    </p:titleStyle>
    <p:bodyStyle>
      <a:lvl1pPr marL="0" marR="0" indent="0" algn="l" defTabSz="1088557" latinLnBrk="0">
        <a:lnSpc>
          <a:spcPct val="100000"/>
        </a:lnSpc>
        <a:spcBef>
          <a:spcPts val="3000"/>
        </a:spcBef>
        <a:spcAft>
          <a:spcPts val="0"/>
        </a:spcAft>
        <a:buClrTx/>
        <a:buSzTx/>
        <a:buFontTx/>
        <a:buNone/>
        <a:tabLst/>
        <a:defRPr sz="2000" b="0" i="0" u="none" strike="noStrike" cap="none" spc="0" baseline="0">
          <a:ln>
            <a:noFill/>
          </a:ln>
          <a:solidFill>
            <a:srgbClr val="000000"/>
          </a:solidFill>
          <a:uFillTx/>
          <a:latin typeface="+mn-lt"/>
          <a:ea typeface="+mn-ea"/>
          <a:cs typeface="+mn-cs"/>
          <a:sym typeface="Arial"/>
        </a:defRPr>
      </a:lvl1pPr>
      <a:lvl2pPr marL="199959" marR="0" indent="-199959"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2pPr>
      <a:lvl3pPr marL="379856" marR="0" indent="-199279"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3pPr>
      <a:lvl4pPr marL="584883" marR="0" indent="-224955" algn="l" defTabSz="1088557" latinLnBrk="0">
        <a:lnSpc>
          <a:spcPct val="100000"/>
        </a:lnSpc>
        <a:spcBef>
          <a:spcPts val="3000"/>
        </a:spcBef>
        <a:spcAft>
          <a:spcPts val="0"/>
        </a:spcAft>
        <a:buClrTx/>
        <a:buSzPct val="100000"/>
        <a:buFontTx/>
        <a:buChar char="o"/>
        <a:tabLst/>
        <a:defRPr sz="2000" b="0" i="0" u="none" strike="noStrike" cap="none" spc="0" baseline="0">
          <a:ln>
            <a:noFill/>
          </a:ln>
          <a:solidFill>
            <a:srgbClr val="000000"/>
          </a:solidFill>
          <a:uFillTx/>
          <a:latin typeface="+mn-lt"/>
          <a:ea typeface="+mn-ea"/>
          <a:cs typeface="+mn-cs"/>
          <a:sym typeface="Arial"/>
        </a:defRPr>
      </a:lvl4pPr>
      <a:lvl5pPr marL="796983" marR="0" indent="-257091"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5pPr>
      <a:lvl6pPr marL="2948178"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6pPr>
      <a:lvl7pPr marL="3492457"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7pPr>
      <a:lvl8pPr marL="4036736"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8pPr>
      <a:lvl9pPr marL="4581016"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9pPr>
    </p:bodyStyle>
    <p:otherStyle>
      <a:lvl1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544387" marR="0" indent="0" algn="r" defTabSz="1088775" rtl="0" latinLnBrk="0">
        <a:lnSpc>
          <a:spcPct val="100000"/>
        </a:lnSpc>
        <a:spcBef>
          <a:spcPts val="0"/>
        </a:spcBef>
        <a:spcAft>
          <a:spcPts val="0"/>
        </a:spcAft>
        <a:buClrTx/>
        <a:buSzPct val="100000"/>
        <a:buFontTx/>
        <a:buChar char="•"/>
        <a:tabLst/>
        <a:defRPr sz="900" b="0" i="0" u="none" strike="noStrike" cap="none" spc="0" baseline="0">
          <a:ln>
            <a:noFill/>
          </a:ln>
          <a:solidFill>
            <a:schemeClr val="tx1"/>
          </a:solidFill>
          <a:uFillTx/>
          <a:latin typeface="+mn-lt"/>
          <a:ea typeface="+mn-ea"/>
          <a:cs typeface="+mn-cs"/>
          <a:sym typeface="Arial"/>
        </a:defRPr>
      </a:lvl2pPr>
      <a:lvl3pPr marL="1088775"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3pPr>
      <a:lvl4pPr marL="1633164"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4pPr>
      <a:lvl5pPr marL="2177551"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5pPr>
      <a:lvl6pPr marL="0" marR="0" indent="272194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3266328"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3810715"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4355103"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ubtitle 34"/>
          <p:cNvSpPr txBox="1"/>
          <p:nvPr/>
        </p:nvSpPr>
        <p:spPr>
          <a:xfrm>
            <a:off x="287508" y="4227312"/>
            <a:ext cx="4807006" cy="40058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1088557">
              <a:defRPr sz="1400">
                <a:solidFill>
                  <a:srgbClr val="FFFFFF"/>
                </a:solidFill>
              </a:defRPr>
            </a:pPr>
            <a:r>
              <a:t>Carol, SAP</a:t>
            </a:r>
          </a:p>
          <a:p>
            <a:pPr defTabSz="1088557">
              <a:defRPr sz="1400">
                <a:solidFill>
                  <a:srgbClr val="FFFFFF"/>
                </a:solidFill>
              </a:defRPr>
            </a:pPr>
            <a:r>
              <a:t>Sep 11, 2017</a:t>
            </a:r>
          </a:p>
        </p:txBody>
      </p:sp>
      <p:sp>
        <p:nvSpPr>
          <p:cNvPr id="302" name="Text Placeholder 9"/>
          <p:cNvSpPr txBox="1"/>
          <p:nvPr/>
        </p:nvSpPr>
        <p:spPr>
          <a:xfrm>
            <a:off x="287508" y="2706316"/>
            <a:ext cx="5183524" cy="1000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1088557">
              <a:lnSpc>
                <a:spcPct val="90000"/>
              </a:lnSpc>
              <a:defRPr sz="3600" b="1">
                <a:solidFill>
                  <a:srgbClr val="FFFFFF"/>
                </a:solidFill>
              </a:defRPr>
            </a:pPr>
            <a:r>
              <a:rPr dirty="0"/>
              <a:t>JavaScript Session 2</a:t>
            </a:r>
            <a:br>
              <a:rPr dirty="0"/>
            </a:br>
            <a:r>
              <a:rPr dirty="0">
                <a:solidFill>
                  <a:schemeClr val="accent1"/>
                </a:solidFill>
              </a:rPr>
              <a:t>Array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425" name="Title 3"/>
          <p:cNvSpPr txBox="1">
            <a:spLocks noGrp="1"/>
          </p:cNvSpPr>
          <p:nvPr>
            <p:ph type="title"/>
          </p:nvPr>
        </p:nvSpPr>
        <p:spPr>
          <a:xfrm>
            <a:off x="504000" y="504000"/>
            <a:ext cx="11186478" cy="369333"/>
          </a:xfrm>
          <a:prstGeom prst="rect">
            <a:avLst/>
          </a:prstGeom>
        </p:spPr>
        <p:txBody>
          <a:bodyPr/>
          <a:lstStyle/>
          <a:p>
            <a:r>
              <a:t>Usage</a:t>
            </a:r>
          </a:p>
        </p:txBody>
      </p:sp>
      <p:sp>
        <p:nvSpPr>
          <p:cNvPr id="426" name="Rectangle 2"/>
          <p:cNvSpPr txBox="1"/>
          <p:nvPr/>
        </p:nvSpPr>
        <p:spPr>
          <a:xfrm>
            <a:off x="1435242" y="584508"/>
            <a:ext cx="637802"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Create</a:t>
            </a:r>
          </a:p>
        </p:txBody>
      </p:sp>
      <p:sp>
        <p:nvSpPr>
          <p:cNvPr id="427" name="Group"/>
          <p:cNvSpPr txBox="1"/>
          <p:nvPr/>
        </p:nvSpPr>
        <p:spPr>
          <a:xfrm>
            <a:off x="435525" y="1569408"/>
            <a:ext cx="8346486" cy="1907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sentence = “the quick brown fox jumped over the lazy dog”；</a:t>
            </a:r>
          </a:p>
          <a:p>
            <a:pPr>
              <a:defRPr sz="2000"/>
            </a:pPr>
            <a:r>
              <a:t>var words = sentence.split(“ ”);</a:t>
            </a:r>
          </a:p>
          <a:p>
            <a:pPr>
              <a:defRPr sz="2000"/>
            </a:pPr>
            <a:r>
              <a:t>for (var i=0;i&lt;words.length;++i){</a:t>
            </a:r>
          </a:p>
          <a:p>
            <a:pPr>
              <a:defRPr sz="2000"/>
            </a:pPr>
            <a:r>
              <a:t>     alert(“word” + i+ “:”+words[i]);</a:t>
            </a:r>
          </a:p>
          <a:p>
            <a:pPr>
              <a:defRPr sz="2000"/>
            </a:pPr>
            <a:r>
              <a:t>}</a:t>
            </a:r>
          </a:p>
        </p:txBody>
      </p:sp>
      <p:sp>
        <p:nvSpPr>
          <p:cNvPr id="428"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调用split()方法也可以生成数组</a:t>
            </a:r>
          </a:p>
        </p:txBody>
      </p:sp>
      <p:sp>
        <p:nvSpPr>
          <p:cNvPr id="429" name="Group"/>
          <p:cNvSpPr txBox="1"/>
          <p:nvPr/>
        </p:nvSpPr>
        <p:spPr>
          <a:xfrm>
            <a:off x="435525" y="3551634"/>
            <a:ext cx="8346486" cy="248688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word 0 ：the</a:t>
            </a:r>
          </a:p>
          <a:p>
            <a:pPr>
              <a:defRPr sz="2000"/>
            </a:pPr>
            <a:r>
              <a:t>word 1 ：quick</a:t>
            </a:r>
          </a:p>
          <a:p>
            <a:pPr>
              <a:defRPr sz="2000"/>
            </a:pPr>
            <a:r>
              <a:t>word 2 ：brown</a:t>
            </a:r>
          </a:p>
          <a:p>
            <a:pPr>
              <a:defRPr sz="2000"/>
            </a:pPr>
            <a:r>
              <a:t>word 3 ：fox</a:t>
            </a:r>
          </a:p>
          <a:p>
            <a:pPr>
              <a:defRPr sz="2000"/>
            </a:pPr>
            <a:r>
              <a:t>word 4 ：jumped</a:t>
            </a:r>
          </a:p>
          <a:p>
            <a:pPr>
              <a:defRPr sz="2000"/>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lide number"/>
          <p:cNvSpPr txBox="1">
            <a:spLocks noGrp="1"/>
          </p:cNvSpPr>
          <p:nvPr>
            <p:ph type="sldNum" sz="quarter" idx="2"/>
          </p:nvPr>
        </p:nvSpPr>
        <p:spPr>
          <a:xfrm>
            <a:off x="11559123" y="6536750"/>
            <a:ext cx="131355"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432" name="Title 3"/>
          <p:cNvSpPr txBox="1">
            <a:spLocks noGrp="1"/>
          </p:cNvSpPr>
          <p:nvPr>
            <p:ph type="title"/>
          </p:nvPr>
        </p:nvSpPr>
        <p:spPr>
          <a:xfrm>
            <a:off x="504000" y="504000"/>
            <a:ext cx="11186478" cy="369333"/>
          </a:xfrm>
          <a:prstGeom prst="rect">
            <a:avLst/>
          </a:prstGeom>
        </p:spPr>
        <p:txBody>
          <a:bodyPr/>
          <a:lstStyle/>
          <a:p>
            <a:r>
              <a:t>Usage</a:t>
            </a:r>
          </a:p>
        </p:txBody>
      </p:sp>
      <p:sp>
        <p:nvSpPr>
          <p:cNvPr id="433" name="Rectangle 2"/>
          <p:cNvSpPr txBox="1"/>
          <p:nvPr/>
        </p:nvSpPr>
        <p:spPr>
          <a:xfrm>
            <a:off x="1435242" y="584508"/>
            <a:ext cx="637802"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Create</a:t>
            </a:r>
          </a:p>
        </p:txBody>
      </p:sp>
      <p:sp>
        <p:nvSpPr>
          <p:cNvPr id="434"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由已有数组创建新数组</a:t>
            </a:r>
          </a:p>
        </p:txBody>
      </p:sp>
      <p:sp>
        <p:nvSpPr>
          <p:cNvPr id="435" name="Group"/>
          <p:cNvSpPr txBox="1"/>
          <p:nvPr/>
        </p:nvSpPr>
        <p:spPr>
          <a:xfrm>
            <a:off x="410417" y="1615581"/>
            <a:ext cx="8346487" cy="18357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cisDept = [“David”, “Cynthia”, “Roy”,”Tom”, “Jennifer”,”Jack”];</a:t>
            </a:r>
          </a:p>
          <a:p>
            <a:pPr>
              <a:defRPr sz="2000"/>
            </a:pPr>
            <a:r>
              <a:t>var dmpDept = [“Mike”, “Lynn”, “Bryan”];</a:t>
            </a:r>
          </a:p>
          <a:p>
            <a:pPr>
              <a:defRPr sz="2000"/>
            </a:pPr>
            <a:r>
              <a:t>var itDiv = cisDept.concat(dmpDept);</a:t>
            </a:r>
          </a:p>
          <a:p>
            <a:pPr>
              <a:defRPr sz="2000"/>
            </a:pPr>
            <a:r>
              <a:t>alert(itDiv);</a:t>
            </a:r>
          </a:p>
          <a:p>
            <a:pPr>
              <a:defRPr sz="2000"/>
            </a:pPr>
            <a:r>
              <a:t>itDiv = dmpDept.concat(cisDept);</a:t>
            </a:r>
          </a:p>
          <a:p>
            <a:pPr>
              <a:defRPr sz="2000"/>
            </a:pPr>
            <a:r>
              <a:t>alert(itDiv);</a:t>
            </a:r>
          </a:p>
        </p:txBody>
      </p:sp>
      <p:sp>
        <p:nvSpPr>
          <p:cNvPr id="436" name="Group"/>
          <p:cNvSpPr txBox="1"/>
          <p:nvPr/>
        </p:nvSpPr>
        <p:spPr>
          <a:xfrm>
            <a:off x="7451557" y="2705288"/>
            <a:ext cx="8346486" cy="746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执行程序，输出为：</a:t>
            </a:r>
          </a:p>
          <a:p>
            <a:pPr>
              <a:defRPr sz="1400"/>
            </a:pPr>
            <a:r>
              <a:t>David, Cynthia, Roy, Tom, Jennifer, Jack, Mike,Lynn,Bryan</a:t>
            </a:r>
          </a:p>
          <a:p>
            <a:pPr>
              <a:defRPr sz="1400"/>
            </a:pPr>
            <a:r>
              <a:t>Mike,Lynn,Bryan, David, Cynthia, Roy, Tom, Jennifer, Jack</a:t>
            </a:r>
          </a:p>
        </p:txBody>
      </p:sp>
      <p:sp>
        <p:nvSpPr>
          <p:cNvPr id="437" name="Group"/>
          <p:cNvSpPr txBox="1"/>
          <p:nvPr/>
        </p:nvSpPr>
        <p:spPr>
          <a:xfrm>
            <a:off x="410417" y="4193561"/>
            <a:ext cx="11186478" cy="212783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a:defRPr sz="2000"/>
            </a:pPr>
            <a:r>
              <a:t>var itDiv = [“Mike”, “Lynn”, “Bryan”, “David”, “Cynthia”, “Roy”,”Tom”, “Jennifer”,”Jack”];</a:t>
            </a:r>
          </a:p>
          <a:p>
            <a:pPr>
              <a:defRPr sz="2000"/>
            </a:pPr>
            <a:r>
              <a:t>var dmpDept = itDev.splice(3,3);</a:t>
            </a:r>
          </a:p>
          <a:p>
            <a:pPr>
              <a:defRPr sz="2000"/>
            </a:pPr>
            <a:r>
              <a:t>var cisDept = itDiv;</a:t>
            </a:r>
          </a:p>
          <a:p>
            <a:pPr>
              <a:defRPr sz="2000"/>
            </a:pPr>
            <a:r>
              <a:t>alert(dmpDept);</a:t>
            </a:r>
          </a:p>
          <a:p>
            <a:pPr>
              <a:defRPr sz="2000"/>
            </a:pPr>
            <a:r>
              <a:t>alert(cisDept);</a:t>
            </a:r>
          </a:p>
        </p:txBody>
      </p:sp>
      <p:sp>
        <p:nvSpPr>
          <p:cNvPr id="438" name="Group"/>
          <p:cNvSpPr txBox="1"/>
          <p:nvPr/>
        </p:nvSpPr>
        <p:spPr>
          <a:xfrm>
            <a:off x="7451557" y="4884464"/>
            <a:ext cx="8346486" cy="74602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执行程序，输出为：</a:t>
            </a:r>
          </a:p>
          <a:p>
            <a:pPr>
              <a:defRPr sz="1400"/>
            </a:pPr>
            <a:r>
              <a:t>David, Cynthia, Roy</a:t>
            </a:r>
          </a:p>
          <a:p>
            <a:pPr>
              <a:defRPr sz="1400"/>
            </a:pPr>
            <a:r>
              <a:t>Mike,Lynn,Bryan, Tom, Jennifer, Jack</a:t>
            </a:r>
          </a:p>
        </p:txBody>
      </p:sp>
      <p:grpSp>
        <p:nvGrpSpPr>
          <p:cNvPr id="442" name="Group"/>
          <p:cNvGrpSpPr/>
          <p:nvPr/>
        </p:nvGrpSpPr>
        <p:grpSpPr>
          <a:xfrm>
            <a:off x="3425623" y="4548354"/>
            <a:ext cx="412168" cy="1013803"/>
            <a:chOff x="0" y="0"/>
            <a:chExt cx="412167" cy="1013801"/>
          </a:xfrm>
        </p:grpSpPr>
        <p:sp>
          <p:nvSpPr>
            <p:cNvPr id="439" name="Rectangle"/>
            <p:cNvSpPr/>
            <p:nvPr/>
          </p:nvSpPr>
          <p:spPr>
            <a:xfrm>
              <a:off x="142624" y="0"/>
              <a:ext cx="126919" cy="450960"/>
            </a:xfrm>
            <a:prstGeom prst="rect">
              <a:avLst/>
            </a:prstGeom>
            <a:noFill/>
            <a:ln w="19050" cap="flat">
              <a:solidFill>
                <a:schemeClr val="accent1"/>
              </a:solidFill>
              <a:prstDash val="solid"/>
              <a:round/>
            </a:ln>
            <a:effectLst/>
          </p:spPr>
          <p:txBody>
            <a:bodyPr wrap="square" lIns="72000" tIns="72000" rIns="72000" bIns="72000" numCol="1" anchor="ctr">
              <a:noAutofit/>
            </a:bodyPr>
            <a:lstStyle/>
            <a:p>
              <a:endParaRPr/>
            </a:p>
          </p:txBody>
        </p:sp>
        <p:sp>
          <p:nvSpPr>
            <p:cNvPr id="440" name="位置"/>
            <p:cNvSpPr txBox="1"/>
            <p:nvPr/>
          </p:nvSpPr>
          <p:spPr>
            <a:xfrm>
              <a:off x="0" y="717726"/>
              <a:ext cx="412168" cy="2960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solidFill>
                    <a:srgbClr val="FF9300"/>
                  </a:solidFill>
                </a:defRPr>
              </a:lvl1pPr>
            </a:lstStyle>
            <a:p>
              <a:r>
                <a:t>位置</a:t>
              </a:r>
            </a:p>
          </p:txBody>
        </p:sp>
        <p:sp>
          <p:nvSpPr>
            <p:cNvPr id="441" name="Line"/>
            <p:cNvSpPr/>
            <p:nvPr/>
          </p:nvSpPr>
          <p:spPr>
            <a:xfrm>
              <a:off x="202685" y="453749"/>
              <a:ext cx="1" cy="251943"/>
            </a:xfrm>
            <a:prstGeom prst="line">
              <a:avLst/>
            </a:prstGeom>
            <a:noFill/>
            <a:ln w="19050" cap="flat">
              <a:solidFill>
                <a:schemeClr val="accent1"/>
              </a:solidFill>
              <a:prstDash val="solid"/>
              <a:round/>
              <a:tailEnd type="triangle" w="med" len="med"/>
            </a:ln>
            <a:effectLst>
              <a:outerShdw blurRad="38100" dist="30000" dir="5400000" rotWithShape="0">
                <a:srgbClr val="000000">
                  <a:alpha val="45000"/>
                </a:srgbClr>
              </a:outerShdw>
            </a:effectLst>
          </p:spPr>
          <p:txBody>
            <a:bodyPr wrap="square" lIns="45719" tIns="45719" rIns="45719" bIns="45719" numCol="1" anchor="t">
              <a:noAutofit/>
            </a:bodyPr>
            <a:lstStyle/>
            <a:p>
              <a:endParaRPr/>
            </a:p>
          </p:txBody>
        </p:sp>
      </p:grpSp>
      <p:grpSp>
        <p:nvGrpSpPr>
          <p:cNvPr id="446" name="Group"/>
          <p:cNvGrpSpPr/>
          <p:nvPr/>
        </p:nvGrpSpPr>
        <p:grpSpPr>
          <a:xfrm>
            <a:off x="3777151" y="4548354"/>
            <a:ext cx="538657" cy="885096"/>
            <a:chOff x="142624" y="0"/>
            <a:chExt cx="538656" cy="885094"/>
          </a:xfrm>
        </p:grpSpPr>
        <p:sp>
          <p:nvSpPr>
            <p:cNvPr id="443" name="Rectangle"/>
            <p:cNvSpPr/>
            <p:nvPr/>
          </p:nvSpPr>
          <p:spPr>
            <a:xfrm>
              <a:off x="142624" y="0"/>
              <a:ext cx="126919" cy="450960"/>
            </a:xfrm>
            <a:prstGeom prst="rect">
              <a:avLst/>
            </a:prstGeom>
            <a:noFill/>
            <a:ln w="19050" cap="flat">
              <a:solidFill>
                <a:schemeClr val="accent1"/>
              </a:solidFill>
              <a:prstDash val="solid"/>
              <a:round/>
            </a:ln>
            <a:effectLst/>
          </p:spPr>
          <p:txBody>
            <a:bodyPr wrap="square" lIns="72000" tIns="72000" rIns="72000" bIns="72000" numCol="1" anchor="ctr">
              <a:noAutofit/>
            </a:bodyPr>
            <a:lstStyle/>
            <a:p>
              <a:endParaRPr/>
            </a:p>
          </p:txBody>
        </p:sp>
        <p:sp>
          <p:nvSpPr>
            <p:cNvPr id="444" name="个数"/>
            <p:cNvSpPr txBox="1"/>
            <p:nvPr/>
          </p:nvSpPr>
          <p:spPr>
            <a:xfrm>
              <a:off x="269113" y="589020"/>
              <a:ext cx="412168" cy="2960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solidFill>
                    <a:srgbClr val="FF9300"/>
                  </a:solidFill>
                </a:defRPr>
              </a:lvl1pPr>
            </a:lstStyle>
            <a:p>
              <a:r>
                <a:t>个数</a:t>
              </a:r>
            </a:p>
          </p:txBody>
        </p:sp>
        <p:sp>
          <p:nvSpPr>
            <p:cNvPr id="445" name="Line"/>
            <p:cNvSpPr/>
            <p:nvPr/>
          </p:nvSpPr>
          <p:spPr>
            <a:xfrm>
              <a:off x="202685" y="453749"/>
              <a:ext cx="1" cy="251943"/>
            </a:xfrm>
            <a:prstGeom prst="line">
              <a:avLst/>
            </a:prstGeom>
            <a:noFill/>
            <a:ln w="19050" cap="flat">
              <a:solidFill>
                <a:schemeClr val="accent1"/>
              </a:solidFill>
              <a:prstDash val="solid"/>
              <a:round/>
              <a:tailEnd type="triangle" w="med" len="med"/>
            </a:ln>
            <a:effectLst>
              <a:outerShdw blurRad="38100" dist="30000" dir="5400000" rotWithShape="0">
                <a:srgbClr val="000000">
                  <a:alpha val="45000"/>
                </a:srgbClr>
              </a:outerShdw>
            </a:effectLst>
          </p:spPr>
          <p:txBody>
            <a:bodyPr wrap="square" lIns="45719" tIns="45719" rIns="45719" bIns="45719" numCol="1" anchor="t">
              <a:noAutofit/>
            </a:bodyPr>
            <a:lstStyle/>
            <a:p>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449" name="Title 3"/>
          <p:cNvSpPr txBox="1">
            <a:spLocks noGrp="1"/>
          </p:cNvSpPr>
          <p:nvPr>
            <p:ph type="title"/>
          </p:nvPr>
        </p:nvSpPr>
        <p:spPr>
          <a:xfrm>
            <a:off x="504000" y="504000"/>
            <a:ext cx="11186478" cy="369333"/>
          </a:xfrm>
          <a:prstGeom prst="rect">
            <a:avLst/>
          </a:prstGeom>
        </p:spPr>
        <p:txBody>
          <a:bodyPr/>
          <a:lstStyle/>
          <a:p>
            <a:r>
              <a:t>Usage</a:t>
            </a:r>
          </a:p>
        </p:txBody>
      </p:sp>
      <p:sp>
        <p:nvSpPr>
          <p:cNvPr id="450" name="Rectangle 2"/>
          <p:cNvSpPr txBox="1"/>
          <p:nvPr/>
        </p:nvSpPr>
        <p:spPr>
          <a:xfrm>
            <a:off x="1435242" y="584508"/>
            <a:ext cx="845553"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operation</a:t>
            </a:r>
          </a:p>
        </p:txBody>
      </p:sp>
      <p:sp>
        <p:nvSpPr>
          <p:cNvPr id="451" name="Group"/>
          <p:cNvSpPr txBox="1"/>
          <p:nvPr/>
        </p:nvSpPr>
        <p:spPr>
          <a:xfrm>
            <a:off x="435525" y="1569408"/>
            <a:ext cx="8346486" cy="161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nums = [ ]；</a:t>
            </a:r>
          </a:p>
          <a:p>
            <a:pPr>
              <a:defRPr sz="2000"/>
            </a:pPr>
            <a:r>
              <a:t>for (var i=0;i&lt;10;++i){</a:t>
            </a:r>
          </a:p>
          <a:p>
            <a:pPr>
              <a:defRPr sz="2000"/>
            </a:pPr>
            <a:r>
              <a:t>     nums[i]=i+1;</a:t>
            </a:r>
          </a:p>
          <a:p>
            <a:pPr>
              <a:defRPr sz="2000"/>
            </a:pPr>
            <a:r>
              <a:t>}</a:t>
            </a:r>
          </a:p>
          <a:p>
            <a:pPr>
              <a:defRPr sz="2000"/>
            </a:pPr>
            <a:r>
              <a:t>var samenums = nums;</a:t>
            </a:r>
          </a:p>
        </p:txBody>
      </p:sp>
      <p:sp>
        <p:nvSpPr>
          <p:cNvPr id="452"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将一个数组赋给另一个数组</a:t>
            </a:r>
          </a:p>
        </p:txBody>
      </p:sp>
      <p:sp>
        <p:nvSpPr>
          <p:cNvPr id="453" name="Group"/>
          <p:cNvSpPr txBox="1"/>
          <p:nvPr/>
        </p:nvSpPr>
        <p:spPr>
          <a:xfrm>
            <a:off x="5546970" y="1569408"/>
            <a:ext cx="8346486" cy="22062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nums = [ ]；</a:t>
            </a:r>
          </a:p>
          <a:p>
            <a:pPr>
              <a:defRPr sz="2000"/>
            </a:pPr>
            <a:r>
              <a:t>for (var i=0;i&lt;100;++i){</a:t>
            </a:r>
          </a:p>
          <a:p>
            <a:pPr>
              <a:defRPr sz="2000"/>
            </a:pPr>
            <a:r>
              <a:t>     nums[i]=i+1;</a:t>
            </a:r>
          </a:p>
          <a:p>
            <a:pPr>
              <a:defRPr sz="2000"/>
            </a:pPr>
            <a:r>
              <a:t>}</a:t>
            </a:r>
          </a:p>
          <a:p>
            <a:pPr>
              <a:defRPr sz="2000"/>
            </a:pPr>
            <a:r>
              <a:t>var samenums = nums;</a:t>
            </a:r>
          </a:p>
          <a:p>
            <a:pPr>
              <a:defRPr sz="2000"/>
            </a:pPr>
            <a:r>
              <a:t>nums[0] = 400;</a:t>
            </a:r>
          </a:p>
          <a:p>
            <a:pPr>
              <a:defRPr sz="2000"/>
            </a:pPr>
            <a:r>
              <a:t>alert(samenums[0]);          </a:t>
            </a:r>
            <a:r>
              <a:rPr sz="1400"/>
              <a:t>//显示400</a:t>
            </a:r>
          </a:p>
        </p:txBody>
      </p:sp>
      <p:sp>
        <p:nvSpPr>
          <p:cNvPr id="454" name="Group"/>
          <p:cNvSpPr txBox="1"/>
          <p:nvPr/>
        </p:nvSpPr>
        <p:spPr>
          <a:xfrm>
            <a:off x="328513" y="4387540"/>
            <a:ext cx="8346487" cy="15436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function copy(arr1, arr2){</a:t>
            </a:r>
          </a:p>
          <a:p>
            <a:pPr>
              <a:defRPr sz="2000"/>
            </a:pPr>
            <a:r>
              <a:t>    for(var i=0;i&lt;arr1.length;++i){</a:t>
            </a:r>
          </a:p>
          <a:p>
            <a:pPr>
              <a:defRPr sz="2000"/>
            </a:pPr>
            <a:r>
              <a:t>         arr2[i] = arr1[i];</a:t>
            </a:r>
          </a:p>
          <a:p>
            <a:pPr>
              <a:defRPr sz="2000"/>
            </a:pPr>
            <a:r>
              <a:t>    }</a:t>
            </a:r>
          </a:p>
          <a:p>
            <a:pPr>
              <a:defRPr sz="2000"/>
            </a:pPr>
            <a:r>
              <a:t>}</a:t>
            </a:r>
          </a:p>
        </p:txBody>
      </p:sp>
      <p:sp>
        <p:nvSpPr>
          <p:cNvPr id="455" name="Group"/>
          <p:cNvSpPr txBox="1"/>
          <p:nvPr/>
        </p:nvSpPr>
        <p:spPr>
          <a:xfrm>
            <a:off x="5428258" y="4200331"/>
            <a:ext cx="8346486" cy="24983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nums = [ ]；</a:t>
            </a:r>
          </a:p>
          <a:p>
            <a:pPr>
              <a:defRPr sz="2000"/>
            </a:pPr>
            <a:r>
              <a:t>for (var i=0;i&lt;100;++i){</a:t>
            </a:r>
          </a:p>
          <a:p>
            <a:pPr>
              <a:defRPr sz="2000"/>
            </a:pPr>
            <a:r>
              <a:t>     nums[i]=i+1;</a:t>
            </a:r>
          </a:p>
          <a:p>
            <a:pPr>
              <a:defRPr sz="2000"/>
            </a:pPr>
            <a:r>
              <a:t>}</a:t>
            </a:r>
          </a:p>
          <a:p>
            <a:pPr>
              <a:defRPr sz="2000"/>
            </a:pPr>
            <a:r>
              <a:t>var samenums = [ ];</a:t>
            </a:r>
          </a:p>
          <a:p>
            <a:pPr>
              <a:defRPr sz="2000"/>
            </a:pPr>
            <a:r>
              <a:t>copy(nums, samenums);</a:t>
            </a:r>
          </a:p>
          <a:p>
            <a:pPr>
              <a:defRPr sz="2000"/>
            </a:pPr>
            <a:r>
              <a:t>nums[0] = 400;</a:t>
            </a:r>
          </a:p>
          <a:p>
            <a:pPr>
              <a:defRPr sz="2000"/>
            </a:pPr>
            <a:r>
              <a:t>alert(samenums[0]);           </a:t>
            </a:r>
            <a:r>
              <a:rPr sz="1400"/>
              <a:t>//显示1</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itle 1"/>
          <p:cNvSpPr txBox="1">
            <a:spLocks noGrp="1"/>
          </p:cNvSpPr>
          <p:nvPr>
            <p:ph type="title"/>
          </p:nvPr>
        </p:nvSpPr>
        <p:spPr>
          <a:xfrm>
            <a:off x="503999" y="3090446"/>
            <a:ext cx="11185202" cy="677109"/>
          </a:xfrm>
          <a:prstGeom prst="rect">
            <a:avLst/>
          </a:prstGeom>
        </p:spPr>
        <p:txBody>
          <a:bodyPr>
            <a:normAutofit fontScale="90000"/>
          </a:bodyPr>
          <a:lstStyle/>
          <a:p>
            <a:pPr defTabSz="555164">
              <a:defRPr sz="2243"/>
            </a:pPr>
            <a:r>
              <a:t>Array Method </a:t>
            </a:r>
          </a:p>
          <a:p>
            <a:pPr defTabSz="555164">
              <a:defRPr sz="2243"/>
            </a:pPr>
            <a:r>
              <a:rPr>
                <a:solidFill>
                  <a:schemeClr val="accent1"/>
                </a:solidFill>
              </a:rPr>
              <a:t>Find, convert to string, add elements, delete elements, sort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460" name="Title 3"/>
          <p:cNvSpPr txBox="1">
            <a:spLocks noGrp="1"/>
          </p:cNvSpPr>
          <p:nvPr>
            <p:ph type="title"/>
          </p:nvPr>
        </p:nvSpPr>
        <p:spPr>
          <a:xfrm>
            <a:off x="427800" y="554800"/>
            <a:ext cx="11186478" cy="369333"/>
          </a:xfrm>
          <a:prstGeom prst="rect">
            <a:avLst/>
          </a:prstGeom>
        </p:spPr>
        <p:txBody>
          <a:bodyPr/>
          <a:lstStyle/>
          <a:p>
            <a:r>
              <a:t>find element</a:t>
            </a:r>
          </a:p>
        </p:txBody>
      </p:sp>
      <p:sp>
        <p:nvSpPr>
          <p:cNvPr id="461" name="Group"/>
          <p:cNvSpPr txBox="1"/>
          <p:nvPr/>
        </p:nvSpPr>
        <p:spPr>
          <a:xfrm>
            <a:off x="387016" y="5552316"/>
            <a:ext cx="8346486" cy="548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执行程序，输入Cynthia，输出为：</a:t>
            </a:r>
          </a:p>
          <a:p>
            <a:pPr>
              <a:defRPr sz="1400"/>
            </a:pPr>
            <a:r>
              <a:t>Found Cynthia at position 1</a:t>
            </a:r>
          </a:p>
        </p:txBody>
      </p:sp>
      <p:sp>
        <p:nvSpPr>
          <p:cNvPr id="462"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indexOf</a:t>
            </a:r>
          </a:p>
        </p:txBody>
      </p:sp>
      <p:sp>
        <p:nvSpPr>
          <p:cNvPr id="463" name="Group"/>
          <p:cNvSpPr txBox="1"/>
          <p:nvPr/>
        </p:nvSpPr>
        <p:spPr>
          <a:xfrm>
            <a:off x="2715431" y="1557478"/>
            <a:ext cx="8346486"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r>
              <a:t>//返回位置，例：-1 没有找到相同元素，1，5表示在数组中的[1], [5]位置</a:t>
            </a:r>
          </a:p>
        </p:txBody>
      </p:sp>
      <p:sp>
        <p:nvSpPr>
          <p:cNvPr id="464" name="Group"/>
          <p:cNvSpPr txBox="1"/>
          <p:nvPr/>
        </p:nvSpPr>
        <p:spPr>
          <a:xfrm>
            <a:off x="387016" y="2279810"/>
            <a:ext cx="8346486" cy="30041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names = [“David”, “Cynthia”, “Roy”,”Tom”, “Jennifer”,”Jack”];</a:t>
            </a:r>
          </a:p>
          <a:p>
            <a:pPr>
              <a:defRPr sz="2000"/>
            </a:pPr>
            <a:r>
              <a:t>prompty(“Enter a name to search for: ”);</a:t>
            </a:r>
          </a:p>
          <a:p>
            <a:pPr>
              <a:defRPr sz="2000"/>
            </a:pPr>
            <a:r>
              <a:t>var name =readline();</a:t>
            </a:r>
          </a:p>
          <a:p>
            <a:pPr>
              <a:defRPr sz="2000"/>
            </a:pPr>
            <a:r>
              <a:t>var position = names.indexOf(name);</a:t>
            </a:r>
          </a:p>
          <a:p>
            <a:pPr>
              <a:defRPr sz="2000"/>
            </a:pPr>
            <a:r>
              <a:t>if (position &gt;= 0) {</a:t>
            </a:r>
          </a:p>
          <a:p>
            <a:pPr>
              <a:defRPr sz="2000"/>
            </a:pPr>
            <a:r>
              <a:t>   alert(“Found”+ name +”at position” + position);</a:t>
            </a:r>
          </a:p>
          <a:p>
            <a:pPr>
              <a:defRPr sz="2000"/>
            </a:pPr>
            <a:r>
              <a:t>}</a:t>
            </a:r>
          </a:p>
          <a:p>
            <a:pPr>
              <a:defRPr sz="2000"/>
            </a:pPr>
            <a:r>
              <a:t>else{</a:t>
            </a:r>
          </a:p>
          <a:p>
            <a:pPr>
              <a:defRPr sz="2000"/>
            </a:pPr>
            <a:r>
              <a:t>  alert(name + “not found in array.”);</a:t>
            </a:r>
          </a:p>
          <a:p>
            <a:pPr>
              <a:defRPr sz="2000"/>
            </a:pPr>
            <a:r>
              <a:t>}</a:t>
            </a:r>
          </a:p>
        </p:txBody>
      </p:sp>
      <p:sp>
        <p:nvSpPr>
          <p:cNvPr id="465" name="Group"/>
          <p:cNvSpPr txBox="1"/>
          <p:nvPr/>
        </p:nvSpPr>
        <p:spPr>
          <a:xfrm>
            <a:off x="456119" y="1585787"/>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lastIndexOf()</a:t>
            </a:r>
          </a:p>
        </p:txBody>
      </p:sp>
      <p:sp>
        <p:nvSpPr>
          <p:cNvPr id="466" name="Group"/>
          <p:cNvSpPr txBox="1"/>
          <p:nvPr/>
        </p:nvSpPr>
        <p:spPr>
          <a:xfrm>
            <a:off x="3602968" y="5552316"/>
            <a:ext cx="8346486" cy="548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执行程序，输入Lee，输出为：</a:t>
            </a:r>
          </a:p>
          <a:p>
            <a:pPr>
              <a:defRPr sz="1400"/>
            </a:pPr>
            <a:r>
              <a:t>Lee not found in array.</a:t>
            </a:r>
          </a:p>
        </p:txBody>
      </p:sp>
      <p:sp>
        <p:nvSpPr>
          <p:cNvPr id="467" name="//在这个数组中至少有一个元素，即判断其是否存在"/>
          <p:cNvSpPr txBox="1"/>
          <p:nvPr/>
        </p:nvSpPr>
        <p:spPr>
          <a:xfrm>
            <a:off x="6500052" y="3603441"/>
            <a:ext cx="4023098" cy="2540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400"/>
            </a:lvl1pPr>
          </a:lstStyle>
          <a:p>
            <a:r>
              <a:t>//在这个数组中至少有一个元素，即判断其是否存在</a:t>
            </a:r>
          </a:p>
        </p:txBody>
      </p:sp>
      <p:sp>
        <p:nvSpPr>
          <p:cNvPr id="468" name="为什么需要一个readline()???…"/>
          <p:cNvSpPr txBox="1"/>
          <p:nvPr/>
        </p:nvSpPr>
        <p:spPr>
          <a:xfrm>
            <a:off x="6445358" y="4602707"/>
            <a:ext cx="2309928" cy="21544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1400">
                <a:solidFill>
                  <a:schemeClr val="accent5"/>
                </a:solidFill>
              </a:defRPr>
            </a:pPr>
            <a:r>
              <a:rPr dirty="0" err="1"/>
              <a:t>为什么需要一个readline</a:t>
            </a:r>
            <a:r>
              <a:rPr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471" name="Title 3"/>
          <p:cNvSpPr txBox="1">
            <a:spLocks noGrp="1"/>
          </p:cNvSpPr>
          <p:nvPr>
            <p:ph type="title"/>
          </p:nvPr>
        </p:nvSpPr>
        <p:spPr>
          <a:xfrm>
            <a:off x="427800" y="554800"/>
            <a:ext cx="11186478" cy="369333"/>
          </a:xfrm>
          <a:prstGeom prst="rect">
            <a:avLst/>
          </a:prstGeom>
        </p:spPr>
        <p:txBody>
          <a:bodyPr/>
          <a:lstStyle/>
          <a:p>
            <a:r>
              <a:t>find element</a:t>
            </a:r>
          </a:p>
        </p:txBody>
      </p:sp>
      <p:sp>
        <p:nvSpPr>
          <p:cNvPr id="472" name="Group"/>
          <p:cNvSpPr txBox="1"/>
          <p:nvPr/>
        </p:nvSpPr>
        <p:spPr>
          <a:xfrm>
            <a:off x="375316" y="4627971"/>
            <a:ext cx="8346486" cy="746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执行程序，输出为：</a:t>
            </a:r>
          </a:p>
          <a:p>
            <a:pPr>
              <a:defRPr sz="1400"/>
            </a:pPr>
            <a:r>
              <a:t>First found Cynthia at position 1</a:t>
            </a:r>
          </a:p>
          <a:p>
            <a:pPr>
              <a:defRPr sz="1400"/>
            </a:pPr>
            <a:r>
              <a:t>Last found Cynthia at position 3</a:t>
            </a:r>
          </a:p>
        </p:txBody>
      </p:sp>
      <p:sp>
        <p:nvSpPr>
          <p:cNvPr id="473"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indexOf</a:t>
            </a:r>
          </a:p>
        </p:txBody>
      </p:sp>
      <p:sp>
        <p:nvSpPr>
          <p:cNvPr id="474" name="Group"/>
          <p:cNvSpPr txBox="1"/>
          <p:nvPr/>
        </p:nvSpPr>
        <p:spPr>
          <a:xfrm>
            <a:off x="2715431" y="1557478"/>
            <a:ext cx="8346486"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r>
              <a:t>//返回位置，例：-1 没有找到相同元素，1，5表示在数组中的[1], [5]位置</a:t>
            </a:r>
          </a:p>
        </p:txBody>
      </p:sp>
      <p:sp>
        <p:nvSpPr>
          <p:cNvPr id="475" name="Group"/>
          <p:cNvSpPr txBox="1"/>
          <p:nvPr/>
        </p:nvSpPr>
        <p:spPr>
          <a:xfrm>
            <a:off x="387016" y="2279810"/>
            <a:ext cx="8346486" cy="2127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names = [“David”, “Cynthia”, “Roy”,”Cynthia”, “Jennifer”,”Jack”];</a:t>
            </a:r>
          </a:p>
          <a:p>
            <a:pPr>
              <a:defRPr sz="2000"/>
            </a:pPr>
            <a:r>
              <a:t>var name = “Cynthia”;</a:t>
            </a:r>
          </a:p>
          <a:p>
            <a:pPr>
              <a:defRPr sz="2000"/>
            </a:pPr>
            <a:r>
              <a:t>var firstPosition = names.indexOf(name);</a:t>
            </a:r>
          </a:p>
          <a:p>
            <a:pPr>
              <a:defRPr sz="2000"/>
            </a:pPr>
            <a:r>
              <a:t>alert(“First found”+ name +”at position” + firstPosition);</a:t>
            </a:r>
          </a:p>
          <a:p>
            <a:pPr>
              <a:defRPr sz="2000"/>
            </a:pPr>
            <a:r>
              <a:t>var lastPosition = names.indexOf(name);</a:t>
            </a:r>
          </a:p>
          <a:p>
            <a:pPr>
              <a:defRPr sz="2000"/>
            </a:pPr>
            <a:r>
              <a:t>alert(“Last found”+ name +”at position” + lastPosition);</a:t>
            </a:r>
          </a:p>
        </p:txBody>
      </p:sp>
      <p:sp>
        <p:nvSpPr>
          <p:cNvPr id="476" name="Group"/>
          <p:cNvSpPr txBox="1"/>
          <p:nvPr/>
        </p:nvSpPr>
        <p:spPr>
          <a:xfrm>
            <a:off x="456119" y="1585787"/>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lastIndexOf()</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479" name="Title 3"/>
          <p:cNvSpPr txBox="1">
            <a:spLocks noGrp="1"/>
          </p:cNvSpPr>
          <p:nvPr>
            <p:ph type="title"/>
          </p:nvPr>
        </p:nvSpPr>
        <p:spPr>
          <a:xfrm>
            <a:off x="427800" y="554800"/>
            <a:ext cx="11186478" cy="369333"/>
          </a:xfrm>
          <a:prstGeom prst="rect">
            <a:avLst/>
          </a:prstGeom>
        </p:spPr>
        <p:txBody>
          <a:bodyPr/>
          <a:lstStyle/>
          <a:p>
            <a:r>
              <a:t>Convert to string</a:t>
            </a:r>
          </a:p>
        </p:txBody>
      </p:sp>
      <p:sp>
        <p:nvSpPr>
          <p:cNvPr id="480" name="Group"/>
          <p:cNvSpPr txBox="1"/>
          <p:nvPr/>
        </p:nvSpPr>
        <p:spPr>
          <a:xfrm>
            <a:off x="375316" y="4627971"/>
            <a:ext cx="8346486" cy="746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执行程序，输出为：</a:t>
            </a:r>
          </a:p>
          <a:p>
            <a:pPr>
              <a:defRPr sz="1400"/>
            </a:pPr>
            <a:r>
              <a:t>David, Cynthia, Roy, Tom, Jennifer, Jack</a:t>
            </a:r>
          </a:p>
          <a:p>
            <a:pPr>
              <a:defRPr sz="1400"/>
            </a:pPr>
            <a:r>
              <a:t>David, Cynthia, Roy, Tom, Jennifer, Jack</a:t>
            </a:r>
          </a:p>
        </p:txBody>
      </p:sp>
      <p:sp>
        <p:nvSpPr>
          <p:cNvPr id="481"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defRPr sz="1800"/>
            </a:pPr>
            <a:r>
              <a:t>join()</a:t>
            </a:r>
          </a:p>
          <a:p>
            <a:pPr>
              <a:defRPr sz="1800"/>
            </a:pPr>
            <a:endParaRPr/>
          </a:p>
        </p:txBody>
      </p:sp>
      <p:sp>
        <p:nvSpPr>
          <p:cNvPr id="482" name="Group"/>
          <p:cNvSpPr txBox="1"/>
          <p:nvPr/>
        </p:nvSpPr>
        <p:spPr>
          <a:xfrm>
            <a:off x="387016" y="2279810"/>
            <a:ext cx="8346486" cy="2127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names = [“David”, “Cynthia”, “Roy”,”Tom”, “Jennifer”,”Jack”];</a:t>
            </a:r>
          </a:p>
          <a:p>
            <a:pPr>
              <a:defRPr sz="2000"/>
            </a:pPr>
            <a:r>
              <a:t>var namestr = names.join();</a:t>
            </a:r>
          </a:p>
          <a:p>
            <a:pPr>
              <a:defRPr sz="2000"/>
            </a:pPr>
            <a:r>
              <a:t>alert(namestr);</a:t>
            </a:r>
          </a:p>
          <a:p>
            <a:pPr>
              <a:defRPr sz="2000"/>
            </a:pPr>
            <a:r>
              <a:t>namestr = name.toString();</a:t>
            </a:r>
          </a:p>
          <a:p>
            <a:pPr>
              <a:defRPr sz="2000"/>
            </a:pPr>
            <a:r>
              <a:t>alert(namestr);</a:t>
            </a:r>
          </a:p>
          <a:p>
            <a:pPr>
              <a:defRPr sz="2000"/>
            </a:pPr>
            <a:endParaRPr/>
          </a:p>
        </p:txBody>
      </p:sp>
      <p:sp>
        <p:nvSpPr>
          <p:cNvPr id="483" name="Group"/>
          <p:cNvSpPr txBox="1"/>
          <p:nvPr/>
        </p:nvSpPr>
        <p:spPr>
          <a:xfrm>
            <a:off x="456119" y="1585787"/>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toString()</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486" name="Title 3"/>
          <p:cNvSpPr txBox="1">
            <a:spLocks noGrp="1"/>
          </p:cNvSpPr>
          <p:nvPr>
            <p:ph type="title"/>
          </p:nvPr>
        </p:nvSpPr>
        <p:spPr>
          <a:xfrm>
            <a:off x="427800" y="554800"/>
            <a:ext cx="11186478" cy="369333"/>
          </a:xfrm>
          <a:prstGeom prst="rect">
            <a:avLst/>
          </a:prstGeom>
        </p:spPr>
        <p:txBody>
          <a:bodyPr/>
          <a:lstStyle/>
          <a:p>
            <a:r>
              <a:t>Add element</a:t>
            </a:r>
          </a:p>
        </p:txBody>
      </p:sp>
      <p:sp>
        <p:nvSpPr>
          <p:cNvPr id="487" name="Group"/>
          <p:cNvSpPr txBox="1"/>
          <p:nvPr/>
        </p:nvSpPr>
        <p:spPr>
          <a:xfrm>
            <a:off x="456119" y="10153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defRPr sz="1800"/>
            </a:pPr>
            <a:r>
              <a:t>push()</a:t>
            </a:r>
          </a:p>
          <a:p>
            <a:pPr>
              <a:defRPr sz="1800"/>
            </a:pPr>
            <a:endParaRPr/>
          </a:p>
        </p:txBody>
      </p:sp>
      <p:sp>
        <p:nvSpPr>
          <p:cNvPr id="488" name="Group"/>
          <p:cNvSpPr txBox="1"/>
          <p:nvPr/>
        </p:nvSpPr>
        <p:spPr>
          <a:xfrm>
            <a:off x="433819" y="1823067"/>
            <a:ext cx="8346486" cy="32272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rPr dirty="0" err="1"/>
              <a:t>var</a:t>
            </a:r>
            <a:r>
              <a:rPr dirty="0"/>
              <a:t> </a:t>
            </a:r>
            <a:r>
              <a:rPr dirty="0" err="1"/>
              <a:t>nums</a:t>
            </a:r>
            <a:r>
              <a:rPr dirty="0"/>
              <a:t> = [1,2,3,4,5];</a:t>
            </a:r>
          </a:p>
          <a:p>
            <a:pPr>
              <a:defRPr sz="2000"/>
            </a:pPr>
            <a:r>
              <a:rPr dirty="0" err="1"/>
              <a:t>nums.push</a:t>
            </a:r>
            <a:r>
              <a:rPr dirty="0"/>
              <a:t>(6);</a:t>
            </a:r>
          </a:p>
          <a:p>
            <a:pPr>
              <a:defRPr sz="2000"/>
            </a:pPr>
            <a:r>
              <a:rPr dirty="0"/>
              <a:t>alert(</a:t>
            </a:r>
            <a:r>
              <a:rPr dirty="0" err="1"/>
              <a:t>nums</a:t>
            </a:r>
            <a:r>
              <a:rPr dirty="0"/>
              <a:t>);       </a:t>
            </a:r>
            <a:r>
              <a:rPr sz="1400" dirty="0"/>
              <a:t>//</a:t>
            </a:r>
            <a:r>
              <a:rPr sz="1400" dirty="0" err="1"/>
              <a:t>程序输出</a:t>
            </a:r>
            <a:r>
              <a:rPr sz="1400" dirty="0"/>
              <a:t> 1,2,3,4,5,6</a:t>
            </a:r>
          </a:p>
          <a:p>
            <a:pPr>
              <a:defRPr sz="2000"/>
            </a:pPr>
            <a:endParaRPr sz="1400" dirty="0"/>
          </a:p>
          <a:p>
            <a:pPr>
              <a:defRPr sz="2000"/>
            </a:pPr>
            <a:r>
              <a:rPr dirty="0" err="1"/>
              <a:t>var</a:t>
            </a:r>
            <a:r>
              <a:rPr dirty="0"/>
              <a:t> </a:t>
            </a:r>
            <a:r>
              <a:rPr dirty="0" err="1"/>
              <a:t>nums</a:t>
            </a:r>
            <a:r>
              <a:rPr dirty="0"/>
              <a:t> = [1,2,3,4,5];</a:t>
            </a:r>
          </a:p>
          <a:p>
            <a:pPr>
              <a:defRPr sz="2000"/>
            </a:pPr>
            <a:r>
              <a:rPr dirty="0" err="1"/>
              <a:t>nums</a:t>
            </a:r>
            <a:r>
              <a:rPr dirty="0"/>
              <a:t>[</a:t>
            </a:r>
            <a:r>
              <a:rPr dirty="0" err="1"/>
              <a:t>nums.length</a:t>
            </a:r>
            <a:r>
              <a:rPr dirty="0"/>
              <a:t>] = 6;   </a:t>
            </a:r>
            <a:r>
              <a:rPr sz="1400" dirty="0"/>
              <a:t>//把[</a:t>
            </a:r>
            <a:r>
              <a:rPr sz="1400" dirty="0" err="1"/>
              <a:t>nums.length</a:t>
            </a:r>
            <a:r>
              <a:rPr sz="1400" dirty="0"/>
              <a:t>]设置为6，就是在这个数组nums末尾加一个6</a:t>
            </a:r>
          </a:p>
          <a:p>
            <a:pPr>
              <a:defRPr sz="2000"/>
            </a:pPr>
            <a:r>
              <a:rPr dirty="0"/>
              <a:t>alert(</a:t>
            </a:r>
            <a:r>
              <a:rPr dirty="0" err="1"/>
              <a:t>nums</a:t>
            </a:r>
            <a:r>
              <a:rPr dirty="0"/>
              <a:t>);       </a:t>
            </a:r>
            <a:r>
              <a:rPr sz="1400" dirty="0"/>
              <a:t>//</a:t>
            </a:r>
            <a:r>
              <a:rPr sz="1400" dirty="0" err="1"/>
              <a:t>程序输出</a:t>
            </a:r>
            <a:r>
              <a:rPr sz="1400" dirty="0"/>
              <a:t> 1,2,3,4,5,6</a:t>
            </a:r>
          </a:p>
          <a:p>
            <a:pPr>
              <a:defRPr sz="2000"/>
            </a:pPr>
            <a:endParaRPr sz="1400" dirty="0"/>
          </a:p>
          <a:p>
            <a:pPr>
              <a:defRPr sz="2000"/>
            </a:pPr>
            <a:endParaRPr sz="1400" dirty="0"/>
          </a:p>
          <a:p>
            <a:pPr>
              <a:defRPr sz="2000"/>
            </a:pPr>
            <a:endParaRPr sz="1400" dirty="0"/>
          </a:p>
        </p:txBody>
      </p:sp>
      <p:sp>
        <p:nvSpPr>
          <p:cNvPr id="489" name="Group"/>
          <p:cNvSpPr txBox="1"/>
          <p:nvPr/>
        </p:nvSpPr>
        <p:spPr>
          <a:xfrm>
            <a:off x="456119" y="1395287"/>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unshift()</a:t>
            </a:r>
          </a:p>
        </p:txBody>
      </p:sp>
      <p:sp>
        <p:nvSpPr>
          <p:cNvPr id="490" name="Group"/>
          <p:cNvSpPr txBox="1"/>
          <p:nvPr/>
        </p:nvSpPr>
        <p:spPr>
          <a:xfrm>
            <a:off x="2305911" y="936290"/>
            <a:ext cx="8346486"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r>
              <a:t>//将一个元素添加到数组末尾</a:t>
            </a:r>
          </a:p>
        </p:txBody>
      </p:sp>
      <p:sp>
        <p:nvSpPr>
          <p:cNvPr id="491" name="Group"/>
          <p:cNvSpPr txBox="1"/>
          <p:nvPr/>
        </p:nvSpPr>
        <p:spPr>
          <a:xfrm>
            <a:off x="2305911" y="1379678"/>
            <a:ext cx="2498940"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defRPr sz="1400"/>
            </a:lvl1pPr>
          </a:lstStyle>
          <a:p>
            <a:r>
              <a:t>//将一个元素添加到数组开头</a:t>
            </a:r>
          </a:p>
        </p:txBody>
      </p:sp>
      <p:sp>
        <p:nvSpPr>
          <p:cNvPr id="492" name="Group"/>
          <p:cNvSpPr txBox="1"/>
          <p:nvPr/>
        </p:nvSpPr>
        <p:spPr>
          <a:xfrm>
            <a:off x="4948535" y="1379678"/>
            <a:ext cx="5948507"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defRPr sz="1400">
                <a:solidFill>
                  <a:schemeClr val="accent5"/>
                </a:solidFill>
              </a:defRPr>
            </a:lvl1pPr>
          </a:lstStyle>
          <a:p>
            <a:r>
              <a:t>需要将后面的每一个元素都相应地向后移一个位置</a:t>
            </a:r>
          </a:p>
        </p:txBody>
      </p:sp>
      <p:sp>
        <p:nvSpPr>
          <p:cNvPr id="493" name="var nums = [2,3,4,5];…"/>
          <p:cNvSpPr txBox="1"/>
          <p:nvPr/>
        </p:nvSpPr>
        <p:spPr>
          <a:xfrm>
            <a:off x="481396" y="4140361"/>
            <a:ext cx="4557338" cy="246221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2000"/>
            </a:pPr>
            <a:r>
              <a:rPr dirty="0" err="1"/>
              <a:t>var</a:t>
            </a:r>
            <a:r>
              <a:rPr dirty="0"/>
              <a:t> </a:t>
            </a:r>
            <a:r>
              <a:rPr dirty="0" err="1"/>
              <a:t>nums</a:t>
            </a:r>
            <a:r>
              <a:rPr dirty="0"/>
              <a:t> = [2,3,4,5];</a:t>
            </a:r>
          </a:p>
          <a:p>
            <a:pPr>
              <a:defRPr sz="2000"/>
            </a:pPr>
            <a:r>
              <a:rPr dirty="0" err="1"/>
              <a:t>var</a:t>
            </a:r>
            <a:r>
              <a:rPr dirty="0"/>
              <a:t> </a:t>
            </a:r>
            <a:r>
              <a:rPr dirty="0" err="1"/>
              <a:t>newnums</a:t>
            </a:r>
            <a:r>
              <a:rPr dirty="0"/>
              <a:t> = 1;</a:t>
            </a:r>
          </a:p>
          <a:p>
            <a:pPr>
              <a:defRPr sz="2000"/>
            </a:pPr>
            <a:r>
              <a:rPr dirty="0" err="1"/>
              <a:t>var</a:t>
            </a:r>
            <a:r>
              <a:rPr dirty="0"/>
              <a:t> N = </a:t>
            </a:r>
            <a:r>
              <a:rPr dirty="0" err="1"/>
              <a:t>nums.length</a:t>
            </a:r>
            <a:r>
              <a:rPr dirty="0"/>
              <a:t>;</a:t>
            </a:r>
          </a:p>
          <a:p>
            <a:pPr>
              <a:defRPr sz="2000"/>
            </a:pPr>
            <a:r>
              <a:rPr dirty="0"/>
              <a:t>for (</a:t>
            </a:r>
            <a:r>
              <a:rPr dirty="0" err="1"/>
              <a:t>var</a:t>
            </a:r>
            <a:r>
              <a:rPr dirty="0"/>
              <a:t> </a:t>
            </a:r>
            <a:r>
              <a:rPr dirty="0" err="1"/>
              <a:t>i</a:t>
            </a:r>
            <a:r>
              <a:rPr dirty="0"/>
              <a:t>=</a:t>
            </a:r>
            <a:r>
              <a:rPr dirty="0" err="1"/>
              <a:t>N;i</a:t>
            </a:r>
            <a:r>
              <a:rPr dirty="0"/>
              <a:t>&gt;=0;- - </a:t>
            </a:r>
            <a:r>
              <a:rPr dirty="0" err="1"/>
              <a:t>i</a:t>
            </a:r>
            <a:r>
              <a:rPr dirty="0"/>
              <a:t>){   </a:t>
            </a:r>
            <a:r>
              <a:rPr sz="1400" dirty="0"/>
              <a:t>//</a:t>
            </a:r>
            <a:r>
              <a:rPr sz="1400" dirty="0" err="1"/>
              <a:t>数组不为空，往前一位</a:t>
            </a:r>
            <a:endParaRPr sz="1400" dirty="0"/>
          </a:p>
          <a:p>
            <a:pPr>
              <a:defRPr sz="2000"/>
            </a:pPr>
            <a:r>
              <a:rPr dirty="0"/>
              <a:t>     </a:t>
            </a:r>
            <a:r>
              <a:rPr dirty="0" err="1"/>
              <a:t>nums</a:t>
            </a:r>
            <a:r>
              <a:rPr dirty="0"/>
              <a:t>[</a:t>
            </a:r>
            <a:r>
              <a:rPr dirty="0" err="1"/>
              <a:t>i</a:t>
            </a:r>
            <a:r>
              <a:rPr dirty="0"/>
              <a:t>] =  </a:t>
            </a:r>
            <a:r>
              <a:rPr dirty="0" err="1"/>
              <a:t>nums</a:t>
            </a:r>
            <a:r>
              <a:rPr dirty="0"/>
              <a:t>[i-1];</a:t>
            </a:r>
          </a:p>
          <a:p>
            <a:pPr>
              <a:defRPr sz="2000"/>
            </a:pPr>
            <a:r>
              <a:rPr dirty="0"/>
              <a:t>}</a:t>
            </a:r>
          </a:p>
          <a:p>
            <a:pPr>
              <a:defRPr sz="2000"/>
            </a:pPr>
            <a:r>
              <a:rPr dirty="0" err="1"/>
              <a:t>nums</a:t>
            </a:r>
            <a:r>
              <a:rPr dirty="0"/>
              <a:t>[0] = </a:t>
            </a:r>
            <a:r>
              <a:rPr dirty="0" err="1"/>
              <a:t>newnums</a:t>
            </a:r>
            <a:r>
              <a:rPr dirty="0"/>
              <a:t>;   </a:t>
            </a:r>
            <a:r>
              <a:rPr sz="1400" dirty="0"/>
              <a:t>//</a:t>
            </a:r>
            <a:r>
              <a:rPr sz="1400" dirty="0" err="1"/>
              <a:t>插入</a:t>
            </a:r>
            <a:endParaRPr sz="1400" dirty="0"/>
          </a:p>
          <a:p>
            <a:pPr>
              <a:defRPr sz="2000"/>
            </a:pPr>
            <a:r>
              <a:rPr dirty="0"/>
              <a:t>alert(</a:t>
            </a:r>
            <a:r>
              <a:rPr dirty="0" err="1"/>
              <a:t>nums</a:t>
            </a:r>
            <a:r>
              <a:rPr dirty="0"/>
              <a:t>);       </a:t>
            </a:r>
            <a:r>
              <a:rPr sz="1400" dirty="0"/>
              <a:t>//</a:t>
            </a:r>
            <a:r>
              <a:rPr sz="1400" dirty="0" err="1"/>
              <a:t>程序输出</a:t>
            </a:r>
            <a:r>
              <a:rPr sz="1400" dirty="0"/>
              <a:t> 1,2,3,4,5</a:t>
            </a:r>
          </a:p>
        </p:txBody>
      </p:sp>
      <p:sp>
        <p:nvSpPr>
          <p:cNvPr id="494" name="var nums = [2,3,4,5];…"/>
          <p:cNvSpPr txBox="1"/>
          <p:nvPr/>
        </p:nvSpPr>
        <p:spPr>
          <a:xfrm>
            <a:off x="6587390" y="4033349"/>
            <a:ext cx="3422412" cy="236988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2000"/>
            </a:pPr>
            <a:r>
              <a:rPr dirty="0" err="1"/>
              <a:t>var</a:t>
            </a:r>
            <a:r>
              <a:rPr dirty="0"/>
              <a:t> </a:t>
            </a:r>
            <a:r>
              <a:rPr dirty="0" err="1"/>
              <a:t>nums</a:t>
            </a:r>
            <a:r>
              <a:rPr dirty="0"/>
              <a:t> = [2,3,4,5];</a:t>
            </a:r>
          </a:p>
          <a:p>
            <a:pPr>
              <a:defRPr sz="2000"/>
            </a:pPr>
            <a:r>
              <a:rPr dirty="0" err="1"/>
              <a:t>var</a:t>
            </a:r>
            <a:r>
              <a:rPr dirty="0"/>
              <a:t> </a:t>
            </a:r>
            <a:r>
              <a:rPr dirty="0" err="1"/>
              <a:t>newnums</a:t>
            </a:r>
            <a:r>
              <a:rPr dirty="0"/>
              <a:t> = 1;</a:t>
            </a:r>
          </a:p>
          <a:p>
            <a:pPr>
              <a:defRPr sz="2000"/>
            </a:pPr>
            <a:r>
              <a:rPr dirty="0" err="1"/>
              <a:t>nums.unshift</a:t>
            </a:r>
            <a:r>
              <a:rPr dirty="0"/>
              <a:t>(</a:t>
            </a:r>
            <a:r>
              <a:rPr dirty="0" err="1"/>
              <a:t>newnums</a:t>
            </a:r>
            <a:r>
              <a:rPr dirty="0"/>
              <a:t>);</a:t>
            </a:r>
          </a:p>
          <a:p>
            <a:pPr>
              <a:defRPr sz="2000"/>
            </a:pPr>
            <a:r>
              <a:rPr dirty="0"/>
              <a:t>alert(</a:t>
            </a:r>
            <a:r>
              <a:rPr dirty="0" err="1"/>
              <a:t>nums</a:t>
            </a:r>
            <a:r>
              <a:rPr dirty="0"/>
              <a:t>);       </a:t>
            </a:r>
            <a:r>
              <a:rPr sz="1400" dirty="0"/>
              <a:t>//</a:t>
            </a:r>
            <a:r>
              <a:rPr sz="1400" dirty="0" err="1"/>
              <a:t>程序输出</a:t>
            </a:r>
            <a:r>
              <a:rPr sz="1400" dirty="0"/>
              <a:t> 1,2,3,4,5</a:t>
            </a:r>
          </a:p>
          <a:p>
            <a:pPr>
              <a:defRPr sz="2000"/>
            </a:pPr>
            <a:endParaRPr sz="1400" dirty="0"/>
          </a:p>
          <a:p>
            <a:pPr>
              <a:defRPr sz="2000"/>
            </a:pPr>
            <a:r>
              <a:rPr dirty="0" err="1"/>
              <a:t>nums</a:t>
            </a:r>
            <a:r>
              <a:rPr dirty="0"/>
              <a:t> = [3,4,5];  </a:t>
            </a:r>
          </a:p>
          <a:p>
            <a:pPr>
              <a:defRPr sz="2000"/>
            </a:pPr>
            <a:r>
              <a:rPr dirty="0" err="1"/>
              <a:t>nums.unshift</a:t>
            </a:r>
            <a:r>
              <a:rPr dirty="0"/>
              <a:t>(newnums,1,2);</a:t>
            </a:r>
            <a:endParaRPr sz="1400" dirty="0"/>
          </a:p>
          <a:p>
            <a:pPr>
              <a:defRPr sz="2000"/>
            </a:pPr>
            <a:r>
              <a:rPr dirty="0"/>
              <a:t>alert(</a:t>
            </a:r>
            <a:r>
              <a:rPr dirty="0" err="1"/>
              <a:t>nums</a:t>
            </a:r>
            <a:r>
              <a:rPr dirty="0"/>
              <a:t>);       </a:t>
            </a:r>
            <a:r>
              <a:rPr sz="1400" dirty="0"/>
              <a:t>//</a:t>
            </a:r>
            <a:r>
              <a:rPr sz="1400" dirty="0" err="1"/>
              <a:t>程序输出</a:t>
            </a:r>
            <a:r>
              <a:rPr sz="1400" dirty="0"/>
              <a:t> 1,2,3,4,5</a:t>
            </a:r>
          </a:p>
        </p:txBody>
      </p:sp>
      <p:sp>
        <p:nvSpPr>
          <p:cNvPr id="495" name="//通过一次调用，为数组添加多个元素"/>
          <p:cNvSpPr txBox="1"/>
          <p:nvPr/>
        </p:nvSpPr>
        <p:spPr>
          <a:xfrm>
            <a:off x="6550268" y="5308195"/>
            <a:ext cx="2956298" cy="2540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400"/>
            </a:lvl1pPr>
          </a:lstStyle>
          <a:p>
            <a:pPr>
              <a:defRPr sz="2000"/>
            </a:pPr>
            <a:r>
              <a:rPr sz="1400"/>
              <a:t>//通过一次调用，为数组添加多个元素</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498" name="Title 3"/>
          <p:cNvSpPr txBox="1">
            <a:spLocks noGrp="1"/>
          </p:cNvSpPr>
          <p:nvPr>
            <p:ph type="title"/>
          </p:nvPr>
        </p:nvSpPr>
        <p:spPr>
          <a:xfrm>
            <a:off x="427800" y="554800"/>
            <a:ext cx="11186478" cy="369333"/>
          </a:xfrm>
          <a:prstGeom prst="rect">
            <a:avLst/>
          </a:prstGeom>
        </p:spPr>
        <p:txBody>
          <a:bodyPr/>
          <a:lstStyle/>
          <a:p>
            <a:r>
              <a:t>Delete element</a:t>
            </a:r>
          </a:p>
        </p:txBody>
      </p:sp>
      <p:sp>
        <p:nvSpPr>
          <p:cNvPr id="499" name="Group"/>
          <p:cNvSpPr txBox="1"/>
          <p:nvPr/>
        </p:nvSpPr>
        <p:spPr>
          <a:xfrm>
            <a:off x="456119" y="1042090"/>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defRPr sz="1800"/>
            </a:pPr>
            <a:r>
              <a:t>pop()</a:t>
            </a:r>
          </a:p>
          <a:p>
            <a:pPr>
              <a:defRPr sz="1800"/>
            </a:pPr>
            <a:endParaRPr/>
          </a:p>
        </p:txBody>
      </p:sp>
      <p:sp>
        <p:nvSpPr>
          <p:cNvPr id="500" name="Group"/>
          <p:cNvSpPr txBox="1"/>
          <p:nvPr/>
        </p:nvSpPr>
        <p:spPr>
          <a:xfrm>
            <a:off x="456119" y="1421979"/>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shift()</a:t>
            </a:r>
          </a:p>
        </p:txBody>
      </p:sp>
      <p:sp>
        <p:nvSpPr>
          <p:cNvPr id="501" name="Group"/>
          <p:cNvSpPr txBox="1"/>
          <p:nvPr/>
        </p:nvSpPr>
        <p:spPr>
          <a:xfrm>
            <a:off x="1922757" y="955896"/>
            <a:ext cx="8346486"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r>
              <a:t>//删除数组末尾的元素</a:t>
            </a:r>
          </a:p>
        </p:txBody>
      </p:sp>
      <p:sp>
        <p:nvSpPr>
          <p:cNvPr id="502" name="Group"/>
          <p:cNvSpPr txBox="1"/>
          <p:nvPr/>
        </p:nvSpPr>
        <p:spPr>
          <a:xfrm>
            <a:off x="1922757" y="1399284"/>
            <a:ext cx="2498940"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defRPr sz="1400"/>
            </a:lvl1pPr>
          </a:lstStyle>
          <a:p>
            <a:r>
              <a:t>//删除数组的第一个元素</a:t>
            </a:r>
          </a:p>
        </p:txBody>
      </p:sp>
      <p:sp>
        <p:nvSpPr>
          <p:cNvPr id="503" name="Group"/>
          <p:cNvSpPr txBox="1"/>
          <p:nvPr/>
        </p:nvSpPr>
        <p:spPr>
          <a:xfrm>
            <a:off x="433819" y="1823067"/>
            <a:ext cx="8346486" cy="38047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var nums = [1,2,3,4,5,9];</a:t>
            </a:r>
          </a:p>
          <a:p>
            <a:pPr>
              <a:defRPr sz="2000"/>
            </a:pPr>
            <a:r>
              <a:t>nums.pop();</a:t>
            </a:r>
          </a:p>
          <a:p>
            <a:pPr>
              <a:defRPr sz="2000"/>
            </a:pPr>
            <a:r>
              <a:t>alert(nums);       </a:t>
            </a:r>
            <a:r>
              <a:rPr sz="1400"/>
              <a:t>//程序输出 1,2,3,4,5</a:t>
            </a:r>
          </a:p>
          <a:p>
            <a:pPr>
              <a:defRPr sz="2000"/>
            </a:pPr>
            <a:endParaRPr sz="1400"/>
          </a:p>
          <a:p>
            <a:pPr>
              <a:defRPr sz="2000"/>
            </a:pPr>
            <a:r>
              <a:t>var nums = [9,1,2,3,4,5];</a:t>
            </a:r>
          </a:p>
          <a:p>
            <a:pPr>
              <a:defRPr sz="2000"/>
            </a:pPr>
            <a:r>
              <a:t>for(var i=0;i&lt;nums.length;++i){</a:t>
            </a:r>
          </a:p>
          <a:p>
            <a:pPr>
              <a:defRPr sz="2000"/>
            </a:pPr>
            <a:r>
              <a:t>     nums[i]=nums[i+1];</a:t>
            </a:r>
          </a:p>
          <a:p>
            <a:pPr>
              <a:defRPr sz="2000"/>
            </a:pPr>
            <a:r>
              <a:t>}</a:t>
            </a:r>
          </a:p>
          <a:p>
            <a:pPr>
              <a:defRPr sz="2000"/>
            </a:pPr>
            <a:r>
              <a:t>alert(nums);       </a:t>
            </a:r>
            <a:r>
              <a:rPr sz="1400"/>
              <a:t>//程序输出 1,2,3,4,5，</a:t>
            </a:r>
          </a:p>
          <a:p>
            <a:pPr>
              <a:defRPr sz="2000"/>
            </a:pPr>
            <a:endParaRPr sz="1400"/>
          </a:p>
          <a:p>
            <a:pPr>
              <a:defRPr sz="2000"/>
            </a:pPr>
            <a:endParaRPr sz="1400"/>
          </a:p>
          <a:p>
            <a:pPr>
              <a:defRPr sz="2000"/>
            </a:pPr>
            <a:endParaRPr sz="1400"/>
          </a:p>
        </p:txBody>
      </p:sp>
      <p:sp>
        <p:nvSpPr>
          <p:cNvPr id="504" name="Group"/>
          <p:cNvSpPr txBox="1"/>
          <p:nvPr/>
        </p:nvSpPr>
        <p:spPr>
          <a:xfrm>
            <a:off x="408711" y="4585636"/>
            <a:ext cx="5948508" cy="873704"/>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a:defRPr sz="1400">
                <a:solidFill>
                  <a:schemeClr val="accent5"/>
                </a:solidFill>
              </a:defRPr>
            </a:pPr>
            <a:r>
              <a:t>需要将前面的每一个元素都相应地向前移一个位置，低效</a:t>
            </a:r>
          </a:p>
          <a:p>
            <a:pPr>
              <a:defRPr sz="1400">
                <a:solidFill>
                  <a:schemeClr val="accent5"/>
                </a:solidFill>
              </a:defRPr>
            </a:pPr>
            <a:r>
              <a:t>此外，还多出了一个元素，会多出了一个，</a:t>
            </a:r>
          </a:p>
        </p:txBody>
      </p:sp>
      <p:sp>
        <p:nvSpPr>
          <p:cNvPr id="505" name="var nums = [9,1,2,3,4,5];…"/>
          <p:cNvSpPr txBox="1"/>
          <p:nvPr/>
        </p:nvSpPr>
        <p:spPr>
          <a:xfrm>
            <a:off x="7149017" y="1888284"/>
            <a:ext cx="3472104" cy="206210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2000"/>
            </a:pPr>
            <a:r>
              <a:rPr dirty="0" err="1"/>
              <a:t>var</a:t>
            </a:r>
            <a:r>
              <a:rPr dirty="0"/>
              <a:t> </a:t>
            </a:r>
            <a:r>
              <a:rPr dirty="0" err="1"/>
              <a:t>nums</a:t>
            </a:r>
            <a:r>
              <a:rPr dirty="0"/>
              <a:t> = [9,1,2,3,4,5];</a:t>
            </a:r>
          </a:p>
          <a:p>
            <a:pPr>
              <a:defRPr sz="2000"/>
            </a:pPr>
            <a:r>
              <a:rPr dirty="0" err="1"/>
              <a:t>nums.shift</a:t>
            </a:r>
            <a:r>
              <a:rPr dirty="0"/>
              <a:t>();</a:t>
            </a:r>
          </a:p>
          <a:p>
            <a:pPr>
              <a:defRPr sz="2000"/>
            </a:pPr>
            <a:r>
              <a:rPr dirty="0"/>
              <a:t>alert(</a:t>
            </a:r>
            <a:r>
              <a:rPr dirty="0" err="1"/>
              <a:t>nums</a:t>
            </a:r>
            <a:r>
              <a:rPr dirty="0"/>
              <a:t>);       </a:t>
            </a:r>
            <a:r>
              <a:rPr sz="1400" dirty="0"/>
              <a:t>//</a:t>
            </a:r>
            <a:r>
              <a:rPr sz="1400" dirty="0" err="1"/>
              <a:t>程序输出</a:t>
            </a:r>
            <a:r>
              <a:rPr sz="1400" dirty="0"/>
              <a:t> 1,2,3,4,5</a:t>
            </a:r>
          </a:p>
          <a:p>
            <a:pPr>
              <a:defRPr sz="2000"/>
            </a:pPr>
            <a:endParaRPr sz="1400" dirty="0"/>
          </a:p>
          <a:p>
            <a:pPr>
              <a:defRPr sz="2000"/>
            </a:pPr>
            <a:r>
              <a:rPr dirty="0" err="1"/>
              <a:t>nums</a:t>
            </a:r>
            <a:r>
              <a:rPr dirty="0"/>
              <a:t> = [3,4,5];  </a:t>
            </a:r>
          </a:p>
          <a:p>
            <a:pPr>
              <a:defRPr sz="2000"/>
            </a:pPr>
            <a:r>
              <a:rPr dirty="0" err="1"/>
              <a:t>nums.unshift</a:t>
            </a:r>
            <a:r>
              <a:rPr dirty="0"/>
              <a:t>(newnums,1,2);</a:t>
            </a:r>
            <a:endParaRPr sz="1400" dirty="0"/>
          </a:p>
          <a:p>
            <a:pPr>
              <a:defRPr sz="2000"/>
            </a:pPr>
            <a:r>
              <a:rPr dirty="0"/>
              <a:t>alert(</a:t>
            </a:r>
            <a:r>
              <a:rPr dirty="0" err="1"/>
              <a:t>nums</a:t>
            </a:r>
            <a:r>
              <a:rPr dirty="0"/>
              <a:t>);       </a:t>
            </a:r>
            <a:r>
              <a:rPr sz="1400" dirty="0"/>
              <a:t>//</a:t>
            </a:r>
            <a:r>
              <a:rPr sz="1400" dirty="0" err="1"/>
              <a:t>程序输出</a:t>
            </a:r>
            <a:r>
              <a:rPr sz="1400" dirty="0"/>
              <a:t> 1,2,3,4,5</a:t>
            </a:r>
          </a:p>
        </p:txBody>
      </p:sp>
      <p:sp>
        <p:nvSpPr>
          <p:cNvPr id="506" name="Group"/>
          <p:cNvSpPr txBox="1"/>
          <p:nvPr/>
        </p:nvSpPr>
        <p:spPr>
          <a:xfrm>
            <a:off x="7041232" y="4173259"/>
            <a:ext cx="3343987" cy="873703"/>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defRPr sz="1400">
                <a:solidFill>
                  <a:schemeClr val="accent5"/>
                </a:solidFill>
              </a:defRPr>
            </a:lvl1pPr>
          </a:lstStyle>
          <a:p>
            <a:r>
              <a:t>会将删掉的元素作为方法的返回值返回，因此可以使用一个变量来保存删除的元素</a:t>
            </a:r>
          </a:p>
        </p:txBody>
      </p:sp>
      <p:sp>
        <p:nvSpPr>
          <p:cNvPr id="507" name="var nums = [6,1,2,3,4,5];…"/>
          <p:cNvSpPr txBox="1"/>
          <p:nvPr/>
        </p:nvSpPr>
        <p:spPr>
          <a:xfrm>
            <a:off x="7090515" y="4816974"/>
            <a:ext cx="4742359" cy="146544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2000"/>
            </a:pPr>
            <a:r>
              <a:t>var nums = [6,1,2,3,4,5];</a:t>
            </a:r>
          </a:p>
          <a:p>
            <a:pPr>
              <a:defRPr sz="2000"/>
            </a:pPr>
            <a:r>
              <a:t>var first = nums.shift();           </a:t>
            </a:r>
            <a:r>
              <a:rPr sz="1400"/>
              <a:t>//first 拿到value 6</a:t>
            </a:r>
          </a:p>
          <a:p>
            <a:pPr>
              <a:defRPr sz="2000"/>
            </a:pPr>
            <a:r>
              <a:t>nums.push(first);</a:t>
            </a:r>
          </a:p>
          <a:p>
            <a:pPr>
              <a:defRPr sz="2000"/>
            </a:pPr>
            <a:r>
              <a:t>alert(nums);       </a:t>
            </a:r>
            <a:r>
              <a:rPr sz="1400"/>
              <a:t>//程序输出 1,2,3,4,5,6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510" name="Title 3"/>
          <p:cNvSpPr txBox="1">
            <a:spLocks noGrp="1"/>
          </p:cNvSpPr>
          <p:nvPr>
            <p:ph type="title"/>
          </p:nvPr>
        </p:nvSpPr>
        <p:spPr>
          <a:xfrm>
            <a:off x="427800" y="554800"/>
            <a:ext cx="11186478" cy="369333"/>
          </a:xfrm>
          <a:prstGeom prst="rect">
            <a:avLst/>
          </a:prstGeom>
        </p:spPr>
        <p:txBody>
          <a:bodyPr/>
          <a:lstStyle>
            <a:lvl1pPr defTabSz="957930">
              <a:defRPr sz="2112"/>
            </a:lvl1pPr>
          </a:lstStyle>
          <a:p>
            <a:r>
              <a:t>补充：从数组中间位置添加和删除元素</a:t>
            </a:r>
          </a:p>
        </p:txBody>
      </p:sp>
      <p:sp>
        <p:nvSpPr>
          <p:cNvPr id="511" name="Group"/>
          <p:cNvSpPr txBox="1"/>
          <p:nvPr/>
        </p:nvSpPr>
        <p:spPr>
          <a:xfrm>
            <a:off x="456119" y="1042090"/>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defRPr sz="1800"/>
            </a:pPr>
            <a:r>
              <a:t>splice()</a:t>
            </a:r>
          </a:p>
          <a:p>
            <a:pPr>
              <a:defRPr sz="1800"/>
            </a:pPr>
            <a:endParaRPr/>
          </a:p>
        </p:txBody>
      </p:sp>
      <p:sp>
        <p:nvSpPr>
          <p:cNvPr id="512" name="Group"/>
          <p:cNvSpPr txBox="1"/>
          <p:nvPr/>
        </p:nvSpPr>
        <p:spPr>
          <a:xfrm>
            <a:off x="398010" y="3010826"/>
            <a:ext cx="8346486" cy="327720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rPr dirty="0" err="1"/>
              <a:t>var</a:t>
            </a:r>
            <a:r>
              <a:rPr dirty="0"/>
              <a:t> </a:t>
            </a:r>
            <a:r>
              <a:rPr dirty="0" err="1"/>
              <a:t>nums</a:t>
            </a:r>
            <a:r>
              <a:rPr dirty="0"/>
              <a:t> = [1,2,3,7,8,9];</a:t>
            </a:r>
          </a:p>
          <a:p>
            <a:pPr>
              <a:defRPr sz="2000"/>
            </a:pPr>
            <a:r>
              <a:rPr dirty="0" err="1"/>
              <a:t>var</a:t>
            </a:r>
            <a:r>
              <a:rPr dirty="0"/>
              <a:t> </a:t>
            </a:r>
            <a:r>
              <a:rPr dirty="0" err="1"/>
              <a:t>newElements</a:t>
            </a:r>
            <a:r>
              <a:rPr dirty="0"/>
              <a:t> = [4,5,6];</a:t>
            </a:r>
          </a:p>
          <a:p>
            <a:pPr>
              <a:defRPr sz="2000"/>
            </a:pPr>
            <a:r>
              <a:rPr dirty="0" err="1"/>
              <a:t>nums.splice</a:t>
            </a:r>
            <a:r>
              <a:rPr dirty="0"/>
              <a:t>(3,0,newElements);</a:t>
            </a:r>
          </a:p>
          <a:p>
            <a:pPr>
              <a:defRPr sz="2000"/>
            </a:pPr>
            <a:r>
              <a:rPr dirty="0"/>
              <a:t>alert(</a:t>
            </a:r>
            <a:r>
              <a:rPr dirty="0" err="1"/>
              <a:t>nums</a:t>
            </a:r>
            <a:r>
              <a:rPr dirty="0"/>
              <a:t>);       </a:t>
            </a:r>
            <a:r>
              <a:rPr sz="1400" dirty="0"/>
              <a:t>//</a:t>
            </a:r>
            <a:r>
              <a:rPr sz="1400" dirty="0" err="1"/>
              <a:t>程序输出</a:t>
            </a:r>
            <a:r>
              <a:rPr sz="1400" dirty="0"/>
              <a:t> 1,2,3,4,5,6,7,8,9</a:t>
            </a:r>
          </a:p>
          <a:p>
            <a:pPr>
              <a:defRPr sz="2000"/>
            </a:pPr>
            <a:endParaRPr sz="1400" dirty="0"/>
          </a:p>
          <a:p>
            <a:pPr>
              <a:defRPr sz="2000"/>
            </a:pPr>
            <a:r>
              <a:rPr sz="1400" dirty="0" err="1"/>
              <a:t>不需要var一个新数组</a:t>
            </a:r>
            <a:endParaRPr sz="1400" dirty="0"/>
          </a:p>
          <a:p>
            <a:pPr>
              <a:defRPr sz="2000"/>
            </a:pPr>
            <a:r>
              <a:rPr dirty="0" err="1"/>
              <a:t>var</a:t>
            </a:r>
            <a:r>
              <a:rPr dirty="0"/>
              <a:t> </a:t>
            </a:r>
            <a:r>
              <a:rPr dirty="0" err="1"/>
              <a:t>nums</a:t>
            </a:r>
            <a:r>
              <a:rPr dirty="0"/>
              <a:t> = [1,2,3,7,8,9];</a:t>
            </a:r>
          </a:p>
          <a:p>
            <a:pPr>
              <a:defRPr sz="2000"/>
            </a:pPr>
            <a:r>
              <a:rPr dirty="0" err="1"/>
              <a:t>nums.splice</a:t>
            </a:r>
            <a:r>
              <a:rPr dirty="0"/>
              <a:t>(3,0,4,5,6);</a:t>
            </a:r>
          </a:p>
          <a:p>
            <a:pPr>
              <a:defRPr sz="2000"/>
            </a:pPr>
            <a:r>
              <a:rPr dirty="0"/>
              <a:t>alert(</a:t>
            </a:r>
            <a:r>
              <a:rPr dirty="0" err="1"/>
              <a:t>nums</a:t>
            </a:r>
            <a:r>
              <a:rPr dirty="0"/>
              <a:t>);       </a:t>
            </a:r>
            <a:r>
              <a:rPr sz="1400" dirty="0"/>
              <a:t>//</a:t>
            </a:r>
            <a:r>
              <a:rPr sz="1400" dirty="0" err="1"/>
              <a:t>程序输出</a:t>
            </a:r>
            <a:r>
              <a:rPr sz="1400" dirty="0"/>
              <a:t> 1,2,3,4,5,6,7,8,9 </a:t>
            </a:r>
          </a:p>
          <a:p>
            <a:pPr>
              <a:defRPr sz="2000"/>
            </a:pPr>
            <a:endParaRPr sz="1400" dirty="0"/>
          </a:p>
        </p:txBody>
      </p:sp>
      <p:sp>
        <p:nvSpPr>
          <p:cNvPr id="513" name="Group"/>
          <p:cNvSpPr txBox="1"/>
          <p:nvPr/>
        </p:nvSpPr>
        <p:spPr>
          <a:xfrm>
            <a:off x="456119" y="1486972"/>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为数组添加元素</a:t>
            </a:r>
          </a:p>
        </p:txBody>
      </p:sp>
      <p:sp>
        <p:nvSpPr>
          <p:cNvPr id="514" name="Group"/>
          <p:cNvSpPr txBox="1"/>
          <p:nvPr/>
        </p:nvSpPr>
        <p:spPr>
          <a:xfrm>
            <a:off x="398010" y="1780063"/>
            <a:ext cx="8346486" cy="8650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pPr>
            <a:r>
              <a:t>· 起始索引 （希望开始添加元素的地方）</a:t>
            </a:r>
          </a:p>
          <a:p>
            <a:pPr>
              <a:defRPr sz="1400"/>
            </a:pPr>
            <a:r>
              <a:t>· 需要删除的元素个数（添加元素时该参数设为0）</a:t>
            </a:r>
          </a:p>
          <a:p>
            <a:pPr>
              <a:defRPr sz="1400"/>
            </a:pPr>
            <a:r>
              <a:t>· 想要添加进数组的元素</a:t>
            </a:r>
          </a:p>
        </p:txBody>
      </p:sp>
      <p:sp>
        <p:nvSpPr>
          <p:cNvPr id="515" name="Group"/>
          <p:cNvSpPr txBox="1"/>
          <p:nvPr/>
        </p:nvSpPr>
        <p:spPr>
          <a:xfrm>
            <a:off x="6422100" y="1441243"/>
            <a:ext cx="8346486" cy="19058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删除数组元素</a:t>
            </a:r>
          </a:p>
          <a:p>
            <a:pPr>
              <a:defRPr sz="2000"/>
            </a:pPr>
            <a:r>
              <a:t>var nums = [1,2,3,100,200,300,400,4,5];</a:t>
            </a:r>
          </a:p>
          <a:p>
            <a:pPr>
              <a:defRPr sz="2000"/>
            </a:pPr>
            <a:r>
              <a:t>nums.splice(3,4);</a:t>
            </a:r>
          </a:p>
          <a:p>
            <a:pPr>
              <a:defRPr sz="2000"/>
            </a:pPr>
            <a:r>
              <a:t>alert(nums);       </a:t>
            </a:r>
            <a:r>
              <a:rPr sz="1400"/>
              <a:t>//程序输出 1,2,3,4,5</a:t>
            </a:r>
          </a:p>
          <a:p>
            <a:pPr>
              <a:defRPr sz="2000"/>
            </a:pPr>
            <a:endParaRPr sz="14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grpSp>
        <p:nvGrpSpPr>
          <p:cNvPr id="307" name="组合 8"/>
          <p:cNvGrpSpPr/>
          <p:nvPr/>
        </p:nvGrpSpPr>
        <p:grpSpPr>
          <a:xfrm>
            <a:off x="4282856" y="1858142"/>
            <a:ext cx="3682239" cy="669824"/>
            <a:chOff x="0" y="0"/>
            <a:chExt cx="3682238" cy="669823"/>
          </a:xfrm>
        </p:grpSpPr>
        <p:sp>
          <p:nvSpPr>
            <p:cNvPr id="305" name="矩形 9"/>
            <p:cNvSpPr txBox="1"/>
            <p:nvPr/>
          </p:nvSpPr>
          <p:spPr>
            <a:xfrm>
              <a:off x="943493" y="0"/>
              <a:ext cx="985203" cy="437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t>Usage</a:t>
              </a:r>
            </a:p>
          </p:txBody>
        </p:sp>
        <p:sp>
          <p:nvSpPr>
            <p:cNvPr id="306" name="矩形 10"/>
            <p:cNvSpPr txBox="1"/>
            <p:nvPr/>
          </p:nvSpPr>
          <p:spPr>
            <a:xfrm>
              <a:off x="0" y="381000"/>
              <a:ext cx="3682239"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chemeClr val="accent1"/>
                  </a:solidFill>
                </a:defRPr>
              </a:lvl1pPr>
            </a:lstStyle>
            <a:p>
              <a:r>
                <a:t>Create, read and write, length, operate</a:t>
              </a:r>
            </a:p>
          </p:txBody>
        </p:sp>
      </p:grpSp>
      <p:grpSp>
        <p:nvGrpSpPr>
          <p:cNvPr id="310" name="组合 11"/>
          <p:cNvGrpSpPr/>
          <p:nvPr/>
        </p:nvGrpSpPr>
        <p:grpSpPr>
          <a:xfrm>
            <a:off x="4073094" y="2782702"/>
            <a:ext cx="3661960" cy="842544"/>
            <a:chOff x="0" y="0"/>
            <a:chExt cx="3661959" cy="842543"/>
          </a:xfrm>
        </p:grpSpPr>
        <p:sp>
          <p:nvSpPr>
            <p:cNvPr id="308" name="矩形 12"/>
            <p:cNvSpPr txBox="1"/>
            <p:nvPr/>
          </p:nvSpPr>
          <p:spPr>
            <a:xfrm>
              <a:off x="693598" y="0"/>
              <a:ext cx="1933685" cy="437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t>Array Method</a:t>
              </a:r>
            </a:p>
          </p:txBody>
        </p:sp>
        <p:sp>
          <p:nvSpPr>
            <p:cNvPr id="309" name="矩形 13"/>
            <p:cNvSpPr txBox="1"/>
            <p:nvPr/>
          </p:nvSpPr>
          <p:spPr>
            <a:xfrm>
              <a:off x="0" y="350520"/>
              <a:ext cx="3661960" cy="492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400">
                  <a:solidFill>
                    <a:schemeClr val="accent1"/>
                  </a:solidFill>
                </a:defRPr>
              </a:lvl1pPr>
            </a:lstStyle>
            <a:p>
              <a:r>
                <a:t>Find, Convert to string, add elements, delete elements, sort</a:t>
              </a:r>
            </a:p>
          </p:txBody>
        </p:sp>
      </p:grpSp>
      <p:grpSp>
        <p:nvGrpSpPr>
          <p:cNvPr id="313" name="组合 14"/>
          <p:cNvGrpSpPr/>
          <p:nvPr/>
        </p:nvGrpSpPr>
        <p:grpSpPr>
          <a:xfrm>
            <a:off x="4187393" y="4236950"/>
            <a:ext cx="3405655" cy="665915"/>
            <a:chOff x="0" y="0"/>
            <a:chExt cx="3405653" cy="665914"/>
          </a:xfrm>
        </p:grpSpPr>
        <p:sp>
          <p:nvSpPr>
            <p:cNvPr id="311" name="矩形 15"/>
            <p:cNvSpPr txBox="1"/>
            <p:nvPr/>
          </p:nvSpPr>
          <p:spPr>
            <a:xfrm>
              <a:off x="0" y="0"/>
              <a:ext cx="3356482" cy="437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rPr dirty="0"/>
                <a:t>Multi-dimensional Array </a:t>
              </a:r>
            </a:p>
          </p:txBody>
        </p:sp>
        <p:sp>
          <p:nvSpPr>
            <p:cNvPr id="312" name="矩形 16"/>
            <p:cNvSpPr txBox="1"/>
            <p:nvPr/>
          </p:nvSpPr>
          <p:spPr>
            <a:xfrm>
              <a:off x="399528" y="358139"/>
              <a:ext cx="3006125" cy="307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chemeClr val="accent1"/>
                  </a:solidFill>
                </a:defRPr>
              </a:lvl1pPr>
            </a:lstStyle>
            <a:p>
              <a:r>
                <a:rPr dirty="0"/>
                <a:t>Create </a:t>
              </a:r>
              <a:r>
                <a:rPr lang="en-US" dirty="0" err="1"/>
                <a:t>Bi</a:t>
              </a:r>
              <a:r>
                <a:rPr dirty="0" err="1"/>
                <a:t>dimensional</a:t>
              </a:r>
              <a:r>
                <a:rPr dirty="0"/>
                <a:t> </a:t>
              </a:r>
              <a:r>
                <a:rPr lang="en-US" dirty="0"/>
                <a:t>A</a:t>
              </a:r>
              <a:r>
                <a:rPr dirty="0"/>
                <a:t>rray</a:t>
              </a:r>
            </a:p>
          </p:txBody>
        </p:sp>
      </p:grpSp>
      <p:grpSp>
        <p:nvGrpSpPr>
          <p:cNvPr id="316" name="组合 14"/>
          <p:cNvGrpSpPr/>
          <p:nvPr/>
        </p:nvGrpSpPr>
        <p:grpSpPr>
          <a:xfrm>
            <a:off x="4870005" y="5002047"/>
            <a:ext cx="1831465" cy="911124"/>
            <a:chOff x="0" y="0"/>
            <a:chExt cx="1831463" cy="911123"/>
          </a:xfrm>
        </p:grpSpPr>
        <p:sp>
          <p:nvSpPr>
            <p:cNvPr id="314" name="矩形 15"/>
            <p:cNvSpPr txBox="1"/>
            <p:nvPr/>
          </p:nvSpPr>
          <p:spPr>
            <a:xfrm>
              <a:off x="319427" y="0"/>
              <a:ext cx="1069738" cy="437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t>Iterator</a:t>
              </a:r>
            </a:p>
          </p:txBody>
        </p:sp>
        <p:sp>
          <p:nvSpPr>
            <p:cNvPr id="315" name="矩形 16"/>
            <p:cNvSpPr txBox="1"/>
            <p:nvPr/>
          </p:nvSpPr>
          <p:spPr>
            <a:xfrm>
              <a:off x="0" y="419100"/>
              <a:ext cx="1831464" cy="492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400">
                  <a:solidFill>
                    <a:schemeClr val="accent1"/>
                  </a:solidFill>
                </a:defRPr>
              </a:lvl1pPr>
            </a:lstStyle>
            <a:p>
              <a:r>
                <a:t>Generate new array, generate array</a:t>
              </a:r>
            </a:p>
          </p:txBody>
        </p:sp>
      </p:grpSp>
      <p:grpSp>
        <p:nvGrpSpPr>
          <p:cNvPr id="319" name="Group 16"/>
          <p:cNvGrpSpPr/>
          <p:nvPr/>
        </p:nvGrpSpPr>
        <p:grpSpPr>
          <a:xfrm>
            <a:off x="4770389" y="1069253"/>
            <a:ext cx="1912613" cy="624130"/>
            <a:chOff x="800100" y="0"/>
            <a:chExt cx="1912612" cy="624129"/>
          </a:xfrm>
        </p:grpSpPr>
        <p:sp>
          <p:nvSpPr>
            <p:cNvPr id="317" name="矩形 4"/>
            <p:cNvSpPr txBox="1"/>
            <p:nvPr/>
          </p:nvSpPr>
          <p:spPr>
            <a:xfrm>
              <a:off x="1097676" y="0"/>
              <a:ext cx="1374835" cy="437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t>Definition</a:t>
              </a:r>
            </a:p>
          </p:txBody>
        </p:sp>
        <p:sp>
          <p:nvSpPr>
            <p:cNvPr id="318" name="Rectangle 18"/>
            <p:cNvSpPr txBox="1"/>
            <p:nvPr/>
          </p:nvSpPr>
          <p:spPr>
            <a:xfrm>
              <a:off x="800100" y="335305"/>
              <a:ext cx="1912613" cy="2888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a:solidFill>
                    <a:schemeClr val="accent1"/>
                  </a:solidFill>
                </a:defRPr>
              </a:lvl1pPr>
            </a:lstStyle>
            <a:p>
              <a:r>
                <a:t>Definition in JavaScript</a:t>
              </a:r>
            </a:p>
          </p:txBody>
        </p:sp>
      </p:grpSp>
      <p:sp>
        <p:nvSpPr>
          <p:cNvPr id="2" name="Rectangle 1"/>
          <p:cNvSpPr/>
          <p:nvPr/>
        </p:nvSpPr>
        <p:spPr>
          <a:xfrm>
            <a:off x="3797378" y="4124719"/>
            <a:ext cx="4167718" cy="1921316"/>
          </a:xfrm>
          <a:prstGeom prst="rect">
            <a:avLst/>
          </a:prstGeom>
          <a:noFill/>
          <a:ln w="1905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2000" tIns="72000" rIns="72000" bIns="72000" numCol="1" spcCol="38100" rtlCol="0" anchor="ctr">
            <a:spAutoFit/>
          </a:bodyPr>
          <a:lstStyle/>
          <a:p>
            <a:pPr marL="0" marR="0" indent="0" algn="l" defTabSz="1088775"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a:ln>
                <a:noFill/>
              </a:ln>
              <a:solidFill>
                <a:srgbClr val="000000"/>
              </a:solidFill>
              <a:effectLst/>
              <a:uFillTx/>
              <a:latin typeface="+mn-lt"/>
              <a:ea typeface="+mn-ea"/>
              <a:cs typeface="+mn-cs"/>
              <a:sym typeface="Arial"/>
            </a:endParaRPr>
          </a:p>
        </p:txBody>
      </p:sp>
      <p:sp>
        <p:nvSpPr>
          <p:cNvPr id="21" name="矩形 12"/>
          <p:cNvSpPr txBox="1"/>
          <p:nvPr/>
        </p:nvSpPr>
        <p:spPr>
          <a:xfrm>
            <a:off x="7992576" y="4854545"/>
            <a:ext cx="1804338"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rPr lang="en-US" dirty="0">
                <a:solidFill>
                  <a:srgbClr val="FFC000"/>
                </a:solidFill>
              </a:rPr>
              <a:t>Next Lesson</a:t>
            </a:r>
            <a:endParaRPr dirty="0">
              <a:solidFill>
                <a:srgbClr val="FFC000"/>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lide number"/>
          <p:cNvSpPr txBox="1">
            <a:spLocks noGrp="1"/>
          </p:cNvSpPr>
          <p:nvPr>
            <p:ph type="sldNum" sz="quarter" idx="2"/>
          </p:nvPr>
        </p:nvSpPr>
        <p:spPr>
          <a:xfrm>
            <a:off x="11550640" y="6536750"/>
            <a:ext cx="139838"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518" name="Title 3"/>
          <p:cNvSpPr txBox="1">
            <a:spLocks noGrp="1"/>
          </p:cNvSpPr>
          <p:nvPr>
            <p:ph type="title"/>
          </p:nvPr>
        </p:nvSpPr>
        <p:spPr>
          <a:xfrm>
            <a:off x="427800" y="554800"/>
            <a:ext cx="11186478" cy="369333"/>
          </a:xfrm>
          <a:prstGeom prst="rect">
            <a:avLst/>
          </a:prstGeom>
        </p:spPr>
        <p:txBody>
          <a:bodyPr/>
          <a:lstStyle/>
          <a:p>
            <a:r>
              <a:t>Sort</a:t>
            </a:r>
          </a:p>
        </p:txBody>
      </p:sp>
      <p:sp>
        <p:nvSpPr>
          <p:cNvPr id="519" name="Group"/>
          <p:cNvSpPr txBox="1"/>
          <p:nvPr/>
        </p:nvSpPr>
        <p:spPr>
          <a:xfrm>
            <a:off x="456119" y="1205898"/>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defRPr sz="1800"/>
            </a:pPr>
            <a:r>
              <a:t>reverse()</a:t>
            </a:r>
          </a:p>
          <a:p>
            <a:pPr>
              <a:defRPr sz="1800"/>
            </a:pPr>
            <a:endParaRPr/>
          </a:p>
        </p:txBody>
      </p:sp>
      <p:sp>
        <p:nvSpPr>
          <p:cNvPr id="520" name="Group"/>
          <p:cNvSpPr txBox="1"/>
          <p:nvPr/>
        </p:nvSpPr>
        <p:spPr>
          <a:xfrm>
            <a:off x="387016" y="2279810"/>
            <a:ext cx="8346486" cy="30955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rPr dirty="0" err="1"/>
              <a:t>var</a:t>
            </a:r>
            <a:r>
              <a:rPr dirty="0"/>
              <a:t> </a:t>
            </a:r>
            <a:r>
              <a:rPr dirty="0" err="1"/>
              <a:t>nums</a:t>
            </a:r>
            <a:r>
              <a:rPr dirty="0"/>
              <a:t> = [1,2,3,4,5];</a:t>
            </a:r>
          </a:p>
          <a:p>
            <a:pPr>
              <a:defRPr sz="2000"/>
            </a:pPr>
            <a:r>
              <a:rPr dirty="0" err="1"/>
              <a:t>nums.reverse</a:t>
            </a:r>
            <a:r>
              <a:rPr dirty="0"/>
              <a:t>();</a:t>
            </a:r>
          </a:p>
          <a:p>
            <a:pPr>
              <a:defRPr sz="2000"/>
            </a:pPr>
            <a:r>
              <a:rPr dirty="0"/>
              <a:t>alert(</a:t>
            </a:r>
            <a:r>
              <a:rPr dirty="0" err="1"/>
              <a:t>nums</a:t>
            </a:r>
            <a:r>
              <a:rPr dirty="0"/>
              <a:t>);                         </a:t>
            </a:r>
            <a:r>
              <a:rPr sz="1400" dirty="0"/>
              <a:t>//5,4,3,2,1</a:t>
            </a:r>
          </a:p>
          <a:p>
            <a:pPr>
              <a:defRPr sz="2000"/>
            </a:pPr>
            <a:endParaRPr sz="1400" dirty="0"/>
          </a:p>
          <a:p>
            <a:pPr>
              <a:defRPr sz="1400"/>
            </a:pPr>
            <a:r>
              <a:rPr dirty="0" err="1"/>
              <a:t>如果元素时字符串类型</a:t>
            </a:r>
            <a:endParaRPr dirty="0"/>
          </a:p>
          <a:p>
            <a:pPr>
              <a:defRPr sz="1400"/>
            </a:pPr>
            <a:r>
              <a:rPr dirty="0" err="1"/>
              <a:t>var</a:t>
            </a:r>
            <a:r>
              <a:rPr dirty="0"/>
              <a:t> names =[“David”, “Mike”, “</a:t>
            </a:r>
            <a:r>
              <a:rPr dirty="0" err="1"/>
              <a:t>Cynthia”,”Clayton</a:t>
            </a:r>
            <a:r>
              <a:rPr dirty="0"/>
              <a:t>”, “</a:t>
            </a:r>
            <a:r>
              <a:rPr dirty="0" err="1"/>
              <a:t>Bryan”,”Raymond</a:t>
            </a:r>
            <a:r>
              <a:rPr dirty="0"/>
              <a:t>”];</a:t>
            </a:r>
          </a:p>
          <a:p>
            <a:pPr>
              <a:defRPr sz="1400"/>
            </a:pPr>
            <a:r>
              <a:rPr dirty="0" err="1"/>
              <a:t>names.sort</a:t>
            </a:r>
            <a:r>
              <a:rPr dirty="0"/>
              <a:t>();</a:t>
            </a:r>
          </a:p>
          <a:p>
            <a:pPr>
              <a:defRPr sz="1400"/>
            </a:pPr>
            <a:r>
              <a:rPr dirty="0"/>
              <a:t>alert(names);                       //</a:t>
            </a:r>
            <a:r>
              <a:rPr dirty="0" err="1"/>
              <a:t>Bryan,Clayton,Cynthia,David,Mike,Raymond</a:t>
            </a:r>
            <a:endParaRPr dirty="0"/>
          </a:p>
          <a:p>
            <a:pPr>
              <a:defRPr sz="1400"/>
            </a:pPr>
            <a:endParaRPr dirty="0"/>
          </a:p>
          <a:p>
            <a:pPr>
              <a:defRPr sz="1400"/>
            </a:pPr>
            <a:r>
              <a:rPr dirty="0" err="1"/>
              <a:t>如果是数字类型</a:t>
            </a:r>
            <a:endParaRPr dirty="0"/>
          </a:p>
          <a:p>
            <a:pPr>
              <a:defRPr sz="1400"/>
            </a:pPr>
            <a:r>
              <a:rPr dirty="0" err="1"/>
              <a:t>var</a:t>
            </a:r>
            <a:r>
              <a:rPr dirty="0"/>
              <a:t> </a:t>
            </a:r>
            <a:r>
              <a:rPr dirty="0" err="1"/>
              <a:t>nums</a:t>
            </a:r>
            <a:r>
              <a:rPr dirty="0"/>
              <a:t> = [3,1,2,100,4,200];</a:t>
            </a:r>
          </a:p>
          <a:p>
            <a:pPr>
              <a:defRPr sz="1400"/>
            </a:pPr>
            <a:r>
              <a:rPr dirty="0" err="1"/>
              <a:t>nums.sort</a:t>
            </a:r>
            <a:r>
              <a:rPr dirty="0"/>
              <a:t>();</a:t>
            </a:r>
          </a:p>
          <a:p>
            <a:pPr>
              <a:defRPr sz="1400"/>
            </a:pPr>
            <a:r>
              <a:rPr dirty="0"/>
              <a:t>alert(</a:t>
            </a:r>
            <a:r>
              <a:rPr dirty="0" err="1"/>
              <a:t>nums</a:t>
            </a:r>
            <a:r>
              <a:rPr dirty="0"/>
              <a:t>);                         //1,100,2,200,3,4</a:t>
            </a:r>
          </a:p>
        </p:txBody>
      </p:sp>
      <p:sp>
        <p:nvSpPr>
          <p:cNvPr id="521" name="Group"/>
          <p:cNvSpPr txBox="1"/>
          <p:nvPr/>
        </p:nvSpPr>
        <p:spPr>
          <a:xfrm>
            <a:off x="456119" y="1585787"/>
            <a:ext cx="4145226"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sort()</a:t>
            </a:r>
          </a:p>
        </p:txBody>
      </p:sp>
      <p:sp>
        <p:nvSpPr>
          <p:cNvPr id="522" name="Group"/>
          <p:cNvSpPr txBox="1"/>
          <p:nvPr/>
        </p:nvSpPr>
        <p:spPr>
          <a:xfrm>
            <a:off x="2259108" y="1177590"/>
            <a:ext cx="8346486"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r>
              <a:t>//将数组中元素的顺序进行翻转</a:t>
            </a:r>
          </a:p>
        </p:txBody>
      </p:sp>
      <p:sp>
        <p:nvSpPr>
          <p:cNvPr id="523" name="Group"/>
          <p:cNvSpPr txBox="1"/>
          <p:nvPr/>
        </p:nvSpPr>
        <p:spPr>
          <a:xfrm>
            <a:off x="7195045" y="2279810"/>
            <a:ext cx="8346486" cy="1920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a:pPr>
            <a:r>
              <a:t>传入一个大小比较函数</a:t>
            </a:r>
          </a:p>
          <a:p>
            <a:pPr>
              <a:defRPr sz="1400"/>
            </a:pPr>
            <a:r>
              <a:t>function compare（num1,num2){</a:t>
            </a:r>
          </a:p>
          <a:p>
            <a:pPr>
              <a:defRPr sz="1400"/>
            </a:pPr>
            <a:r>
              <a:t>       return num1 - num2;</a:t>
            </a:r>
          </a:p>
          <a:p>
            <a:pPr>
              <a:defRPr sz="1400"/>
            </a:pPr>
            <a:r>
              <a:t>}</a:t>
            </a:r>
          </a:p>
          <a:p>
            <a:pPr>
              <a:defRPr sz="1400"/>
            </a:pPr>
            <a:endParaRPr/>
          </a:p>
          <a:p>
            <a:pPr>
              <a:defRPr sz="1400"/>
            </a:pPr>
            <a:r>
              <a:t>var nums = [3,1,2,100,4,200];</a:t>
            </a:r>
          </a:p>
          <a:p>
            <a:pPr>
              <a:defRPr sz="1400"/>
            </a:pPr>
            <a:r>
              <a:t>nums.sort(compare);</a:t>
            </a:r>
          </a:p>
          <a:p>
            <a:pPr>
              <a:defRPr sz="1400"/>
            </a:pPr>
            <a:r>
              <a:t>alert(nums);                         //1,2,3,4,100,200</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itle 1"/>
          <p:cNvSpPr txBox="1">
            <a:spLocks noGrp="1"/>
          </p:cNvSpPr>
          <p:nvPr>
            <p:ph type="title"/>
          </p:nvPr>
        </p:nvSpPr>
        <p:spPr>
          <a:prstGeom prst="rect">
            <a:avLst/>
          </a:prstGeom>
        </p:spPr>
        <p:txBody>
          <a:bodyPr/>
          <a:lstStyle/>
          <a:p>
            <a:r>
              <a:t>Thank you.</a:t>
            </a:r>
          </a:p>
        </p:txBody>
      </p:sp>
      <p:sp>
        <p:nvSpPr>
          <p:cNvPr id="535" name="Text Placeholder 2"/>
          <p:cNvSpPr txBox="1">
            <a:spLocks noGrp="1"/>
          </p:cNvSpPr>
          <p:nvPr>
            <p:ph type="body" sz="quarter" idx="1"/>
          </p:nvPr>
        </p:nvSpPr>
        <p:spPr>
          <a:xfrm>
            <a:off x="504000" y="2905486"/>
            <a:ext cx="5328000" cy="1047028"/>
          </a:xfrm>
          <a:prstGeom prst="rect">
            <a:avLst/>
          </a:prstGeom>
        </p:spPr>
        <p:txBody>
          <a:bodyPr/>
          <a:lstStyle>
            <a:lvl2pPr>
              <a:spcBef>
                <a:spcPts val="0"/>
              </a:spcBef>
              <a:defRPr b="1"/>
            </a:lvl2pPr>
          </a:lstStyle>
          <a:p>
            <a:r>
              <a:t>Contact information:</a:t>
            </a:r>
          </a:p>
          <a:p>
            <a:pPr lvl="1"/>
            <a:r>
              <a:t>Carol Shi</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itle 1"/>
          <p:cNvSpPr txBox="1">
            <a:spLocks noGrp="1"/>
          </p:cNvSpPr>
          <p:nvPr>
            <p:ph type="title"/>
          </p:nvPr>
        </p:nvSpPr>
        <p:spPr>
          <a:xfrm>
            <a:off x="457197" y="2876819"/>
            <a:ext cx="6323512" cy="1499166"/>
          </a:xfrm>
          <a:prstGeom prst="rect">
            <a:avLst/>
          </a:prstGeom>
        </p:spPr>
        <p:txBody>
          <a:bodyPr/>
          <a:lstStyle/>
          <a:p>
            <a:pPr defTabSz="718448">
              <a:defRPr sz="2904"/>
            </a:pPr>
            <a:r>
              <a:t>Definition</a:t>
            </a:r>
            <a:br/>
            <a:r>
              <a:rPr>
                <a:solidFill>
                  <a:schemeClr val="accent1"/>
                </a:solidFill>
              </a:rPr>
              <a:t>Standard Definition, Definition in JS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324" name="Title 3"/>
          <p:cNvSpPr txBox="1">
            <a:spLocks noGrp="1"/>
          </p:cNvSpPr>
          <p:nvPr>
            <p:ph type="title"/>
          </p:nvPr>
        </p:nvSpPr>
        <p:spPr>
          <a:xfrm>
            <a:off x="504000" y="504000"/>
            <a:ext cx="11186478" cy="369333"/>
          </a:xfrm>
          <a:prstGeom prst="rect">
            <a:avLst/>
          </a:prstGeom>
        </p:spPr>
        <p:txBody>
          <a:bodyPr/>
          <a:lstStyle/>
          <a:p>
            <a:r>
              <a:t>Definition</a:t>
            </a:r>
          </a:p>
        </p:txBody>
      </p:sp>
      <p:sp>
        <p:nvSpPr>
          <p:cNvPr id="325" name="Rectangle 2"/>
          <p:cNvSpPr txBox="1"/>
          <p:nvPr/>
        </p:nvSpPr>
        <p:spPr>
          <a:xfrm>
            <a:off x="1912889" y="565555"/>
            <a:ext cx="1121976" cy="2888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in JavaScript</a:t>
            </a:r>
          </a:p>
        </p:txBody>
      </p:sp>
      <p:sp>
        <p:nvSpPr>
          <p:cNvPr id="326" name="Rectangle 7"/>
          <p:cNvSpPr txBox="1"/>
          <p:nvPr/>
        </p:nvSpPr>
        <p:spPr>
          <a:xfrm>
            <a:off x="445227" y="915575"/>
            <a:ext cx="4929872" cy="3752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lvl1pPr>
          </a:lstStyle>
          <a:p>
            <a:r>
              <a:t>Store multiple values in a single variable.</a:t>
            </a:r>
          </a:p>
        </p:txBody>
      </p:sp>
      <p:sp>
        <p:nvSpPr>
          <p:cNvPr id="327" name="var cars = [“Volvo”,”Ford”,”BMW”,”Benz”];"/>
          <p:cNvSpPr txBox="1"/>
          <p:nvPr/>
        </p:nvSpPr>
        <p:spPr>
          <a:xfrm>
            <a:off x="514622" y="1653851"/>
            <a:ext cx="4954725" cy="29607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r>
              <a:rPr dirty="0" err="1"/>
              <a:t>var</a:t>
            </a:r>
            <a:r>
              <a:rPr dirty="0"/>
              <a:t> cars = [“</a:t>
            </a:r>
            <a:r>
              <a:rPr dirty="0" err="1"/>
              <a:t>Volvo”,”Ford”,”BMW”,”Benz</a:t>
            </a:r>
            <a:r>
              <a:rPr dirty="0"/>
              <a:t>”]; </a:t>
            </a:r>
          </a:p>
        </p:txBody>
      </p:sp>
      <p:sp>
        <p:nvSpPr>
          <p:cNvPr id="328" name="&gt; cars;…"/>
          <p:cNvSpPr txBox="1"/>
          <p:nvPr/>
        </p:nvSpPr>
        <p:spPr>
          <a:xfrm>
            <a:off x="526323" y="2730445"/>
            <a:ext cx="3554159" cy="60087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r>
              <a:t>&gt; cars;</a:t>
            </a:r>
          </a:p>
          <a:p>
            <a:r>
              <a:t>[“Volvo”,”Ford”,”BMW”,”Benz”]</a:t>
            </a:r>
          </a:p>
        </p:txBody>
      </p:sp>
      <p:sp>
        <p:nvSpPr>
          <p:cNvPr id="329" name="&gt; cars.length;…"/>
          <p:cNvSpPr txBox="1"/>
          <p:nvPr/>
        </p:nvSpPr>
        <p:spPr>
          <a:xfrm>
            <a:off x="539023" y="3770090"/>
            <a:ext cx="1695333" cy="60087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r>
              <a:t>&gt; cars.length;</a:t>
            </a:r>
          </a:p>
          <a:p>
            <a:r>
              <a:t>4</a:t>
            </a:r>
          </a:p>
        </p:txBody>
      </p:sp>
      <p:sp>
        <p:nvSpPr>
          <p:cNvPr id="330" name="&gt; cars[0];…"/>
          <p:cNvSpPr txBox="1"/>
          <p:nvPr/>
        </p:nvSpPr>
        <p:spPr>
          <a:xfrm>
            <a:off x="551723" y="4834459"/>
            <a:ext cx="1191103" cy="60087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r>
              <a:t>&gt; cars[0];</a:t>
            </a:r>
          </a:p>
          <a:p>
            <a:r>
              <a:t>Volvo</a:t>
            </a:r>
          </a:p>
        </p:txBody>
      </p:sp>
      <p:sp>
        <p:nvSpPr>
          <p:cNvPr id="331" name="var examples = [“Volvo”,2,”BMW”,[1,3,5]];"/>
          <p:cNvSpPr txBox="1"/>
          <p:nvPr/>
        </p:nvSpPr>
        <p:spPr>
          <a:xfrm>
            <a:off x="6475212" y="1653851"/>
            <a:ext cx="4970483" cy="29607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r>
              <a:t>var examples = [“Volvo”,2,”BMW”,[1,3,5]]; </a:t>
            </a:r>
          </a:p>
        </p:txBody>
      </p:sp>
      <p:grpSp>
        <p:nvGrpSpPr>
          <p:cNvPr id="335" name="Group"/>
          <p:cNvGrpSpPr/>
          <p:nvPr/>
        </p:nvGrpSpPr>
        <p:grpSpPr>
          <a:xfrm>
            <a:off x="1822644" y="1576408"/>
            <a:ext cx="961517" cy="955299"/>
            <a:chOff x="0" y="0"/>
            <a:chExt cx="961516" cy="955298"/>
          </a:xfrm>
        </p:grpSpPr>
        <p:sp>
          <p:nvSpPr>
            <p:cNvPr id="332" name="Rectangle"/>
            <p:cNvSpPr/>
            <p:nvPr/>
          </p:nvSpPr>
          <p:spPr>
            <a:xfrm>
              <a:off x="16232" y="0"/>
              <a:ext cx="929052" cy="450960"/>
            </a:xfrm>
            <a:prstGeom prst="rect">
              <a:avLst/>
            </a:prstGeom>
            <a:noFill/>
            <a:ln w="19050" cap="flat">
              <a:solidFill>
                <a:schemeClr val="accent1"/>
              </a:solidFill>
              <a:prstDash val="solid"/>
              <a:round/>
            </a:ln>
            <a:effectLst/>
          </p:spPr>
          <p:txBody>
            <a:bodyPr wrap="square" lIns="72000" tIns="72000" rIns="72000" bIns="72000" numCol="1" anchor="ctr">
              <a:noAutofit/>
            </a:bodyPr>
            <a:lstStyle/>
            <a:p>
              <a:endParaRPr/>
            </a:p>
          </p:txBody>
        </p:sp>
        <p:sp>
          <p:nvSpPr>
            <p:cNvPr id="333" name="element"/>
            <p:cNvSpPr txBox="1"/>
            <p:nvPr/>
          </p:nvSpPr>
          <p:spPr>
            <a:xfrm>
              <a:off x="0" y="659223"/>
              <a:ext cx="961517" cy="2960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FF9300"/>
                  </a:solidFill>
                </a:defRPr>
              </a:lvl1pPr>
            </a:lstStyle>
            <a:p>
              <a:r>
                <a:t>element</a:t>
              </a:r>
            </a:p>
          </p:txBody>
        </p:sp>
        <p:sp>
          <p:nvSpPr>
            <p:cNvPr id="334" name="Line"/>
            <p:cNvSpPr/>
            <p:nvPr/>
          </p:nvSpPr>
          <p:spPr>
            <a:xfrm flipH="1">
              <a:off x="455886" y="453749"/>
              <a:ext cx="1" cy="251943"/>
            </a:xfrm>
            <a:prstGeom prst="line">
              <a:avLst/>
            </a:prstGeom>
            <a:noFill/>
            <a:ln w="19050" cap="flat">
              <a:solidFill>
                <a:schemeClr val="accent1"/>
              </a:solidFill>
              <a:prstDash val="solid"/>
              <a:round/>
              <a:tailEnd type="triangle" w="med" len="med"/>
            </a:ln>
            <a:effectLst>
              <a:outerShdw blurRad="38100" dist="30000" dir="5400000" rotWithShape="0">
                <a:srgbClr val="000000">
                  <a:alpha val="45000"/>
                </a:srgbClr>
              </a:outerShdw>
            </a:effectLst>
          </p:spPr>
          <p:txBody>
            <a:bodyPr wrap="square" lIns="45719" tIns="45719" rIns="45719" bIns="45719" numCol="1" anchor="t">
              <a:noAutofit/>
            </a:bodyPr>
            <a:lstStyle/>
            <a:p>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itle 1"/>
          <p:cNvSpPr txBox="1">
            <a:spLocks noGrp="1"/>
          </p:cNvSpPr>
          <p:nvPr>
            <p:ph type="title"/>
          </p:nvPr>
        </p:nvSpPr>
        <p:spPr>
          <a:xfrm>
            <a:off x="503999" y="3090446"/>
            <a:ext cx="11185202" cy="677109"/>
          </a:xfrm>
          <a:prstGeom prst="rect">
            <a:avLst/>
          </a:prstGeom>
        </p:spPr>
        <p:txBody>
          <a:bodyPr>
            <a:normAutofit fontScale="90000"/>
          </a:bodyPr>
          <a:lstStyle/>
          <a:p>
            <a:pPr defTabSz="555164">
              <a:defRPr sz="2243"/>
            </a:pPr>
            <a:r>
              <a:t>Usage </a:t>
            </a:r>
          </a:p>
          <a:p>
            <a:pPr defTabSz="555164">
              <a:defRPr sz="2243"/>
            </a:pPr>
            <a:r>
              <a:rPr>
                <a:solidFill>
                  <a:schemeClr val="accent1"/>
                </a:solidFill>
              </a:rPr>
              <a:t>Create, read and write, length</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340" name="Title 3"/>
          <p:cNvSpPr txBox="1">
            <a:spLocks noGrp="1"/>
          </p:cNvSpPr>
          <p:nvPr>
            <p:ph type="title"/>
          </p:nvPr>
        </p:nvSpPr>
        <p:spPr>
          <a:xfrm>
            <a:off x="504000" y="504000"/>
            <a:ext cx="11186478" cy="369333"/>
          </a:xfrm>
          <a:prstGeom prst="rect">
            <a:avLst/>
          </a:prstGeom>
        </p:spPr>
        <p:txBody>
          <a:bodyPr/>
          <a:lstStyle/>
          <a:p>
            <a:r>
              <a:t>Usage</a:t>
            </a:r>
          </a:p>
        </p:txBody>
      </p:sp>
      <p:sp>
        <p:nvSpPr>
          <p:cNvPr id="341" name="Rectangle 2"/>
          <p:cNvSpPr txBox="1"/>
          <p:nvPr/>
        </p:nvSpPr>
        <p:spPr>
          <a:xfrm>
            <a:off x="1435242" y="584508"/>
            <a:ext cx="637802"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Create</a:t>
            </a:r>
          </a:p>
        </p:txBody>
      </p:sp>
      <p:grpSp>
        <p:nvGrpSpPr>
          <p:cNvPr id="344" name="Group"/>
          <p:cNvGrpSpPr/>
          <p:nvPr/>
        </p:nvGrpSpPr>
        <p:grpSpPr>
          <a:xfrm>
            <a:off x="445227" y="1169575"/>
            <a:ext cx="7850063" cy="667332"/>
            <a:chOff x="0" y="0"/>
            <a:chExt cx="7850061" cy="667330"/>
          </a:xfrm>
        </p:grpSpPr>
        <p:sp>
          <p:nvSpPr>
            <p:cNvPr id="342" name="Rectangle 7"/>
            <p:cNvSpPr txBox="1"/>
            <p:nvPr/>
          </p:nvSpPr>
          <p:spPr>
            <a:xfrm>
              <a:off x="0" y="0"/>
              <a:ext cx="4929872" cy="6673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sz="2000"/>
              </a:pPr>
              <a:r>
                <a:t>var empty = [];</a:t>
              </a:r>
            </a:p>
            <a:p>
              <a:pPr>
                <a:defRPr sz="2000"/>
              </a:pPr>
              <a:r>
                <a:t>var primes = [2,3,5,7,11];</a:t>
              </a:r>
            </a:p>
          </p:txBody>
        </p:sp>
        <p:sp>
          <p:nvSpPr>
            <p:cNvPr id="343" name="//没有元素的数组，长度为0的空数组…"/>
            <p:cNvSpPr txBox="1"/>
            <p:nvPr/>
          </p:nvSpPr>
          <p:spPr>
            <a:xfrm>
              <a:off x="4923282" y="76756"/>
              <a:ext cx="2926780" cy="5138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defRPr sz="1400"/>
              </a:pPr>
              <a:r>
                <a:t>//没有元素的数组，长度为0的空数组</a:t>
              </a:r>
            </a:p>
            <a:p>
              <a:pPr>
                <a:defRPr sz="1400"/>
              </a:pPr>
              <a:r>
                <a:t>//有5个数值的数组</a:t>
              </a:r>
            </a:p>
          </p:txBody>
        </p:sp>
      </p:grpSp>
      <p:grpSp>
        <p:nvGrpSpPr>
          <p:cNvPr id="347" name="Group"/>
          <p:cNvGrpSpPr/>
          <p:nvPr/>
        </p:nvGrpSpPr>
        <p:grpSpPr>
          <a:xfrm>
            <a:off x="514622" y="2238051"/>
            <a:ext cx="9827608" cy="678929"/>
            <a:chOff x="0" y="0"/>
            <a:chExt cx="9827606" cy="678928"/>
          </a:xfrm>
        </p:grpSpPr>
        <p:sp>
          <p:nvSpPr>
            <p:cNvPr id="345" name="var base = 1024；…"/>
            <p:cNvSpPr txBox="1"/>
            <p:nvPr/>
          </p:nvSpPr>
          <p:spPr>
            <a:xfrm>
              <a:off x="0" y="0"/>
              <a:ext cx="5306070" cy="673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var base = 1024；</a:t>
              </a:r>
            </a:p>
            <a:p>
              <a:r>
                <a:t>var table = [base, base+1, base+2, base+3]; </a:t>
              </a:r>
            </a:p>
          </p:txBody>
        </p:sp>
        <p:sp>
          <p:nvSpPr>
            <p:cNvPr id="346" name="//数组中直接量的值不一定是常量，可以是任意的表达式"/>
            <p:cNvSpPr txBox="1"/>
            <p:nvPr/>
          </p:nvSpPr>
          <p:spPr>
            <a:xfrm>
              <a:off x="5448909" y="424928"/>
              <a:ext cx="4378698"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//数组中直接量的值不一定是常量，可以是任意的表达式</a:t>
              </a:r>
            </a:p>
          </p:txBody>
        </p:sp>
      </p:grpSp>
      <p:grpSp>
        <p:nvGrpSpPr>
          <p:cNvPr id="350" name="Group"/>
          <p:cNvGrpSpPr/>
          <p:nvPr/>
        </p:nvGrpSpPr>
        <p:grpSpPr>
          <a:xfrm>
            <a:off x="526323" y="3471081"/>
            <a:ext cx="6756499" cy="296076"/>
            <a:chOff x="0" y="0"/>
            <a:chExt cx="6756498" cy="296074"/>
          </a:xfrm>
        </p:grpSpPr>
        <p:sp>
          <p:nvSpPr>
            <p:cNvPr id="348" name="var a = [[1,{x:1,y:2}], [2, {x:3, y:4}]];"/>
            <p:cNvSpPr txBox="1"/>
            <p:nvPr/>
          </p:nvSpPr>
          <p:spPr>
            <a:xfrm>
              <a:off x="0" y="0"/>
              <a:ext cx="4097065" cy="2960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var a = [[1,{x:1,y:2}], [2, {x:3, y:4}]];</a:t>
              </a:r>
            </a:p>
          </p:txBody>
        </p:sp>
        <p:sp>
          <p:nvSpPr>
            <p:cNvPr id="349" name="//其他数组或对象"/>
            <p:cNvSpPr txBox="1"/>
            <p:nvPr/>
          </p:nvSpPr>
          <p:spPr>
            <a:xfrm>
              <a:off x="5400400" y="21037"/>
              <a:ext cx="1356099"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//其他数组或对象</a:t>
              </a:r>
            </a:p>
          </p:txBody>
        </p:sp>
      </p:grpSp>
      <p:grpSp>
        <p:nvGrpSpPr>
          <p:cNvPr id="357" name="Group"/>
          <p:cNvGrpSpPr/>
          <p:nvPr/>
        </p:nvGrpSpPr>
        <p:grpSpPr>
          <a:xfrm>
            <a:off x="526323" y="4313482"/>
            <a:ext cx="8881070" cy="610285"/>
            <a:chOff x="0" y="0"/>
            <a:chExt cx="8881068" cy="610284"/>
          </a:xfrm>
        </p:grpSpPr>
        <p:grpSp>
          <p:nvGrpSpPr>
            <p:cNvPr id="353" name="Group"/>
            <p:cNvGrpSpPr/>
            <p:nvPr/>
          </p:nvGrpSpPr>
          <p:grpSpPr>
            <a:xfrm>
              <a:off x="0" y="0"/>
              <a:ext cx="8881070" cy="296075"/>
              <a:chOff x="0" y="0"/>
              <a:chExt cx="8881069" cy="296074"/>
            </a:xfrm>
          </p:grpSpPr>
          <p:sp>
            <p:nvSpPr>
              <p:cNvPr id="351" name="var b = [1,,3];"/>
              <p:cNvSpPr txBox="1"/>
              <p:nvPr/>
            </p:nvSpPr>
            <p:spPr>
              <a:xfrm>
                <a:off x="0" y="0"/>
                <a:ext cx="1576698" cy="2960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var b = [1,,3];</a:t>
                </a:r>
              </a:p>
            </p:txBody>
          </p:sp>
          <p:sp>
            <p:nvSpPr>
              <p:cNvPr id="352" name="//数组有3个元素，中间的元素值为undefined"/>
              <p:cNvSpPr txBox="1"/>
              <p:nvPr/>
            </p:nvSpPr>
            <p:spPr>
              <a:xfrm>
                <a:off x="5400400" y="21037"/>
                <a:ext cx="3480670"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//数组有3个元素，中间的元素值为undefined</a:t>
                </a:r>
              </a:p>
            </p:txBody>
          </p:sp>
        </p:grpSp>
        <p:grpSp>
          <p:nvGrpSpPr>
            <p:cNvPr id="356" name="Group"/>
            <p:cNvGrpSpPr/>
            <p:nvPr/>
          </p:nvGrpSpPr>
          <p:grpSpPr>
            <a:xfrm>
              <a:off x="0" y="314209"/>
              <a:ext cx="7992070" cy="296076"/>
              <a:chOff x="0" y="0"/>
              <a:chExt cx="7992069" cy="296074"/>
            </a:xfrm>
          </p:grpSpPr>
          <p:sp>
            <p:nvSpPr>
              <p:cNvPr id="354" name="var undefs = [,,];"/>
              <p:cNvSpPr txBox="1"/>
              <p:nvPr/>
            </p:nvSpPr>
            <p:spPr>
              <a:xfrm>
                <a:off x="0" y="0"/>
                <a:ext cx="1932472" cy="2960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var undefs = [,,];</a:t>
                </a:r>
              </a:p>
            </p:txBody>
          </p:sp>
          <p:sp>
            <p:nvSpPr>
              <p:cNvPr id="355" name="//数组有2个元素，都是undefined"/>
              <p:cNvSpPr txBox="1"/>
              <p:nvPr/>
            </p:nvSpPr>
            <p:spPr>
              <a:xfrm>
                <a:off x="5400400" y="21037"/>
                <a:ext cx="2591670"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//数组有2个元素，都是undefined</a:t>
                </a:r>
              </a:p>
            </p:txBody>
          </p:sp>
        </p:grpSp>
      </p:grpSp>
      <p:grpSp>
        <p:nvGrpSpPr>
          <p:cNvPr id="361" name="Group"/>
          <p:cNvGrpSpPr/>
          <p:nvPr/>
        </p:nvGrpSpPr>
        <p:grpSpPr>
          <a:xfrm>
            <a:off x="526323" y="5447984"/>
            <a:ext cx="5966383" cy="600876"/>
            <a:chOff x="0" y="0"/>
            <a:chExt cx="5966381" cy="600874"/>
          </a:xfrm>
        </p:grpSpPr>
        <p:sp>
          <p:nvSpPr>
            <p:cNvPr id="358" name="console.log(empty.length);…"/>
            <p:cNvSpPr txBox="1"/>
            <p:nvPr/>
          </p:nvSpPr>
          <p:spPr>
            <a:xfrm>
              <a:off x="0" y="0"/>
              <a:ext cx="3214663" cy="600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console.log(empty.length);</a:t>
              </a:r>
            </a:p>
            <a:p>
              <a:r>
                <a:t>console.log(primes.length);</a:t>
              </a:r>
            </a:p>
          </p:txBody>
        </p:sp>
        <p:sp>
          <p:nvSpPr>
            <p:cNvPr id="359" name="//显示0"/>
            <p:cNvSpPr txBox="1"/>
            <p:nvPr/>
          </p:nvSpPr>
          <p:spPr>
            <a:xfrm>
              <a:off x="5400400" y="21037"/>
              <a:ext cx="565982"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//显示0</a:t>
              </a:r>
            </a:p>
          </p:txBody>
        </p:sp>
        <p:sp>
          <p:nvSpPr>
            <p:cNvPr id="360" name="//显示5"/>
            <p:cNvSpPr txBox="1"/>
            <p:nvPr/>
          </p:nvSpPr>
          <p:spPr>
            <a:xfrm>
              <a:off x="5400400" y="311845"/>
              <a:ext cx="565982"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//显示5</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364" name="Title 3"/>
          <p:cNvSpPr txBox="1">
            <a:spLocks noGrp="1"/>
          </p:cNvSpPr>
          <p:nvPr>
            <p:ph type="title"/>
          </p:nvPr>
        </p:nvSpPr>
        <p:spPr>
          <a:xfrm>
            <a:off x="504000" y="504000"/>
            <a:ext cx="11186478" cy="369333"/>
          </a:xfrm>
          <a:prstGeom prst="rect">
            <a:avLst/>
          </a:prstGeom>
        </p:spPr>
        <p:txBody>
          <a:bodyPr/>
          <a:lstStyle/>
          <a:p>
            <a:r>
              <a:t>Usage</a:t>
            </a:r>
          </a:p>
        </p:txBody>
      </p:sp>
      <p:sp>
        <p:nvSpPr>
          <p:cNvPr id="365" name="Rectangle 2"/>
          <p:cNvSpPr txBox="1"/>
          <p:nvPr/>
        </p:nvSpPr>
        <p:spPr>
          <a:xfrm>
            <a:off x="1435242" y="584508"/>
            <a:ext cx="637802"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Create</a:t>
            </a:r>
          </a:p>
        </p:txBody>
      </p:sp>
      <p:sp>
        <p:nvSpPr>
          <p:cNvPr id="366" name="Rectangle 7"/>
          <p:cNvSpPr txBox="1"/>
          <p:nvPr/>
        </p:nvSpPr>
        <p:spPr>
          <a:xfrm>
            <a:off x="482327" y="1512475"/>
            <a:ext cx="4929872" cy="667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lvl1pPr>
          </a:lstStyle>
          <a:p>
            <a:r>
              <a:t>var a = new Array();</a:t>
            </a:r>
          </a:p>
        </p:txBody>
      </p:sp>
      <p:sp>
        <p:nvSpPr>
          <p:cNvPr id="367" name="//没有元素的空数组"/>
          <p:cNvSpPr txBox="1"/>
          <p:nvPr/>
        </p:nvSpPr>
        <p:spPr>
          <a:xfrm>
            <a:off x="5368509" y="1589232"/>
            <a:ext cx="1533898" cy="2540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400"/>
            </a:lvl1pPr>
          </a:lstStyle>
          <a:p>
            <a:r>
              <a:t>//没有元素的空数组</a:t>
            </a:r>
          </a:p>
        </p:txBody>
      </p:sp>
      <p:sp>
        <p:nvSpPr>
          <p:cNvPr id="368" name="Group"/>
          <p:cNvSpPr txBox="1"/>
          <p:nvPr/>
        </p:nvSpPr>
        <p:spPr>
          <a:xfrm>
            <a:off x="526323" y="1255666"/>
            <a:ext cx="2053153" cy="2888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defRPr sz="1800"/>
            </a:lvl1pPr>
          </a:lstStyle>
          <a:p>
            <a:r>
              <a:t>调用时没有参数值</a:t>
            </a:r>
          </a:p>
        </p:txBody>
      </p:sp>
      <p:grpSp>
        <p:nvGrpSpPr>
          <p:cNvPr id="374" name="Group"/>
          <p:cNvGrpSpPr/>
          <p:nvPr/>
        </p:nvGrpSpPr>
        <p:grpSpPr>
          <a:xfrm>
            <a:off x="467820" y="2238063"/>
            <a:ext cx="9586478" cy="1167992"/>
            <a:chOff x="0" y="63500"/>
            <a:chExt cx="9586476" cy="1167990"/>
          </a:xfrm>
        </p:grpSpPr>
        <p:grpSp>
          <p:nvGrpSpPr>
            <p:cNvPr id="372" name="Group"/>
            <p:cNvGrpSpPr/>
            <p:nvPr/>
          </p:nvGrpSpPr>
          <p:grpSpPr>
            <a:xfrm>
              <a:off x="0" y="388055"/>
              <a:ext cx="9586478" cy="843436"/>
              <a:chOff x="0" y="0"/>
              <a:chExt cx="9586477" cy="843434"/>
            </a:xfrm>
          </p:grpSpPr>
          <p:sp>
            <p:nvSpPr>
              <p:cNvPr id="369" name="var a = new Array(10);"/>
              <p:cNvSpPr txBox="1"/>
              <p:nvPr/>
            </p:nvSpPr>
            <p:spPr>
              <a:xfrm>
                <a:off x="0" y="0"/>
                <a:ext cx="2589039" cy="5881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defRPr sz="2000"/>
                </a:pPr>
                <a:r>
                  <a:t>var a = new Array(10);</a:t>
                </a:r>
              </a:p>
              <a:p>
                <a:r>
                  <a:t> </a:t>
                </a:r>
              </a:p>
            </p:txBody>
          </p:sp>
          <p:sp>
            <p:nvSpPr>
              <p:cNvPr id="370" name="//可以预分配一个数组空间，前提：预先知道所需要元素个数"/>
              <p:cNvSpPr txBox="1"/>
              <p:nvPr/>
            </p:nvSpPr>
            <p:spPr>
              <a:xfrm>
                <a:off x="4852180" y="38809"/>
                <a:ext cx="4734298"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//可以预分配一个数组空间，前提：预先知道所需要元素个数</a:t>
                </a:r>
              </a:p>
            </p:txBody>
          </p:sp>
          <p:sp>
            <p:nvSpPr>
              <p:cNvPr id="371" name="//该数组中没有存储值，数组的索引属性都没有定义。…"/>
              <p:cNvSpPr txBox="1"/>
              <p:nvPr/>
            </p:nvSpPr>
            <p:spPr>
              <a:xfrm>
                <a:off x="4852180" y="329617"/>
                <a:ext cx="4250296" cy="5138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defRPr sz="1400"/>
                </a:pPr>
                <a:r>
                  <a:t>//该数组中没有存储值，数组的索引属性都没有定义。</a:t>
                </a:r>
              </a:p>
              <a:p>
                <a:pPr>
                  <a:defRPr sz="1400"/>
                </a:pPr>
                <a:r>
                  <a:t>//该数组中每个元素的值预定义为undefined</a:t>
                </a:r>
              </a:p>
            </p:txBody>
          </p:sp>
        </p:grpSp>
        <p:sp>
          <p:nvSpPr>
            <p:cNvPr id="373" name="Group"/>
            <p:cNvSpPr txBox="1"/>
            <p:nvPr/>
          </p:nvSpPr>
          <p:spPr>
            <a:xfrm>
              <a:off x="11700" y="63500"/>
              <a:ext cx="5192838"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800"/>
              </a:lvl1pPr>
            </a:lstStyle>
            <a:p>
              <a:r>
                <a:t>调用时只传入一个参数，用来指定数组的长度</a:t>
              </a:r>
            </a:p>
          </p:txBody>
        </p:sp>
      </p:grpSp>
      <p:grpSp>
        <p:nvGrpSpPr>
          <p:cNvPr id="377" name="Group"/>
          <p:cNvGrpSpPr/>
          <p:nvPr/>
        </p:nvGrpSpPr>
        <p:grpSpPr>
          <a:xfrm>
            <a:off x="465260" y="3449601"/>
            <a:ext cx="6202711" cy="951438"/>
            <a:chOff x="0" y="101600"/>
            <a:chExt cx="6202709" cy="951436"/>
          </a:xfrm>
        </p:grpSpPr>
        <p:sp>
          <p:nvSpPr>
            <p:cNvPr id="375" name="Group"/>
            <p:cNvSpPr txBox="1"/>
            <p:nvPr/>
          </p:nvSpPr>
          <p:spPr>
            <a:xfrm>
              <a:off x="11700" y="101600"/>
              <a:ext cx="6047483"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800"/>
              </a:lvl1pPr>
            </a:lstStyle>
            <a:p>
              <a:r>
                <a:t>明确指定数组元素的值</a:t>
              </a:r>
            </a:p>
          </p:txBody>
        </p:sp>
        <p:sp>
          <p:nvSpPr>
            <p:cNvPr id="376" name="Group"/>
            <p:cNvSpPr txBox="1"/>
            <p:nvPr/>
          </p:nvSpPr>
          <p:spPr>
            <a:xfrm>
              <a:off x="0" y="393051"/>
              <a:ext cx="6202710" cy="6599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defRPr sz="2000"/>
              </a:pPr>
              <a:r>
                <a:t>var a = new Array(5，4，3，2，1，“testing，testing”);</a:t>
              </a:r>
            </a:p>
            <a:p>
              <a:r>
                <a:t> </a:t>
              </a:r>
            </a:p>
          </p:txBody>
        </p:sp>
      </p:grpSp>
      <p:grpSp>
        <p:nvGrpSpPr>
          <p:cNvPr id="380" name="Group"/>
          <p:cNvGrpSpPr/>
          <p:nvPr/>
        </p:nvGrpSpPr>
        <p:grpSpPr>
          <a:xfrm>
            <a:off x="471818" y="4560297"/>
            <a:ext cx="6047483" cy="1967652"/>
            <a:chOff x="-11700" y="105305"/>
            <a:chExt cx="6047482" cy="1967650"/>
          </a:xfrm>
        </p:grpSpPr>
        <p:sp>
          <p:nvSpPr>
            <p:cNvPr id="378" name="Group"/>
            <p:cNvSpPr txBox="1"/>
            <p:nvPr/>
          </p:nvSpPr>
          <p:spPr>
            <a:xfrm>
              <a:off x="-11701" y="105305"/>
              <a:ext cx="6047483"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800"/>
              </a:lvl1pPr>
            </a:lstStyle>
            <a:p>
              <a:r>
                <a:t>判断一个对象是否是数组：</a:t>
              </a:r>
            </a:p>
          </p:txBody>
        </p:sp>
        <p:sp>
          <p:nvSpPr>
            <p:cNvPr id="379" name="Group"/>
            <p:cNvSpPr txBox="1"/>
            <p:nvPr/>
          </p:nvSpPr>
          <p:spPr>
            <a:xfrm>
              <a:off x="0" y="393051"/>
              <a:ext cx="4933826" cy="16799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defRPr sz="2000"/>
              </a:pPr>
              <a:r>
                <a:t>var a = 3；</a:t>
              </a:r>
            </a:p>
            <a:p>
              <a:pPr>
                <a:defRPr sz="2000"/>
              </a:pPr>
              <a:r>
                <a:t>var arr = [1,2,3];</a:t>
              </a:r>
            </a:p>
            <a:p>
              <a:pPr>
                <a:defRPr sz="2000"/>
              </a:pPr>
              <a:r>
                <a:t>console.log(</a:t>
              </a:r>
              <a:r>
                <a:rPr>
                  <a:solidFill>
                    <a:schemeClr val="accent1"/>
                  </a:solidFill>
                </a:rPr>
                <a:t>Array.isArray(a)</a:t>
              </a:r>
              <a:r>
                <a:t>);  // 显示false</a:t>
              </a:r>
            </a:p>
            <a:p>
              <a:pPr>
                <a:defRPr sz="2000"/>
              </a:pPr>
              <a:r>
                <a:t>console.log（</a:t>
              </a:r>
              <a:r>
                <a:rPr>
                  <a:solidFill>
                    <a:schemeClr val="accent1"/>
                  </a:solidFill>
                </a:rPr>
                <a:t>Array.isArray(arr)</a:t>
              </a:r>
              <a:r>
                <a:t>);  //显示true</a:t>
              </a:r>
            </a:p>
            <a:p>
              <a:r>
                <a:t> </a:t>
              </a:r>
            </a:p>
          </p:txBody>
        </p:sp>
      </p:grpSp>
      <p:grpSp>
        <p:nvGrpSpPr>
          <p:cNvPr id="383" name="Group"/>
          <p:cNvGrpSpPr/>
          <p:nvPr/>
        </p:nvGrpSpPr>
        <p:grpSpPr>
          <a:xfrm>
            <a:off x="8330607" y="1567013"/>
            <a:ext cx="3445298" cy="298439"/>
            <a:chOff x="0" y="-2363"/>
            <a:chExt cx="3445297" cy="298438"/>
          </a:xfrm>
        </p:grpSpPr>
        <p:sp>
          <p:nvSpPr>
            <p:cNvPr id="381" name="console.log(a.length);"/>
            <p:cNvSpPr txBox="1"/>
            <p:nvPr/>
          </p:nvSpPr>
          <p:spPr>
            <a:xfrm>
              <a:off x="0" y="0"/>
              <a:ext cx="2562759" cy="2960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console.log(a.length);</a:t>
              </a:r>
            </a:p>
          </p:txBody>
        </p:sp>
        <p:sp>
          <p:nvSpPr>
            <p:cNvPr id="382" name="//显示0"/>
            <p:cNvSpPr txBox="1"/>
            <p:nvPr/>
          </p:nvSpPr>
          <p:spPr>
            <a:xfrm>
              <a:off x="2879316" y="-2364"/>
              <a:ext cx="565982"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//显示0</a:t>
              </a:r>
            </a:p>
          </p:txBody>
        </p:sp>
      </p:grpSp>
      <p:grpSp>
        <p:nvGrpSpPr>
          <p:cNvPr id="386" name="Group"/>
          <p:cNvGrpSpPr/>
          <p:nvPr/>
        </p:nvGrpSpPr>
        <p:grpSpPr>
          <a:xfrm>
            <a:off x="8330607" y="2185437"/>
            <a:ext cx="3544182" cy="298440"/>
            <a:chOff x="0" y="-2363"/>
            <a:chExt cx="3544181" cy="298438"/>
          </a:xfrm>
        </p:grpSpPr>
        <p:sp>
          <p:nvSpPr>
            <p:cNvPr id="384" name="console.log(a.length);"/>
            <p:cNvSpPr txBox="1"/>
            <p:nvPr/>
          </p:nvSpPr>
          <p:spPr>
            <a:xfrm>
              <a:off x="0" y="0"/>
              <a:ext cx="2562759" cy="2960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r>
                <a:t>console.log(a.length);</a:t>
              </a:r>
            </a:p>
          </p:txBody>
        </p:sp>
        <p:sp>
          <p:nvSpPr>
            <p:cNvPr id="385" name="//显示10"/>
            <p:cNvSpPr txBox="1"/>
            <p:nvPr/>
          </p:nvSpPr>
          <p:spPr>
            <a:xfrm>
              <a:off x="2879316" y="-2364"/>
              <a:ext cx="664866"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//显示10</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389" name="Title 3"/>
          <p:cNvSpPr txBox="1">
            <a:spLocks noGrp="1"/>
          </p:cNvSpPr>
          <p:nvPr>
            <p:ph type="title"/>
          </p:nvPr>
        </p:nvSpPr>
        <p:spPr>
          <a:xfrm>
            <a:off x="504000" y="504000"/>
            <a:ext cx="11186478" cy="369333"/>
          </a:xfrm>
          <a:prstGeom prst="rect">
            <a:avLst/>
          </a:prstGeom>
        </p:spPr>
        <p:txBody>
          <a:bodyPr/>
          <a:lstStyle/>
          <a:p>
            <a:r>
              <a:t>Usage</a:t>
            </a:r>
          </a:p>
        </p:txBody>
      </p:sp>
      <p:sp>
        <p:nvSpPr>
          <p:cNvPr id="390" name="Rectangle 2"/>
          <p:cNvSpPr txBox="1"/>
          <p:nvPr/>
        </p:nvSpPr>
        <p:spPr>
          <a:xfrm>
            <a:off x="1435242" y="584508"/>
            <a:ext cx="1300037"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Read and write</a:t>
            </a:r>
          </a:p>
        </p:txBody>
      </p:sp>
      <p:grpSp>
        <p:nvGrpSpPr>
          <p:cNvPr id="394" name="Group"/>
          <p:cNvGrpSpPr/>
          <p:nvPr/>
        </p:nvGrpSpPr>
        <p:grpSpPr>
          <a:xfrm>
            <a:off x="435525" y="1125390"/>
            <a:ext cx="7408225" cy="1888023"/>
            <a:chOff x="0" y="0"/>
            <a:chExt cx="7408224" cy="1888022"/>
          </a:xfrm>
        </p:grpSpPr>
        <p:sp>
          <p:nvSpPr>
            <p:cNvPr id="391" name="Rectangle 7"/>
            <p:cNvSpPr txBox="1"/>
            <p:nvPr/>
          </p:nvSpPr>
          <p:spPr>
            <a:xfrm>
              <a:off x="0" y="256809"/>
              <a:ext cx="4929872" cy="1631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sz="2000"/>
              </a:pPr>
              <a:r>
                <a:rPr dirty="0" err="1"/>
                <a:t>var</a:t>
              </a:r>
              <a:r>
                <a:rPr dirty="0"/>
                <a:t> </a:t>
              </a:r>
              <a:r>
                <a:rPr dirty="0" err="1"/>
                <a:t>nums</a:t>
              </a:r>
              <a:r>
                <a:rPr dirty="0"/>
                <a:t> = [];</a:t>
              </a:r>
              <a:endParaRPr lang="en-US" dirty="0"/>
            </a:p>
            <a:p>
              <a:pPr>
                <a:defRPr sz="2000"/>
              </a:pPr>
              <a:r>
                <a:rPr lang="en-US" altLang="zh-CN" dirty="0"/>
                <a:t>Var </a:t>
              </a:r>
              <a:r>
                <a:rPr lang="en-US" altLang="zh-CN" dirty="0" err="1"/>
                <a:t>i</a:t>
              </a:r>
              <a:r>
                <a:rPr lang="en-US" altLang="zh-CN" dirty="0"/>
                <a:t>=0;</a:t>
              </a:r>
              <a:endParaRPr dirty="0"/>
            </a:p>
            <a:p>
              <a:pPr>
                <a:defRPr sz="2000"/>
              </a:pPr>
              <a:r>
                <a:rPr dirty="0"/>
                <a:t>for (</a:t>
              </a:r>
              <a:r>
                <a:rPr lang="en-US" dirty="0"/>
                <a:t>;</a:t>
              </a:r>
              <a:r>
                <a:rPr dirty="0" err="1"/>
                <a:t>i</a:t>
              </a:r>
              <a:r>
                <a:rPr dirty="0"/>
                <a:t>&lt;100</a:t>
              </a:r>
              <a:r>
                <a:rPr lang="en-US" dirty="0"/>
                <a:t>;</a:t>
              </a:r>
              <a:r>
                <a:rPr dirty="0"/>
                <a:t>++</a:t>
              </a:r>
              <a:r>
                <a:rPr dirty="0" err="1"/>
                <a:t>i</a:t>
              </a:r>
              <a:r>
                <a:rPr dirty="0"/>
                <a:t>){</a:t>
              </a:r>
            </a:p>
            <a:p>
              <a:pPr>
                <a:defRPr sz="2000"/>
              </a:pPr>
              <a:r>
                <a:rPr dirty="0"/>
                <a:t>     </a:t>
              </a:r>
              <a:r>
                <a:rPr dirty="0" err="1"/>
                <a:t>nums</a:t>
              </a:r>
              <a:r>
                <a:rPr dirty="0"/>
                <a:t>[</a:t>
              </a:r>
              <a:r>
                <a:rPr dirty="0" err="1"/>
                <a:t>i</a:t>
              </a:r>
              <a:r>
                <a:rPr dirty="0"/>
                <a:t>] = i+1;</a:t>
              </a:r>
            </a:p>
            <a:p>
              <a:pPr>
                <a:defRPr sz="2000"/>
              </a:pPr>
              <a:r>
                <a:rPr dirty="0"/>
                <a:t>}</a:t>
              </a:r>
            </a:p>
          </p:txBody>
        </p:sp>
        <p:sp>
          <p:nvSpPr>
            <p:cNvPr id="392" name="//将1-100的数字赋给一个空数组"/>
            <p:cNvSpPr txBox="1"/>
            <p:nvPr/>
          </p:nvSpPr>
          <p:spPr>
            <a:xfrm>
              <a:off x="4886181" y="333565"/>
              <a:ext cx="2522043"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//将1-100的数字赋给一个空数组</a:t>
              </a:r>
            </a:p>
          </p:txBody>
        </p:sp>
        <p:sp>
          <p:nvSpPr>
            <p:cNvPr id="393" name="Group"/>
            <p:cNvSpPr txBox="1"/>
            <p:nvPr/>
          </p:nvSpPr>
          <p:spPr>
            <a:xfrm>
              <a:off x="43995" y="0"/>
              <a:ext cx="3117876"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800"/>
              </a:lvl1pPr>
            </a:lstStyle>
            <a:p>
              <a:r>
                <a:t>使用[]操作符将数据赋给数组</a:t>
              </a:r>
            </a:p>
          </p:txBody>
        </p:sp>
      </p:grpSp>
      <p:grpSp>
        <p:nvGrpSpPr>
          <p:cNvPr id="403" name="Group"/>
          <p:cNvGrpSpPr/>
          <p:nvPr/>
        </p:nvGrpSpPr>
        <p:grpSpPr>
          <a:xfrm>
            <a:off x="388722" y="2911037"/>
            <a:ext cx="10331518" cy="3658371"/>
            <a:chOff x="-11701" y="0"/>
            <a:chExt cx="10331517" cy="3658370"/>
          </a:xfrm>
        </p:grpSpPr>
        <p:sp>
          <p:nvSpPr>
            <p:cNvPr id="395" name="Group"/>
            <p:cNvSpPr txBox="1"/>
            <p:nvPr/>
          </p:nvSpPr>
          <p:spPr>
            <a:xfrm>
              <a:off x="43995" y="0"/>
              <a:ext cx="3117876" cy="2888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800"/>
              </a:lvl1pPr>
            </a:lstStyle>
            <a:p>
              <a:r>
                <a:t>使用[]操作符读取数组中的元素</a:t>
              </a:r>
            </a:p>
          </p:txBody>
        </p:sp>
        <p:grpSp>
          <p:nvGrpSpPr>
            <p:cNvPr id="399" name="Group"/>
            <p:cNvGrpSpPr/>
            <p:nvPr/>
          </p:nvGrpSpPr>
          <p:grpSpPr>
            <a:xfrm>
              <a:off x="-11701" y="1719381"/>
              <a:ext cx="10331517" cy="1938989"/>
              <a:chOff x="0" y="0"/>
              <a:chExt cx="10331516" cy="1938987"/>
            </a:xfrm>
          </p:grpSpPr>
          <p:sp>
            <p:nvSpPr>
              <p:cNvPr id="396" name="Rectangle 7"/>
              <p:cNvSpPr txBox="1"/>
              <p:nvPr/>
            </p:nvSpPr>
            <p:spPr>
              <a:xfrm>
                <a:off x="0" y="0"/>
                <a:ext cx="4929872" cy="19389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sz="2000"/>
                </a:pPr>
                <a:r>
                  <a:rPr dirty="0" err="1"/>
                  <a:t>var</a:t>
                </a:r>
                <a:r>
                  <a:rPr dirty="0"/>
                  <a:t> numbers = [1,2,3,5,8,13,21];</a:t>
                </a:r>
              </a:p>
              <a:p>
                <a:pPr>
                  <a:defRPr sz="2000"/>
                </a:pPr>
                <a:r>
                  <a:rPr dirty="0" err="1"/>
                  <a:t>var</a:t>
                </a:r>
                <a:r>
                  <a:rPr dirty="0"/>
                  <a:t> sum = 0；</a:t>
                </a:r>
              </a:p>
              <a:p>
                <a:pPr>
                  <a:defRPr sz="2000"/>
                </a:pPr>
                <a:r>
                  <a:rPr dirty="0"/>
                  <a:t>for (</a:t>
                </a:r>
                <a:r>
                  <a:rPr dirty="0" err="1"/>
                  <a:t>var</a:t>
                </a:r>
                <a:r>
                  <a:rPr dirty="0"/>
                  <a:t> </a:t>
                </a:r>
                <a:r>
                  <a:rPr dirty="0" err="1"/>
                  <a:t>i</a:t>
                </a:r>
                <a:r>
                  <a:rPr dirty="0"/>
                  <a:t>= 0</a:t>
                </a:r>
                <a:r>
                  <a:rPr lang="en-US" dirty="0"/>
                  <a:t>;</a:t>
                </a:r>
                <a:r>
                  <a:rPr dirty="0"/>
                  <a:t> </a:t>
                </a:r>
                <a:r>
                  <a:rPr dirty="0" err="1"/>
                  <a:t>i</a:t>
                </a:r>
                <a:r>
                  <a:rPr dirty="0"/>
                  <a:t>&lt;</a:t>
                </a:r>
                <a:r>
                  <a:rPr dirty="0" err="1"/>
                  <a:t>numbers.length</a:t>
                </a:r>
                <a:r>
                  <a:rPr lang="en-US" dirty="0"/>
                  <a:t>;</a:t>
                </a:r>
                <a:r>
                  <a:rPr dirty="0"/>
                  <a:t>++</a:t>
                </a:r>
                <a:r>
                  <a:rPr dirty="0" err="1"/>
                  <a:t>i</a:t>
                </a:r>
                <a:r>
                  <a:rPr dirty="0"/>
                  <a:t>){</a:t>
                </a:r>
              </a:p>
              <a:p>
                <a:pPr>
                  <a:defRPr sz="2000"/>
                </a:pPr>
                <a:r>
                  <a:rPr dirty="0"/>
                  <a:t>     sum+= numbers[</a:t>
                </a:r>
                <a:r>
                  <a:rPr dirty="0" err="1"/>
                  <a:t>i</a:t>
                </a:r>
                <a:r>
                  <a:rPr dirty="0"/>
                  <a:t>];</a:t>
                </a:r>
              </a:p>
              <a:p>
                <a:pPr>
                  <a:defRPr sz="2000"/>
                </a:pPr>
                <a:r>
                  <a:rPr dirty="0"/>
                  <a:t>}</a:t>
                </a:r>
              </a:p>
              <a:p>
                <a:pPr>
                  <a:defRPr sz="2000"/>
                </a:pPr>
                <a:r>
                  <a:rPr dirty="0"/>
                  <a:t>alert (sum);</a:t>
                </a:r>
              </a:p>
            </p:txBody>
          </p:sp>
          <p:sp>
            <p:nvSpPr>
              <p:cNvPr id="397" name="//使用for循环来依次读取数组中的所有元素…"/>
              <p:cNvSpPr txBox="1"/>
              <p:nvPr/>
            </p:nvSpPr>
            <p:spPr>
              <a:xfrm>
                <a:off x="4401582" y="708587"/>
                <a:ext cx="5929934" cy="5138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defRPr sz="1400"/>
                </a:pPr>
                <a:r>
                  <a:t>//使用for循环来依次读取数组中的所有元素</a:t>
                </a:r>
              </a:p>
              <a:p>
                <a:pPr>
                  <a:defRPr sz="1400"/>
                </a:pPr>
                <a:r>
                  <a:t>//使用length属性来控制循环的次数，可以确保循环遍历了数组中的所有元素</a:t>
                </a:r>
              </a:p>
            </p:txBody>
          </p:sp>
          <p:sp>
            <p:nvSpPr>
              <p:cNvPr id="398" name="//显示53"/>
              <p:cNvSpPr txBox="1"/>
              <p:nvPr/>
            </p:nvSpPr>
            <p:spPr>
              <a:xfrm>
                <a:off x="4378181" y="1572724"/>
                <a:ext cx="664866"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//显示53</a:t>
                </a:r>
              </a:p>
            </p:txBody>
          </p:sp>
        </p:grpSp>
        <p:grpSp>
          <p:nvGrpSpPr>
            <p:cNvPr id="402" name="Group"/>
            <p:cNvGrpSpPr/>
            <p:nvPr/>
          </p:nvGrpSpPr>
          <p:grpSpPr>
            <a:xfrm>
              <a:off x="-9157" y="214853"/>
              <a:ext cx="9082434" cy="2031401"/>
              <a:chOff x="-3330413" y="1596125"/>
              <a:chExt cx="9082433" cy="2031399"/>
            </a:xfrm>
          </p:grpSpPr>
          <p:sp>
            <p:nvSpPr>
              <p:cNvPr id="400" name="Rectangle 7"/>
              <p:cNvSpPr txBox="1"/>
              <p:nvPr/>
            </p:nvSpPr>
            <p:spPr>
              <a:xfrm>
                <a:off x="-3330414" y="1719984"/>
                <a:ext cx="9082434" cy="1907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defRPr sz="2000"/>
                </a:pPr>
                <a:r>
                  <a:t>var numbers = [1,2,3,4,5];</a:t>
                </a:r>
              </a:p>
              <a:p>
                <a:pPr>
                  <a:defRPr sz="2000"/>
                </a:pPr>
                <a:r>
                  <a:t>var sum = numbers[0]+ numbers[1]+ numbers[2]+ numbers[3]+ numbers[4]；</a:t>
                </a:r>
              </a:p>
              <a:p>
                <a:pPr>
                  <a:defRPr sz="2000"/>
                </a:pPr>
                <a:r>
                  <a:t>alert (sum);</a:t>
                </a:r>
              </a:p>
            </p:txBody>
          </p:sp>
          <p:sp>
            <p:nvSpPr>
              <p:cNvPr id="401" name="//显示15"/>
              <p:cNvSpPr txBox="1"/>
              <p:nvPr/>
            </p:nvSpPr>
            <p:spPr>
              <a:xfrm>
                <a:off x="2632778" y="1596125"/>
                <a:ext cx="1167087"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lvl1pPr>
              </a:lstStyle>
              <a:p>
                <a:r>
                  <a:t>//显示15</a:t>
                </a:r>
              </a:p>
            </p:txBody>
          </p:sp>
        </p:gr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406" name="Title 3"/>
          <p:cNvSpPr txBox="1">
            <a:spLocks noGrp="1"/>
          </p:cNvSpPr>
          <p:nvPr>
            <p:ph type="title"/>
          </p:nvPr>
        </p:nvSpPr>
        <p:spPr>
          <a:xfrm>
            <a:off x="504000" y="504000"/>
            <a:ext cx="11186478" cy="369333"/>
          </a:xfrm>
          <a:prstGeom prst="rect">
            <a:avLst/>
          </a:prstGeom>
        </p:spPr>
        <p:txBody>
          <a:bodyPr/>
          <a:lstStyle/>
          <a:p>
            <a:r>
              <a:t>Usage</a:t>
            </a:r>
          </a:p>
        </p:txBody>
      </p:sp>
      <p:sp>
        <p:nvSpPr>
          <p:cNvPr id="407" name="Rectangle 2"/>
          <p:cNvSpPr txBox="1"/>
          <p:nvPr/>
        </p:nvSpPr>
        <p:spPr>
          <a:xfrm>
            <a:off x="1435242" y="584508"/>
            <a:ext cx="588577" cy="28882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chemeClr val="accent1"/>
                </a:solidFill>
              </a:defRPr>
            </a:lvl1pPr>
          </a:lstStyle>
          <a:p>
            <a:r>
              <a:t>length</a:t>
            </a:r>
          </a:p>
        </p:txBody>
      </p:sp>
      <p:grpSp>
        <p:nvGrpSpPr>
          <p:cNvPr id="411" name="Group"/>
          <p:cNvGrpSpPr/>
          <p:nvPr/>
        </p:nvGrpSpPr>
        <p:grpSpPr>
          <a:xfrm>
            <a:off x="435525" y="1382199"/>
            <a:ext cx="7379227" cy="959431"/>
            <a:chOff x="0" y="256809"/>
            <a:chExt cx="7379226" cy="959430"/>
          </a:xfrm>
        </p:grpSpPr>
        <p:sp>
          <p:nvSpPr>
            <p:cNvPr id="408" name="Rectangle 7"/>
            <p:cNvSpPr txBox="1"/>
            <p:nvPr/>
          </p:nvSpPr>
          <p:spPr>
            <a:xfrm>
              <a:off x="0" y="256809"/>
              <a:ext cx="4929872" cy="9594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sz="2000"/>
              </a:pPr>
              <a:r>
                <a:t>[].length</a:t>
              </a:r>
            </a:p>
            <a:p>
              <a:pPr>
                <a:defRPr sz="2000"/>
              </a:pPr>
              <a:r>
                <a:t>[‘a’,’b’,’c’].length</a:t>
              </a:r>
            </a:p>
          </p:txBody>
        </p:sp>
        <p:sp>
          <p:nvSpPr>
            <p:cNvPr id="409" name="//=&gt; 0: 数组没有元素"/>
            <p:cNvSpPr txBox="1"/>
            <p:nvPr/>
          </p:nvSpPr>
          <p:spPr>
            <a:xfrm>
              <a:off x="4886181" y="333565"/>
              <a:ext cx="1633043"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//=&gt; 0: 数组没有元素</a:t>
              </a:r>
            </a:p>
          </p:txBody>
        </p:sp>
        <p:sp>
          <p:nvSpPr>
            <p:cNvPr id="410" name="//=&gt; 3: 最大索引为2，length为3"/>
            <p:cNvSpPr txBox="1"/>
            <p:nvPr/>
          </p:nvSpPr>
          <p:spPr>
            <a:xfrm>
              <a:off x="4886181" y="609524"/>
              <a:ext cx="2493046"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//=&gt; 3: 最大索引为2，length为3</a:t>
              </a:r>
            </a:p>
          </p:txBody>
        </p:sp>
      </p:grpSp>
      <p:grpSp>
        <p:nvGrpSpPr>
          <p:cNvPr id="422" name="Group"/>
          <p:cNvGrpSpPr/>
          <p:nvPr/>
        </p:nvGrpSpPr>
        <p:grpSpPr>
          <a:xfrm>
            <a:off x="388723" y="2851931"/>
            <a:ext cx="10321877" cy="3030018"/>
            <a:chOff x="-11700" y="-59106"/>
            <a:chExt cx="10321876" cy="3030017"/>
          </a:xfrm>
        </p:grpSpPr>
        <p:grpSp>
          <p:nvGrpSpPr>
            <p:cNvPr id="415" name="Group"/>
            <p:cNvGrpSpPr/>
            <p:nvPr/>
          </p:nvGrpSpPr>
          <p:grpSpPr>
            <a:xfrm>
              <a:off x="-11701" y="1719381"/>
              <a:ext cx="10321877" cy="1251531"/>
              <a:chOff x="0" y="0"/>
              <a:chExt cx="10321876" cy="1251530"/>
            </a:xfrm>
          </p:grpSpPr>
          <p:sp>
            <p:nvSpPr>
              <p:cNvPr id="412" name="Rectangle 7"/>
              <p:cNvSpPr txBox="1"/>
              <p:nvPr/>
            </p:nvSpPr>
            <p:spPr>
              <a:xfrm>
                <a:off x="0" y="0"/>
                <a:ext cx="5717238" cy="12515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sz="2000"/>
                </a:pPr>
                <a:r>
                  <a:t>var a = [1,2,3];</a:t>
                </a:r>
              </a:p>
              <a:p>
                <a:pPr>
                  <a:defRPr sz="2000"/>
                </a:pPr>
                <a:r>
                  <a:t>Object.defineProperty(a,”length”,{writable: false});</a:t>
                </a:r>
              </a:p>
              <a:p>
                <a:pPr>
                  <a:defRPr sz="2000"/>
                </a:pPr>
                <a:r>
                  <a:t>a.length = 0;</a:t>
                </a:r>
              </a:p>
            </p:txBody>
          </p:sp>
          <p:sp>
            <p:nvSpPr>
              <p:cNvPr id="413" name="//Object.defineProperty()让数组的length属性变成只读"/>
              <p:cNvSpPr txBox="1"/>
              <p:nvPr/>
            </p:nvSpPr>
            <p:spPr>
              <a:xfrm>
                <a:off x="6109866" y="322468"/>
                <a:ext cx="421201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//Object.defineProperty()让数组的length属性变成只读</a:t>
                </a:r>
              </a:p>
            </p:txBody>
          </p:sp>
          <p:sp>
            <p:nvSpPr>
              <p:cNvPr id="414" name="//a不会改变"/>
              <p:cNvSpPr txBox="1"/>
              <p:nvPr/>
            </p:nvSpPr>
            <p:spPr>
              <a:xfrm>
                <a:off x="6098166" y="648378"/>
                <a:ext cx="921582"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400"/>
                </a:lvl1pPr>
              </a:lstStyle>
              <a:p>
                <a:r>
                  <a:t>//a不会改变</a:t>
                </a:r>
              </a:p>
            </p:txBody>
          </p:sp>
        </p:grpSp>
        <p:grpSp>
          <p:nvGrpSpPr>
            <p:cNvPr id="421" name="Group"/>
            <p:cNvGrpSpPr/>
            <p:nvPr/>
          </p:nvGrpSpPr>
          <p:grpSpPr>
            <a:xfrm>
              <a:off x="14244" y="-59107"/>
              <a:ext cx="9114167" cy="1907541"/>
              <a:chOff x="-3330413" y="1719984"/>
              <a:chExt cx="9114165" cy="1907539"/>
            </a:xfrm>
          </p:grpSpPr>
          <p:sp>
            <p:nvSpPr>
              <p:cNvPr id="416" name="Rectangle 7"/>
              <p:cNvSpPr txBox="1"/>
              <p:nvPr/>
            </p:nvSpPr>
            <p:spPr>
              <a:xfrm>
                <a:off x="-3330414" y="1719984"/>
                <a:ext cx="9082434" cy="1907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defRPr sz="2000"/>
                </a:pPr>
                <a:r>
                  <a:t>a = [1,2,3,4,5];</a:t>
                </a:r>
              </a:p>
              <a:p>
                <a:pPr>
                  <a:defRPr sz="2000"/>
                </a:pPr>
                <a:r>
                  <a:t>a.length = 3;</a:t>
                </a:r>
              </a:p>
              <a:p>
                <a:pPr>
                  <a:defRPr sz="2000"/>
                </a:pPr>
                <a:r>
                  <a:t>a.length = 0;</a:t>
                </a:r>
              </a:p>
              <a:p>
                <a:pPr>
                  <a:defRPr sz="2000"/>
                </a:pPr>
                <a:r>
                  <a:t>a.length = 5;</a:t>
                </a:r>
              </a:p>
            </p:txBody>
          </p:sp>
          <p:sp>
            <p:nvSpPr>
              <p:cNvPr id="417" name="//从5个元素的数组开始"/>
              <p:cNvSpPr txBox="1"/>
              <p:nvPr/>
            </p:nvSpPr>
            <p:spPr>
              <a:xfrm>
                <a:off x="1556325" y="1759933"/>
                <a:ext cx="2172742"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lvl1pPr>
              </a:lstStyle>
              <a:p>
                <a:r>
                  <a:t>//从5个元素的数组开始</a:t>
                </a:r>
              </a:p>
            </p:txBody>
          </p:sp>
          <p:sp>
            <p:nvSpPr>
              <p:cNvPr id="418" name="//删除了最后两个元素，此时a=[1,2,3]"/>
              <p:cNvSpPr txBox="1"/>
              <p:nvPr/>
            </p:nvSpPr>
            <p:spPr>
              <a:xfrm>
                <a:off x="1556325" y="2074142"/>
                <a:ext cx="3459805"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lvl1pPr>
              </a:lstStyle>
              <a:p>
                <a:r>
                  <a:t>//删除了最后两个元素，此时a=[1,2,3]</a:t>
                </a:r>
              </a:p>
            </p:txBody>
          </p:sp>
          <p:sp>
            <p:nvSpPr>
              <p:cNvPr id="419" name="//删除所有元素，a = []"/>
              <p:cNvSpPr txBox="1"/>
              <p:nvPr/>
            </p:nvSpPr>
            <p:spPr>
              <a:xfrm>
                <a:off x="1556325" y="2388351"/>
                <a:ext cx="2172742"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lvl1pPr>
              </a:lstStyle>
              <a:p>
                <a:r>
                  <a:t>//删除所有元素，a = []</a:t>
                </a:r>
              </a:p>
            </p:txBody>
          </p:sp>
          <p:sp>
            <p:nvSpPr>
              <p:cNvPr id="420" name="//长度为5，但是没有元素，就像new Array（5）"/>
              <p:cNvSpPr txBox="1"/>
              <p:nvPr/>
            </p:nvSpPr>
            <p:spPr>
              <a:xfrm>
                <a:off x="1556325" y="2702561"/>
                <a:ext cx="4227427"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sz="1400"/>
                </a:lvl1pPr>
              </a:lstStyle>
              <a:p>
                <a:r>
                  <a:t>//长度为5，但是没有元素，就像new Array（5）</a:t>
                </a:r>
              </a:p>
            </p:txBody>
          </p:sp>
        </p:grpSp>
      </p:grpSp>
    </p:spTree>
  </p:cSld>
  <p:clrMapOvr>
    <a:masterClrMapping/>
  </p:clrMapOvr>
  <p:transition spd="med"/>
</p:sld>
</file>

<file path=ppt/theme/theme1.xml><?xml version="1.0" encoding="utf-8"?>
<a:theme xmlns:a="http://schemas.openxmlformats.org/drawingml/2006/main" name="SAP_2017_16x9_black and white">
  <a:themeElements>
    <a:clrScheme name="SAP_2017_16x9_black and white">
      <a:dk1>
        <a:srgbClr val="000000"/>
      </a:dk1>
      <a:lt1>
        <a:srgbClr val="000000"/>
      </a:lt1>
      <a:dk2>
        <a:srgbClr val="A7A7A7"/>
      </a:dk2>
      <a:lt2>
        <a:srgbClr val="535353"/>
      </a:lt2>
      <a:accent1>
        <a:srgbClr val="F0AB00"/>
      </a:accent1>
      <a:accent2>
        <a:srgbClr val="666666"/>
      </a:accent2>
      <a:accent3>
        <a:srgbClr val="008FD3"/>
      </a:accent3>
      <a:accent4>
        <a:srgbClr val="4FB81C"/>
      </a:accent4>
      <a:accent5>
        <a:srgbClr val="E35500"/>
      </a:accent5>
      <a:accent6>
        <a:srgbClr val="970A82"/>
      </a:accent6>
      <a:hlink>
        <a:srgbClr val="0000FF"/>
      </a:hlink>
      <a:folHlink>
        <a:srgbClr val="FF00FF"/>
      </a:folHlink>
    </a:clrScheme>
    <a:fontScheme name="SAP_2017_16x9_black and white">
      <a:majorFont>
        <a:latin typeface="Helvetica"/>
        <a:ea typeface="Helvetica"/>
        <a:cs typeface="Helvetica"/>
      </a:majorFont>
      <a:minorFont>
        <a:latin typeface="Arial"/>
        <a:ea typeface="Arial"/>
        <a:cs typeface="Arial"/>
      </a:minorFont>
    </a:fontScheme>
    <a:fmtScheme name="SAP_2017_16x9_black and 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72000" tIns="72000" rIns="72000" bIns="72000" numCol="1" spcCol="38100" rtlCol="0" anchor="ctr">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AP_2017_16x9_black and white">
  <a:themeElements>
    <a:clrScheme name="SAP_2017_16x9_black and white">
      <a:dk1>
        <a:srgbClr val="000000"/>
      </a:dk1>
      <a:lt1>
        <a:srgbClr val="FFFFFF"/>
      </a:lt1>
      <a:dk2>
        <a:srgbClr val="A7A7A7"/>
      </a:dk2>
      <a:lt2>
        <a:srgbClr val="535353"/>
      </a:lt2>
      <a:accent1>
        <a:srgbClr val="F0AB00"/>
      </a:accent1>
      <a:accent2>
        <a:srgbClr val="666666"/>
      </a:accent2>
      <a:accent3>
        <a:srgbClr val="008FD3"/>
      </a:accent3>
      <a:accent4>
        <a:srgbClr val="4FB81C"/>
      </a:accent4>
      <a:accent5>
        <a:srgbClr val="E35500"/>
      </a:accent5>
      <a:accent6>
        <a:srgbClr val="970A82"/>
      </a:accent6>
      <a:hlink>
        <a:srgbClr val="0000FF"/>
      </a:hlink>
      <a:folHlink>
        <a:srgbClr val="FF00FF"/>
      </a:folHlink>
    </a:clrScheme>
    <a:fontScheme name="SAP_2017_16x9_black and white">
      <a:majorFont>
        <a:latin typeface="Helvetica"/>
        <a:ea typeface="Helvetica"/>
        <a:cs typeface="Helvetica"/>
      </a:majorFont>
      <a:minorFont>
        <a:latin typeface="Arial"/>
        <a:ea typeface="Arial"/>
        <a:cs typeface="Arial"/>
      </a:minorFont>
    </a:fontScheme>
    <a:fmtScheme name="SAP_2017_16x9_black and 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72000" tIns="72000" rIns="72000" bIns="72000" numCol="1" spcCol="38100" rtlCol="0" anchor="ctr">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242</TotalTime>
  <Words>1906</Words>
  <Application>Microsoft Office PowerPoint</Application>
  <PresentationFormat>Widescreen</PresentationFormat>
  <Paragraphs>347</Paragraphs>
  <Slides>22</Slides>
  <Notes>0</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SAP_2017_16x9_black and white</vt:lpstr>
      <vt:lpstr>PowerPoint Presentation</vt:lpstr>
      <vt:lpstr>PowerPoint Presentation</vt:lpstr>
      <vt:lpstr>Definition Standard Definition, Definition in JS</vt:lpstr>
      <vt:lpstr>Definition</vt:lpstr>
      <vt:lpstr>Usage  Create, read and write, length</vt:lpstr>
      <vt:lpstr>Usage</vt:lpstr>
      <vt:lpstr>Usage</vt:lpstr>
      <vt:lpstr>Usage</vt:lpstr>
      <vt:lpstr>Usage</vt:lpstr>
      <vt:lpstr>Usage</vt:lpstr>
      <vt:lpstr>Usage</vt:lpstr>
      <vt:lpstr>Usage</vt:lpstr>
      <vt:lpstr>Array Method  Find, convert to string, add elements, delete elements, sort</vt:lpstr>
      <vt:lpstr>find element</vt:lpstr>
      <vt:lpstr>find element</vt:lpstr>
      <vt:lpstr>Convert to string</vt:lpstr>
      <vt:lpstr>Add element</vt:lpstr>
      <vt:lpstr>Delete element</vt:lpstr>
      <vt:lpstr>补充：从数组中间位置添加和删除元素</vt:lpstr>
      <vt:lpstr>Sort</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 Carol</cp:lastModifiedBy>
  <cp:revision>23</cp:revision>
  <dcterms:modified xsi:type="dcterms:W3CDTF">2017-09-25T08:00:07Z</dcterms:modified>
</cp:coreProperties>
</file>