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58" r:id="rId4"/>
    <p:sldId id="259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4661-D7F4-4F27-A6A2-06DBDAC53DD3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CE88-07B3-4C0F-A2B4-75FFFB8A0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05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4661-D7F4-4F27-A6A2-06DBDAC53DD3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CE88-07B3-4C0F-A2B4-75FFFB8A0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4661-D7F4-4F27-A6A2-06DBDAC53DD3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CE88-07B3-4C0F-A2B4-75FFFB8A0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9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4661-D7F4-4F27-A6A2-06DBDAC53DD3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CE88-07B3-4C0F-A2B4-75FFFB8A0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14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4661-D7F4-4F27-A6A2-06DBDAC53DD3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CE88-07B3-4C0F-A2B4-75FFFB8A0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72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4661-D7F4-4F27-A6A2-06DBDAC53DD3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CE88-07B3-4C0F-A2B4-75FFFB8A0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8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4661-D7F4-4F27-A6A2-06DBDAC53DD3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CE88-07B3-4C0F-A2B4-75FFFB8A0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48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4661-D7F4-4F27-A6A2-06DBDAC53DD3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CE88-07B3-4C0F-A2B4-75FFFB8A0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7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4661-D7F4-4F27-A6A2-06DBDAC53DD3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CE88-07B3-4C0F-A2B4-75FFFB8A0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44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4661-D7F4-4F27-A6A2-06DBDAC53DD3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CE88-07B3-4C0F-A2B4-75FFFB8A0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64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4661-D7F4-4F27-A6A2-06DBDAC53DD3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CE88-07B3-4C0F-A2B4-75FFFB8A0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75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D4661-D7F4-4F27-A6A2-06DBDAC53DD3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FCE88-07B3-4C0F-A2B4-75FFFB8A0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23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ctr"/>
            <a:r>
              <a:rPr lang="zh-CN" altLang="en-US" b="1" dirty="0"/>
              <a:t>先进后出（</a:t>
            </a:r>
            <a:r>
              <a:rPr lang="en-US" b="1" dirty="0"/>
              <a:t>FILO, First In Last Out</a:t>
            </a:r>
            <a:r>
              <a:rPr lang="zh-CN" altLang="en-US" b="1" dirty="0"/>
              <a:t>）</a:t>
            </a:r>
            <a:endParaRPr lang="en-US" b="1" dirty="0"/>
          </a:p>
          <a:p>
            <a:pPr fontAlgn="ctr"/>
            <a:r>
              <a:rPr lang="zh-CN" altLang="en-US" dirty="0"/>
              <a:t>可以用数组或者链表两种方式实现</a:t>
            </a:r>
          </a:p>
          <a:p>
            <a:pPr fontAlgn="ctr"/>
            <a:r>
              <a:rPr lang="zh-CN" altLang="en-US" dirty="0"/>
              <a:t>方法：</a:t>
            </a:r>
          </a:p>
          <a:p>
            <a:pPr lvl="1" fontAlgn="ctr"/>
            <a:r>
              <a:rPr lang="en-US" dirty="0"/>
              <a:t>push(</a:t>
            </a:r>
            <a:r>
              <a:rPr lang="en-US" altLang="zh-CN" dirty="0"/>
              <a:t>element</a:t>
            </a:r>
            <a:r>
              <a:rPr lang="en-US" dirty="0"/>
              <a:t>)</a:t>
            </a:r>
          </a:p>
          <a:p>
            <a:pPr lvl="1" fontAlgn="ctr"/>
            <a:r>
              <a:rPr lang="en-US" dirty="0"/>
              <a:t>pop()</a:t>
            </a:r>
            <a:r>
              <a:rPr lang="zh-CN" altLang="en-US" dirty="0"/>
              <a:t>：返回栈顶元素并移除</a:t>
            </a:r>
            <a:endParaRPr lang="en-US" dirty="0"/>
          </a:p>
          <a:p>
            <a:pPr lvl="1" fontAlgn="ctr"/>
            <a:r>
              <a:rPr lang="en-US" dirty="0"/>
              <a:t>peek(): </a:t>
            </a:r>
            <a:r>
              <a:rPr lang="zh-CN" altLang="en-US" dirty="0"/>
              <a:t>返回栈顶元素，但是对它做任何修改</a:t>
            </a:r>
            <a:endParaRPr lang="en-US" dirty="0"/>
          </a:p>
          <a:p>
            <a:pPr lvl="1" fontAlgn="ctr"/>
            <a:r>
              <a:rPr lang="en-US" dirty="0" err="1"/>
              <a:t>isEmpty</a:t>
            </a:r>
            <a:r>
              <a:rPr lang="en-US" dirty="0"/>
              <a:t>()</a:t>
            </a:r>
          </a:p>
          <a:p>
            <a:pPr lvl="1" fontAlgn="ctr"/>
            <a:r>
              <a:rPr lang="en-US" dirty="0"/>
              <a:t>clear()</a:t>
            </a:r>
          </a:p>
          <a:p>
            <a:pPr lvl="1" fontAlgn="ctr"/>
            <a:r>
              <a:rPr lang="en-US" dirty="0"/>
              <a:t>size()</a:t>
            </a:r>
          </a:p>
          <a:p>
            <a:pPr lvl="1" fontAlgn="ctr"/>
            <a:r>
              <a:rPr lang="en-US" dirty="0"/>
              <a:t>print()</a:t>
            </a:r>
          </a:p>
          <a:p>
            <a:pPr lvl="1" fontAlgn="ctr"/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265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28766" y="2017644"/>
            <a:ext cx="4512365" cy="4353338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function Stack()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items = [];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</a:t>
            </a:r>
            <a:r>
              <a:rPr lang="en-US" dirty="0" err="1"/>
              <a:t>this.push</a:t>
            </a:r>
            <a:r>
              <a:rPr lang="en-US" dirty="0"/>
              <a:t> = function(element){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</a:t>
            </a:r>
            <a:r>
              <a:rPr lang="en-US" dirty="0" err="1"/>
              <a:t>items.push</a:t>
            </a:r>
            <a:r>
              <a:rPr lang="en-US" dirty="0"/>
              <a:t>(element);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};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</a:t>
            </a:r>
            <a:r>
              <a:rPr lang="en-US" dirty="0" err="1"/>
              <a:t>this.pop</a:t>
            </a:r>
            <a:r>
              <a:rPr lang="en-US" dirty="0"/>
              <a:t> = function(){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return </a:t>
            </a:r>
            <a:r>
              <a:rPr lang="en-US" dirty="0" err="1"/>
              <a:t>items.pop</a:t>
            </a:r>
            <a:r>
              <a:rPr lang="en-US" dirty="0"/>
              <a:t>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};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796131" y="2017644"/>
            <a:ext cx="3326167" cy="40811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    </a:t>
            </a:r>
            <a:r>
              <a:rPr lang="en-US" dirty="0" err="1"/>
              <a:t>this.clear</a:t>
            </a:r>
            <a:r>
              <a:rPr lang="en-US" dirty="0"/>
              <a:t> = function(){</a:t>
            </a:r>
          </a:p>
          <a:p>
            <a:pPr>
              <a:lnSpc>
                <a:spcPct val="120000"/>
              </a:lnSpc>
            </a:pPr>
            <a:r>
              <a:rPr lang="en-US" dirty="0"/>
              <a:t>        items = [];</a:t>
            </a:r>
          </a:p>
          <a:p>
            <a:pPr>
              <a:lnSpc>
                <a:spcPct val="120000"/>
              </a:lnSpc>
            </a:pPr>
            <a:r>
              <a:rPr lang="en-US" dirty="0"/>
              <a:t>    };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    </a:t>
            </a:r>
            <a:r>
              <a:rPr lang="en-US" dirty="0" err="1"/>
              <a:t>this.print</a:t>
            </a:r>
            <a:r>
              <a:rPr lang="en-US" dirty="0"/>
              <a:t> = function(){</a:t>
            </a:r>
          </a:p>
          <a:p>
            <a:pPr>
              <a:lnSpc>
                <a:spcPct val="120000"/>
              </a:lnSpc>
            </a:pPr>
            <a:r>
              <a:rPr lang="en-US" dirty="0"/>
              <a:t>        console.log(</a:t>
            </a:r>
            <a:r>
              <a:rPr lang="en-US" dirty="0" err="1"/>
              <a:t>items.toString</a:t>
            </a:r>
            <a:r>
              <a:rPr lang="en-US" dirty="0"/>
              <a:t>());</a:t>
            </a:r>
          </a:p>
          <a:p>
            <a:pPr>
              <a:lnSpc>
                <a:spcPct val="120000"/>
              </a:lnSpc>
            </a:pPr>
            <a:r>
              <a:rPr lang="en-US" dirty="0"/>
              <a:t>    };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    </a:t>
            </a:r>
            <a:r>
              <a:rPr lang="en-US" dirty="0" err="1"/>
              <a:t>this.toString</a:t>
            </a:r>
            <a:r>
              <a:rPr lang="en-US" dirty="0"/>
              <a:t> = function(){</a:t>
            </a:r>
          </a:p>
          <a:p>
            <a:pPr>
              <a:lnSpc>
                <a:spcPct val="120000"/>
              </a:lnSpc>
            </a:pPr>
            <a:r>
              <a:rPr lang="en-US" dirty="0"/>
              <a:t>        return </a:t>
            </a:r>
            <a:r>
              <a:rPr lang="en-US" dirty="0" err="1"/>
              <a:t>items.toString</a:t>
            </a:r>
            <a:r>
              <a:rPr lang="en-US" dirty="0"/>
              <a:t>();</a:t>
            </a:r>
          </a:p>
          <a:p>
            <a:pPr>
              <a:lnSpc>
                <a:spcPct val="120000"/>
              </a:lnSpc>
            </a:pPr>
            <a:r>
              <a:rPr lang="en-US" dirty="0"/>
              <a:t>    };</a:t>
            </a:r>
          </a:p>
          <a:p>
            <a:pPr>
              <a:lnSpc>
                <a:spcPct val="120000"/>
              </a:lnSpc>
            </a:pPr>
            <a:r>
              <a:rPr lang="en-US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53688" y="2017644"/>
            <a:ext cx="3329886" cy="4413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  </a:t>
            </a:r>
            <a:r>
              <a:rPr lang="en-US" dirty="0" err="1"/>
              <a:t>this.peek</a:t>
            </a:r>
            <a:r>
              <a:rPr lang="en-US" dirty="0"/>
              <a:t> = function(){</a:t>
            </a:r>
          </a:p>
          <a:p>
            <a:pPr>
              <a:lnSpc>
                <a:spcPct val="120000"/>
              </a:lnSpc>
            </a:pPr>
            <a:r>
              <a:rPr lang="en-US" dirty="0"/>
              <a:t>        return items[items.length-1];</a:t>
            </a:r>
          </a:p>
          <a:p>
            <a:pPr>
              <a:lnSpc>
                <a:spcPct val="120000"/>
              </a:lnSpc>
            </a:pPr>
            <a:r>
              <a:rPr lang="en-US" dirty="0"/>
              <a:t>    };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  </a:t>
            </a:r>
          </a:p>
          <a:p>
            <a:pPr>
              <a:lnSpc>
                <a:spcPct val="120000"/>
              </a:lnSpc>
            </a:pPr>
            <a:r>
              <a:rPr lang="en-US" dirty="0"/>
              <a:t> </a:t>
            </a:r>
            <a:r>
              <a:rPr lang="en-US" dirty="0" err="1"/>
              <a:t>this.isEmpty</a:t>
            </a:r>
            <a:r>
              <a:rPr lang="en-US" dirty="0"/>
              <a:t> = function(){</a:t>
            </a:r>
          </a:p>
          <a:p>
            <a:pPr>
              <a:lnSpc>
                <a:spcPct val="120000"/>
              </a:lnSpc>
            </a:pPr>
            <a:r>
              <a:rPr lang="en-US" dirty="0"/>
              <a:t>        return </a:t>
            </a:r>
            <a:r>
              <a:rPr lang="en-US" dirty="0" err="1"/>
              <a:t>items.length</a:t>
            </a:r>
            <a:r>
              <a:rPr lang="en-US" dirty="0"/>
              <a:t> == 0;</a:t>
            </a:r>
          </a:p>
          <a:p>
            <a:pPr>
              <a:lnSpc>
                <a:spcPct val="120000"/>
              </a:lnSpc>
            </a:pPr>
            <a:r>
              <a:rPr lang="en-US" dirty="0"/>
              <a:t>    };</a:t>
            </a:r>
          </a:p>
          <a:p>
            <a:pPr>
              <a:lnSpc>
                <a:spcPct val="120000"/>
              </a:lnSpc>
            </a:pPr>
            <a:r>
              <a:rPr lang="en-US" dirty="0"/>
              <a:t> </a:t>
            </a:r>
          </a:p>
          <a:p>
            <a:pPr>
              <a:lnSpc>
                <a:spcPct val="120000"/>
              </a:lnSpc>
            </a:pPr>
            <a:r>
              <a:rPr lang="en-US" dirty="0"/>
              <a:t>   </a:t>
            </a:r>
            <a:r>
              <a:rPr lang="en-US" dirty="0" err="1"/>
              <a:t>this.size</a:t>
            </a:r>
            <a:r>
              <a:rPr lang="en-US" dirty="0"/>
              <a:t> = function(){</a:t>
            </a:r>
          </a:p>
          <a:p>
            <a:pPr>
              <a:lnSpc>
                <a:spcPct val="120000"/>
              </a:lnSpc>
            </a:pPr>
            <a:r>
              <a:rPr lang="en-US" dirty="0"/>
              <a:t>        return </a:t>
            </a:r>
            <a:r>
              <a:rPr lang="en-US" dirty="0" err="1"/>
              <a:t>items.length</a:t>
            </a:r>
            <a:r>
              <a:rPr lang="en-US" dirty="0"/>
              <a:t>;</a:t>
            </a:r>
          </a:p>
          <a:p>
            <a:pPr>
              <a:lnSpc>
                <a:spcPct val="120000"/>
              </a:lnSpc>
            </a:pPr>
            <a:r>
              <a:rPr lang="en-US" dirty="0"/>
              <a:t>    };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59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of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zh-CN" altLang="en-US" dirty="0"/>
              <a:t>连续存储，增删中间位置的元素需要移动元素</a:t>
            </a:r>
          </a:p>
          <a:p>
            <a:pPr fontAlgn="ctr"/>
            <a:endParaRPr lang="en-US" altLang="zh-CN" dirty="0"/>
          </a:p>
          <a:p>
            <a:pPr fontAlgn="ctr"/>
            <a:endParaRPr lang="en-US" altLang="zh-CN" dirty="0"/>
          </a:p>
          <a:p>
            <a:pPr fontAlgn="ctr"/>
            <a:r>
              <a:rPr lang="zh-CN" altLang="en-US" dirty="0"/>
              <a:t>内存管理，无法有效使用内存空间</a:t>
            </a:r>
          </a:p>
          <a:p>
            <a:endParaRPr lang="en-US" dirty="0"/>
          </a:p>
        </p:txBody>
      </p:sp>
      <p:pic>
        <p:nvPicPr>
          <p:cNvPr id="1028" name="Picture 4" descr="Machine generated alternative text:&#10;unshift() &#10;/ / 将 一 个 元 素 添 加 到 数 组 开 头 &#10;需 要 将 后 面 的 每 一 个 元 素 都 相 应 地 向 后 移 一 个 亻 立 置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73" y="2437157"/>
            <a:ext cx="9839325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174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29122" cy="4351338"/>
          </a:xfrm>
        </p:spPr>
        <p:txBody>
          <a:bodyPr>
            <a:normAutofit lnSpcReduction="10000"/>
          </a:bodyPr>
          <a:lstStyle/>
          <a:p>
            <a:r>
              <a:rPr lang="zh-CN" altLang="en-US" b="1" dirty="0"/>
              <a:t>链表</a:t>
            </a:r>
            <a:r>
              <a:rPr lang="zh-CN" altLang="en-US" dirty="0"/>
              <a:t>是一种动态的数据结构，可以增删任意元素并按需扩容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方法：</a:t>
            </a:r>
          </a:p>
          <a:p>
            <a:r>
              <a:rPr lang="en-US" dirty="0"/>
              <a:t>append(element)</a:t>
            </a:r>
            <a:r>
              <a:rPr lang="zh-CN" altLang="en-US" dirty="0"/>
              <a:t>：添加元素到链表末尾</a:t>
            </a:r>
            <a:endParaRPr lang="en-US" dirty="0"/>
          </a:p>
          <a:p>
            <a:r>
              <a:rPr lang="en-US" dirty="0"/>
              <a:t>insert(element, position)</a:t>
            </a:r>
            <a:r>
              <a:rPr lang="zh-CN" altLang="en-US" dirty="0"/>
              <a:t>：添加元素到链表任意位置，返回是否成功</a:t>
            </a:r>
            <a:endParaRPr lang="en-US" dirty="0"/>
          </a:p>
          <a:p>
            <a:r>
              <a:rPr lang="en-US" dirty="0" err="1"/>
              <a:t>removeAt</a:t>
            </a:r>
            <a:r>
              <a:rPr lang="en-US" dirty="0"/>
              <a:t>(position): </a:t>
            </a:r>
            <a:r>
              <a:rPr lang="zh-CN" altLang="en-US" dirty="0"/>
              <a:t>删除任意位置的元素，返回被删除的元素</a:t>
            </a:r>
            <a:endParaRPr lang="en-US" dirty="0"/>
          </a:p>
          <a:p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r>
              <a:rPr lang="en-US" dirty="0" err="1"/>
              <a:t>indexOf</a:t>
            </a:r>
            <a:r>
              <a:rPr lang="en-US" dirty="0"/>
              <a:t>(element): </a:t>
            </a:r>
            <a:r>
              <a:rPr lang="zh-CN" altLang="en-US" dirty="0"/>
              <a:t>返回元素在链表中的位置，若不存在则返回</a:t>
            </a:r>
            <a:r>
              <a:rPr lang="en-US" dirty="0"/>
              <a:t>-1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424" y="2206804"/>
            <a:ext cx="6287377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196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2550"/>
            <a:ext cx="5105400" cy="5505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737" y="1352550"/>
            <a:ext cx="39719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032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395" y="839063"/>
            <a:ext cx="5152190" cy="548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866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用链表实现栈的结构</a:t>
            </a:r>
            <a:endParaRPr lang="en-US" altLang="zh-CN" dirty="0"/>
          </a:p>
          <a:p>
            <a:pPr lvl="1" fontAlgn="ctr"/>
            <a:r>
              <a:rPr lang="en-US" altLang="zh-CN" dirty="0"/>
              <a:t>p</a:t>
            </a:r>
            <a:r>
              <a:rPr lang="en-US" dirty="0"/>
              <a:t>ush(</a:t>
            </a:r>
            <a:r>
              <a:rPr lang="en-US" altLang="zh-CN" dirty="0"/>
              <a:t>element</a:t>
            </a:r>
            <a:r>
              <a:rPr lang="en-US" dirty="0"/>
              <a:t>)</a:t>
            </a:r>
          </a:p>
          <a:p>
            <a:pPr lvl="1" fontAlgn="ctr"/>
            <a:r>
              <a:rPr lang="en-US" dirty="0"/>
              <a:t>pop()</a:t>
            </a:r>
            <a:r>
              <a:rPr lang="zh-CN" altLang="en-US" dirty="0"/>
              <a:t>：返回栈顶元素并移除</a:t>
            </a:r>
            <a:endParaRPr lang="en-US" dirty="0"/>
          </a:p>
          <a:p>
            <a:pPr lvl="1" fontAlgn="ctr"/>
            <a:r>
              <a:rPr lang="en-US" dirty="0"/>
              <a:t>peek(): </a:t>
            </a:r>
            <a:r>
              <a:rPr lang="zh-CN" altLang="en-US" dirty="0"/>
              <a:t>返回栈顶元素，但是不对它做任何修改</a:t>
            </a:r>
            <a:endParaRPr lang="en-US" dirty="0"/>
          </a:p>
          <a:p>
            <a:pPr lvl="1" fontAlgn="ctr"/>
            <a:r>
              <a:rPr lang="en-US" dirty="0" err="1"/>
              <a:t>isEmpty</a:t>
            </a:r>
            <a:r>
              <a:rPr lang="en-US" dirty="0"/>
              <a:t>()</a:t>
            </a:r>
          </a:p>
          <a:p>
            <a:pPr lvl="1" fontAlgn="ctr"/>
            <a:r>
              <a:rPr lang="en-US" dirty="0"/>
              <a:t>clear()</a:t>
            </a:r>
          </a:p>
          <a:p>
            <a:pPr lvl="1" fontAlgn="ctr"/>
            <a:r>
              <a:rPr lang="en-US" dirty="0"/>
              <a:t>size()</a:t>
            </a:r>
          </a:p>
          <a:p>
            <a:pPr lvl="1" fontAlgn="ctr"/>
            <a:r>
              <a:rPr lang="en-US" dirty="0"/>
              <a:t>print()</a:t>
            </a:r>
          </a:p>
          <a:p>
            <a:pPr lvl="1" fontAlgn="ctr"/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666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2919</TotalTime>
  <Words>349</Words>
  <Application>Microsoft Office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Calibri Light</vt:lpstr>
      <vt:lpstr>Office Theme</vt:lpstr>
      <vt:lpstr>Stack</vt:lpstr>
      <vt:lpstr>Example</vt:lpstr>
      <vt:lpstr>Limitation of Array</vt:lpstr>
      <vt:lpstr>Linked list</vt:lpstr>
      <vt:lpstr>Example</vt:lpstr>
      <vt:lpstr>Example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</dc:title>
  <dc:creator>Shao, Daisy</dc:creator>
  <cp:lastModifiedBy>Shao, Daisy</cp:lastModifiedBy>
  <cp:revision>11</cp:revision>
  <dcterms:created xsi:type="dcterms:W3CDTF">2017-10-09T08:49:42Z</dcterms:created>
  <dcterms:modified xsi:type="dcterms:W3CDTF">2017-10-12T08:04:51Z</dcterms:modified>
</cp:coreProperties>
</file>