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SYWMQ6GE796A00TGRVRNYL057NZMOXVREF0XXJEOXGPRTFLTZ6BRQCJUFYSHP86RXSMXLOLKZI7D8INJRXFADF8Q8RFMWMLB8JOOMHB35917C2B5F41D6BA300D5FA9B3E774EA1" Type="http://schemas.microsoft.com/office/2006/relationships/officeDocumentMain" Target="NUL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CPWMR6GI79VQ0TTGQZR8ML097NL0OXPREJ0XWJEEXGHRTELTZRBR6C0QFSTTPDIRXJMX5OZFZHK78MEJROFT6FFT8RL0WMLB8NOOPHB30E569AC000278669355EFDEAAC9E8A8D" Type="http://schemas.microsoft.com/office/2006/relationships/officeDocumentExtended" Target="NUL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84" r:id="rId5"/>
    <p:sldId id="278" r:id="rId6"/>
    <p:sldId id="264" r:id="rId7"/>
    <p:sldId id="267" r:id="rId8"/>
    <p:sldId id="301" r:id="rId9"/>
    <p:sldId id="280" r:id="rId10"/>
    <p:sldId id="265" r:id="rId11"/>
    <p:sldId id="298" r:id="rId12"/>
    <p:sldId id="293" r:id="rId13"/>
    <p:sldId id="281" r:id="rId14"/>
    <p:sldId id="282" r:id="rId15"/>
    <p:sldId id="283" r:id="rId16"/>
    <p:sldId id="287" r:id="rId17"/>
    <p:sldId id="275" r:id="rId18"/>
    <p:sldId id="276" r:id="rId19"/>
    <p:sldId id="285" r:id="rId20"/>
    <p:sldId id="294" r:id="rId21"/>
    <p:sldId id="300" r:id="rId22"/>
    <p:sldId id="286" r:id="rId23"/>
    <p:sldId id="272" r:id="rId24"/>
    <p:sldId id="299" r:id="rId25"/>
    <p:sldId id="269" r:id="rId26"/>
    <p:sldId id="263" r:id="rId27"/>
    <p:sldId id="295" r:id="rId28"/>
    <p:sldId id="288" r:id="rId29"/>
    <p:sldId id="268" r:id="rId30"/>
    <p:sldId id="273" r:id="rId31"/>
    <p:sldId id="277" r:id="rId32"/>
    <p:sldId id="292" r:id="rId33"/>
    <p:sldId id="303" r:id="rId34"/>
    <p:sldId id="302" r:id="rId35"/>
    <p:sldId id="304" r:id="rId36"/>
    <p:sldId id="305" r:id="rId37"/>
    <p:sldId id="306" r:id="rId38"/>
    <p:sldId id="296" r:id="rId39"/>
    <p:sldId id="29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E9E"/>
    <a:srgbClr val="F4EDDB"/>
    <a:srgbClr val="599332"/>
    <a:srgbClr val="91B96B"/>
    <a:srgbClr val="AFD687"/>
    <a:srgbClr val="D3C586"/>
    <a:srgbClr val="B38201"/>
    <a:srgbClr val="C47243"/>
    <a:srgbClr val="5C8BBF"/>
    <a:srgbClr val="F3B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2823;&#35745;&#21010;&#27169;&#26495;\PPT&#22270;&#34920;&#20043;&#36947;\PPT&#22270;&#34920;&#20043;&#36947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2823;&#35745;&#21010;&#27169;&#26495;\PPT&#22270;&#34920;&#20043;&#36947;\PPT&#22270;&#34920;&#20043;&#36947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2823;&#35745;&#21010;&#27169;&#26495;\PPT&#22270;&#34920;&#20043;&#36947;\PPT&#22270;&#34920;&#20043;&#3694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Sheet1!$W$69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BA7-45F3-9D2C-4CCBB847492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1BA7-45F3-9D2C-4CCBB8474927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A7-45F3-9D2C-4CCBB8474927}"/>
              </c:ext>
            </c:extLst>
          </c:dPt>
          <c:cat>
            <c:strRef>
              <c:f>Sheet1!$V$70:$V$72</c:f>
              <c:strCache>
                <c:ptCount val="3"/>
                <c:pt idx="0">
                  <c:v>A</c:v>
                </c:pt>
                <c:pt idx="2">
                  <c:v>B</c:v>
                </c:pt>
              </c:strCache>
            </c:strRef>
          </c:cat>
          <c:val>
            <c:numRef>
              <c:f>Sheet1!$W$70:$W$72</c:f>
              <c:numCache>
                <c:formatCode>General</c:formatCode>
                <c:ptCount val="3"/>
                <c:pt idx="0">
                  <c:v>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A7-45F3-9D2C-4CCBB8474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Sheet1!$N$69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DC9-4F71-BE92-0FDADE72E29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3DC9-4F71-BE92-0FDADE72E290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DC9-4F71-BE92-0FDADE72E290}"/>
              </c:ext>
            </c:extLst>
          </c:dPt>
          <c:cat>
            <c:strRef>
              <c:f>Sheet1!$M$70:$M$72</c:f>
              <c:strCache>
                <c:ptCount val="3"/>
                <c:pt idx="0">
                  <c:v>A</c:v>
                </c:pt>
                <c:pt idx="2">
                  <c:v>B</c:v>
                </c:pt>
              </c:strCache>
            </c:strRef>
          </c:cat>
          <c:val>
            <c:numRef>
              <c:f>Sheet1!$N$70:$N$72</c:f>
              <c:numCache>
                <c:formatCode>General</c:formatCode>
                <c:ptCount val="3"/>
                <c:pt idx="0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C9-4F71-BE92-0FDADE72E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Sheet1!$AG$69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2D0-4EF6-9970-A32159F08DEE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2D0-4EF6-9970-A32159F08D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bg1"/>
                </a:solidFill>
              </a:ln>
              <a:effectLst>
                <a:outerShdw blurRad="1270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D0-4EF6-9970-A32159F08DEE}"/>
              </c:ext>
            </c:extLst>
          </c:dPt>
          <c:cat>
            <c:strRef>
              <c:f>Sheet1!$AF$70:$AF$72</c:f>
              <c:strCache>
                <c:ptCount val="3"/>
                <c:pt idx="0">
                  <c:v>A</c:v>
                </c:pt>
                <c:pt idx="2">
                  <c:v>B</c:v>
                </c:pt>
              </c:strCache>
            </c:strRef>
          </c:cat>
          <c:val>
            <c:numRef>
              <c:f>Sheet1!$AG$70:$AG$72</c:f>
              <c:numCache>
                <c:formatCode>General</c:formatCode>
                <c:ptCount val="3"/>
                <c:pt idx="0">
                  <c:v>23</c:v>
                </c:pt>
                <c:pt idx="2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D0-4EF6-9970-A32159F08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D8A04-80FD-4BDF-BCD3-D61CBD339FC6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65F5-31AE-42DD-846B-6A2184862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9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F996-14CB-48CE-976F-19B59A4AE6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46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7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F996-14CB-48CE-976F-19B59A4AE6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42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F996-14CB-48CE-976F-19B59A4AE6A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70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3F996-14CB-48CE-976F-19B59A4AE6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1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3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11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4523-8E27-4274-86DC-1B16C7F679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53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4523-8E27-4274-86DC-1B16C7F679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9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模板来自于风云</a:t>
            </a:r>
            <a:r>
              <a:rPr lang="zh-CN" altLang="en-US"/>
              <a:t>办公 </a:t>
            </a:r>
            <a:r>
              <a:rPr lang="en-US" altLang="zh-CN" sz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www.ppt118.com</a:t>
            </a:r>
            <a:endParaRPr lang="zh-CN" altLang="en-US" sz="12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9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C4523-8E27-4274-86DC-1B16C7F679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9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069A2-4738-483B-BB51-FE5DE94081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51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06730-A2DE-441A-A67B-EEC1267D11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6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06730-A2DE-441A-A67B-EEC1267D111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3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9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9851"/>
            <a:ext cx="10515600" cy="687298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rgbClr val="2C8E9E"/>
                </a:solidFill>
                <a:effectLst>
                  <a:glow rad="190500">
                    <a:srgbClr val="F4EDDB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897149"/>
            <a:ext cx="12192000" cy="596085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风铃曲--宫崎骏音乐盒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51658" y="195943"/>
            <a:ext cx="609600" cy="609600"/>
          </a:xfrm>
          <a:prstGeom prst="rect">
            <a:avLst/>
          </a:prstGeom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988246" y="2609101"/>
            <a:ext cx="10550626" cy="95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CN" sz="5400" b="1" dirty="0">
                <a:solidFill>
                  <a:srgbClr val="2C8E9E"/>
                </a:solidFill>
                <a:latin typeface="+mn-ea"/>
                <a:ea typeface="+mn-ea"/>
              </a:rPr>
              <a:t>2019</a:t>
            </a:r>
            <a:r>
              <a:rPr lang="zh-CN" altLang="en-US" sz="5400" b="1" dirty="0">
                <a:solidFill>
                  <a:srgbClr val="2C8E9E"/>
                </a:solidFill>
                <a:latin typeface="+mn-ea"/>
                <a:ea typeface="+mn-ea"/>
              </a:rPr>
              <a:t>测试计划总结</a:t>
            </a:r>
            <a:r>
              <a:rPr lang="en-US" altLang="zh-CN" sz="5400" b="1" dirty="0">
                <a:solidFill>
                  <a:srgbClr val="2C8E9E"/>
                </a:solidFill>
                <a:latin typeface="+mn-ea"/>
                <a:ea typeface="+mn-ea"/>
              </a:rPr>
              <a:t>PPT</a:t>
            </a:r>
            <a:endParaRPr lang="zh-CN" altLang="en-US" sz="5400" b="1" dirty="0">
              <a:solidFill>
                <a:srgbClr val="2C8E9E"/>
              </a:solidFill>
              <a:latin typeface="+mn-ea"/>
              <a:ea typeface="+mn-ea"/>
            </a:endParaRPr>
          </a:p>
        </p:txBody>
      </p:sp>
      <p:sp>
        <p:nvSpPr>
          <p:cNvPr id="17" name="TextBox 27"/>
          <p:cNvSpPr txBox="1"/>
          <p:nvPr/>
        </p:nvSpPr>
        <p:spPr>
          <a:xfrm>
            <a:off x="5377335" y="4081261"/>
            <a:ext cx="876820" cy="369188"/>
          </a:xfrm>
          <a:prstGeom prst="rect">
            <a:avLst/>
          </a:prstGeom>
          <a:solidFill>
            <a:srgbClr val="2C8E9E"/>
          </a:solidFill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汇报人</a:t>
            </a:r>
          </a:p>
        </p:txBody>
      </p:sp>
      <p:sp>
        <p:nvSpPr>
          <p:cNvPr id="18" name="TextBox 28"/>
          <p:cNvSpPr txBox="1"/>
          <p:nvPr/>
        </p:nvSpPr>
        <p:spPr>
          <a:xfrm>
            <a:off x="6333892" y="4081261"/>
            <a:ext cx="876820" cy="369188"/>
          </a:xfrm>
          <a:prstGeom prst="rect">
            <a:avLst/>
          </a:prstGeom>
          <a:solidFill>
            <a:srgbClr val="2C8E9E"/>
          </a:solidFill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某某某</a:t>
            </a: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3402032" y="2048252"/>
            <a:ext cx="5723055" cy="50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>
                <a:solidFill>
                  <a:srgbClr val="2C8E9E"/>
                </a:solidFill>
                <a:latin typeface="+mn-ea"/>
                <a:ea typeface="+mn-ea"/>
              </a:rPr>
              <a:t>添加您的公司名称</a:t>
            </a:r>
            <a:endParaRPr lang="zh-CN" altLang="zh-CN" sz="2400" b="0" dirty="0">
              <a:solidFill>
                <a:srgbClr val="2C8E9E"/>
              </a:solidFill>
              <a:latin typeface="+mn-ea"/>
              <a:ea typeface="+mn-ea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3096444" y="3567150"/>
            <a:ext cx="6334231" cy="37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999" b="0" dirty="0">
                <a:solidFill>
                  <a:srgbClr val="2C8E9E"/>
                </a:solidFill>
                <a:latin typeface="+mn-ea"/>
              </a:rPr>
              <a:t>可用于年终总结、工作汇报、新年计划总结等</a:t>
            </a:r>
            <a:endParaRPr lang="zh-CN" altLang="zh-CN" sz="1999" b="0" dirty="0">
              <a:solidFill>
                <a:srgbClr val="2C8E9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937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37">
                <p:cTn id="3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6" grpId="0"/>
      <p:bldP spid="17" grpId="0" animBg="1"/>
      <p:bldP spid="18" grpId="0" animBg="1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8" name="椭圆 17"/>
          <p:cNvSpPr/>
          <p:nvPr/>
        </p:nvSpPr>
        <p:spPr>
          <a:xfrm>
            <a:off x="4449386" y="1363437"/>
            <a:ext cx="360000" cy="360000"/>
          </a:xfrm>
          <a:prstGeom prst="ellipse">
            <a:avLst/>
          </a:prstGeom>
          <a:solidFill>
            <a:srgbClr val="050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44"/>
          <p:cNvSpPr txBox="1"/>
          <p:nvPr/>
        </p:nvSpPr>
        <p:spPr>
          <a:xfrm>
            <a:off x="4873063" y="1784769"/>
            <a:ext cx="3588830" cy="1595515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做为一道质量环节，有助于改进代码质量和设计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单元测试发现的错很容易定位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单元测试能让问题前置提升反馈速度，减少重复工作，提高开发效率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单元测试能最大限度保证迭代功能不影响原有功能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让代码维护更容易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49386" y="3554832"/>
            <a:ext cx="360000" cy="360000"/>
          </a:xfrm>
          <a:prstGeom prst="ellipse">
            <a:avLst/>
          </a:prstGeom>
          <a:solidFill>
            <a:srgbClr val="25B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173" y="767756"/>
            <a:ext cx="1990698" cy="318242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任何事物都有两面性</a:t>
            </a:r>
          </a:p>
        </p:txBody>
      </p:sp>
      <p:sp>
        <p:nvSpPr>
          <p:cNvPr id="22" name="矩形 21"/>
          <p:cNvSpPr/>
          <p:nvPr/>
        </p:nvSpPr>
        <p:spPr>
          <a:xfrm>
            <a:off x="4873063" y="1400048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</a:rPr>
              <a:t>优点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890123" y="3591443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</a:rPr>
              <a:t>缺点</a:t>
            </a:r>
            <a:endParaRPr lang="zh-CN" altLang="en-US" dirty="0"/>
          </a:p>
        </p:txBody>
      </p:sp>
      <p:sp>
        <p:nvSpPr>
          <p:cNvPr id="24" name="文本框 44"/>
          <p:cNvSpPr txBox="1"/>
          <p:nvPr/>
        </p:nvSpPr>
        <p:spPr>
          <a:xfrm>
            <a:off x="4873063" y="3989930"/>
            <a:ext cx="2890496" cy="83376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单元测试有一定的学习成本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单元测试会增加程序员一些工作量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推广和运用单元测试需要一些资源投入</a:t>
            </a:r>
            <a:endParaRPr kumimoji="1"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1210400" y="1798694"/>
            <a:ext cx="1799112" cy="2345375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468688" y="3481032"/>
            <a:ext cx="1264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744790" y="2752707"/>
            <a:ext cx="694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62030" y="3728434"/>
            <a:ext cx="708296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9356" y="2317691"/>
            <a:ext cx="573644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30" name="梯形 29"/>
          <p:cNvSpPr/>
          <p:nvPr/>
        </p:nvSpPr>
        <p:spPr>
          <a:xfrm>
            <a:off x="1468706" y="2751607"/>
            <a:ext cx="1282500" cy="729425"/>
          </a:xfrm>
          <a:prstGeom prst="trapezoid">
            <a:avLst>
              <a:gd name="adj" fmla="val 374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90509" y="3057231"/>
            <a:ext cx="1051339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02098" y="4482533"/>
            <a:ext cx="849360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测试金字塔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067898" y="1798694"/>
            <a:ext cx="0" cy="2345263"/>
          </a:xfrm>
          <a:prstGeom prst="straightConnector1">
            <a:avLst/>
          </a:prstGeom>
          <a:ln w="19050">
            <a:solidFill>
              <a:srgbClr val="25B9F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171566" y="1798694"/>
            <a:ext cx="0" cy="2345263"/>
          </a:xfrm>
          <a:prstGeom prst="straightConnector1">
            <a:avLst/>
          </a:prstGeom>
          <a:ln w="19050">
            <a:solidFill>
              <a:srgbClr val="25B9F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1582" y="2188210"/>
            <a:ext cx="708296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成本更低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1582" y="2624466"/>
            <a:ext cx="708296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效率更高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1050" y="3063229"/>
            <a:ext cx="849360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易定位问题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67491" y="2454947"/>
            <a:ext cx="849360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更接近业务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96959" y="2891203"/>
            <a:ext cx="990425" cy="241298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反映真实需求</a:t>
            </a:r>
          </a:p>
        </p:txBody>
      </p:sp>
      <p:sp>
        <p:nvSpPr>
          <p:cNvPr id="42" name="Freeform 60"/>
          <p:cNvSpPr>
            <a:spLocks/>
          </p:cNvSpPr>
          <p:nvPr/>
        </p:nvSpPr>
        <p:spPr bwMode="auto">
          <a:xfrm>
            <a:off x="685615" y="688756"/>
            <a:ext cx="409760" cy="397242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rgbClr val="3B4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867"/>
          </a:p>
        </p:txBody>
      </p:sp>
    </p:spTree>
    <p:extLst>
      <p:ext uri="{BB962C8B-B14F-4D97-AF65-F5344CB8AC3E}">
        <p14:creationId xmlns:p14="http://schemas.microsoft.com/office/powerpoint/2010/main" val="14949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160"/>
          <p:cNvSpPr>
            <a:spLocks noChangeArrowheads="1"/>
          </p:cNvSpPr>
          <p:nvPr/>
        </p:nvSpPr>
        <p:spPr bwMode="auto">
          <a:xfrm>
            <a:off x="2956917" y="3035799"/>
            <a:ext cx="22312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j-ea"/>
                <a:ea typeface="+mj-ea"/>
              </a:rPr>
              <a:t>年度指标值</a:t>
            </a:r>
          </a:p>
        </p:txBody>
      </p:sp>
      <p:sp>
        <p:nvSpPr>
          <p:cNvPr id="162" name="椭圆 161"/>
          <p:cNvSpPr/>
          <p:nvPr/>
        </p:nvSpPr>
        <p:spPr>
          <a:xfrm>
            <a:off x="2850080" y="1316038"/>
            <a:ext cx="1243371" cy="1243532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63" name="TextBox 338"/>
          <p:cNvSpPr txBox="1">
            <a:spLocks noChangeArrowheads="1"/>
          </p:cNvSpPr>
          <p:nvPr/>
        </p:nvSpPr>
        <p:spPr bwMode="auto">
          <a:xfrm>
            <a:off x="2841791" y="1753691"/>
            <a:ext cx="12812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82%</a:t>
            </a:r>
          </a:p>
        </p:txBody>
      </p:sp>
      <p:sp>
        <p:nvSpPr>
          <p:cNvPr id="164" name="空心弧 163"/>
          <p:cNvSpPr/>
          <p:nvPr/>
        </p:nvSpPr>
        <p:spPr>
          <a:xfrm rot="19800000">
            <a:off x="2800218" y="1277464"/>
            <a:ext cx="1310872" cy="1311043"/>
          </a:xfrm>
          <a:prstGeom prst="blockArc">
            <a:avLst>
              <a:gd name="adj1" fmla="val 18153874"/>
              <a:gd name="adj2" fmla="val 14191435"/>
              <a:gd name="adj3" fmla="val 5402"/>
            </a:avLst>
          </a:prstGeom>
          <a:solidFill>
            <a:schemeClr val="tx2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5" name="TextBox 340"/>
          <p:cNvSpPr txBox="1">
            <a:spLocks noChangeArrowheads="1"/>
          </p:cNvSpPr>
          <p:nvPr/>
        </p:nvSpPr>
        <p:spPr bwMode="auto">
          <a:xfrm>
            <a:off x="4930616" y="1753691"/>
            <a:ext cx="9628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43%</a:t>
            </a:r>
          </a:p>
        </p:txBody>
      </p:sp>
      <p:sp>
        <p:nvSpPr>
          <p:cNvPr id="166" name="椭圆 165"/>
          <p:cNvSpPr/>
          <p:nvPr/>
        </p:nvSpPr>
        <p:spPr>
          <a:xfrm>
            <a:off x="4766868" y="1277462"/>
            <a:ext cx="1243371" cy="1243532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67" name="空心弧 166"/>
          <p:cNvSpPr/>
          <p:nvPr/>
        </p:nvSpPr>
        <p:spPr>
          <a:xfrm rot="19800000">
            <a:off x="4722482" y="1251244"/>
            <a:ext cx="1310872" cy="1311043"/>
          </a:xfrm>
          <a:prstGeom prst="blockArc">
            <a:avLst>
              <a:gd name="adj1" fmla="val 18153874"/>
              <a:gd name="adj2" fmla="val 6208019"/>
              <a:gd name="adj3" fmla="val 5471"/>
            </a:avLst>
          </a:prstGeom>
          <a:solidFill>
            <a:schemeClr val="accent1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6632969" y="1312857"/>
            <a:ext cx="1184684" cy="1184838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69" name="TextBox 341"/>
          <p:cNvSpPr txBox="1">
            <a:spLocks noChangeArrowheads="1"/>
          </p:cNvSpPr>
          <p:nvPr/>
        </p:nvSpPr>
        <p:spPr bwMode="auto">
          <a:xfrm>
            <a:off x="6831186" y="1753691"/>
            <a:ext cx="9623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170" name="空心弧 169"/>
          <p:cNvSpPr/>
          <p:nvPr/>
        </p:nvSpPr>
        <p:spPr>
          <a:xfrm rot="19800000">
            <a:off x="6544233" y="1276509"/>
            <a:ext cx="1310872" cy="1311043"/>
          </a:xfrm>
          <a:prstGeom prst="blockArc">
            <a:avLst>
              <a:gd name="adj1" fmla="val 18153874"/>
              <a:gd name="adj2" fmla="val 2391340"/>
              <a:gd name="adj3" fmla="val 5676"/>
            </a:avLst>
          </a:prstGeom>
          <a:solidFill>
            <a:schemeClr val="accent2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8443381" y="1319562"/>
            <a:ext cx="1184686" cy="1184838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72" name="TextBox 342"/>
          <p:cNvSpPr txBox="1">
            <a:spLocks noChangeArrowheads="1"/>
          </p:cNvSpPr>
          <p:nvPr/>
        </p:nvSpPr>
        <p:spPr bwMode="auto">
          <a:xfrm>
            <a:off x="8568511" y="1753691"/>
            <a:ext cx="9630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73" name="空心弧 172"/>
          <p:cNvSpPr/>
          <p:nvPr/>
        </p:nvSpPr>
        <p:spPr>
          <a:xfrm rot="19800000">
            <a:off x="8354079" y="1281271"/>
            <a:ext cx="1310872" cy="1311043"/>
          </a:xfrm>
          <a:prstGeom prst="blockArc">
            <a:avLst>
              <a:gd name="adj1" fmla="val 18153874"/>
              <a:gd name="adj2" fmla="val 21071673"/>
              <a:gd name="adj3" fmla="val 5367"/>
            </a:avLst>
          </a:prstGeom>
          <a:solidFill>
            <a:schemeClr val="accent3"/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7" name="椭圆 16"/>
          <p:cNvSpPr/>
          <p:nvPr/>
        </p:nvSpPr>
        <p:spPr>
          <a:xfrm>
            <a:off x="3600583" y="4140986"/>
            <a:ext cx="360000" cy="360000"/>
          </a:xfrm>
          <a:prstGeom prst="ellipse">
            <a:avLst/>
          </a:prstGeom>
          <a:solidFill>
            <a:srgbClr val="050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93901" y="4140986"/>
            <a:ext cx="360000" cy="360000"/>
          </a:xfrm>
          <a:prstGeom prst="ellipse">
            <a:avLst/>
          </a:prstGeom>
          <a:solidFill>
            <a:srgbClr val="3F1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10487" y="4140986"/>
            <a:ext cx="360000" cy="360000"/>
          </a:xfrm>
          <a:prstGeom prst="ellipse">
            <a:avLst/>
          </a:prstGeom>
          <a:solidFill>
            <a:srgbClr val="0C6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53388" y="4177254"/>
            <a:ext cx="1251265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开发测试结对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43483" y="4177254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时机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36802" y="4177254"/>
            <a:ext cx="513114" cy="287464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b="1" kern="4000" spc="39" dirty="0">
                <a:solidFill>
                  <a:srgbClr val="0500FF"/>
                </a:solidFill>
                <a:latin typeface="微软雅黑" charset="-122"/>
                <a:ea typeface="微软雅黑" charset="-122"/>
                <a:cs typeface="微软雅黑" charset="-122"/>
              </a:rPr>
              <a:t>应用</a:t>
            </a:r>
            <a:endParaRPr lang="en-US" altLang="zh-CN" b="1" kern="4000" spc="39" dirty="0">
              <a:solidFill>
                <a:srgbClr val="0500FF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3" name="文本框 15"/>
          <p:cNvSpPr txBox="1"/>
          <p:nvPr/>
        </p:nvSpPr>
        <p:spPr>
          <a:xfrm>
            <a:off x="1210487" y="4763312"/>
            <a:ext cx="2444261" cy="127234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开发编写具体代码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测试提供测试设计方法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(</a:t>
            </a: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如：行覆盖、分支覆盖、语句覆盖、判定覆盖</a:t>
            </a:r>
            <a:r>
              <a:rPr kumimoji="1"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检视测试结果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定期组织单元测试代码评审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3600583" y="4677587"/>
            <a:ext cx="2444261" cy="125696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采用测试驱动开发理念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投入一个月人力，测试空闲期进行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定期采用培训机制，持续改进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文本框 15"/>
          <p:cNvSpPr txBox="1"/>
          <p:nvPr/>
        </p:nvSpPr>
        <p:spPr>
          <a:xfrm>
            <a:off x="6493901" y="4677587"/>
            <a:ext cx="2444261" cy="1672459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梳理出主流程、主要场景，进行单元测试</a:t>
            </a:r>
            <a:endParaRPr kumimoji="1"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单元测试通过作为转测试门槛条件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采用</a:t>
            </a:r>
            <a:r>
              <a:rPr kumimoji="1"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jekins</a:t>
            </a:r>
            <a:r>
              <a: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，部署单元测试，测试用例通过后才能提交代码</a:t>
            </a:r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5615" y="3525562"/>
            <a:ext cx="1405795" cy="379797"/>
          </a:xfrm>
          <a:prstGeom prst="rect">
            <a:avLst/>
          </a:prstGeom>
        </p:spPr>
        <p:txBody>
          <a:bodyPr wrap="none" lIns="71323" tIns="35662" rIns="71323" bIns="35662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j-ea"/>
                <a:ea typeface="+mj-ea"/>
              </a:rPr>
              <a:t>操作原则</a:t>
            </a:r>
            <a:r>
              <a:rPr lang="zh-CN" altLang="en-US" b="1" kern="4000" spc="39" dirty="0">
                <a:latin typeface="微软雅黑" charset="-122"/>
                <a:ea typeface="微软雅黑" charset="-122"/>
                <a:cs typeface="微软雅黑" charset="-122"/>
              </a:rPr>
              <a:t>：</a:t>
            </a:r>
            <a:endParaRPr lang="en-US" altLang="zh-CN" b="1" kern="4000" spc="39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3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2" grpId="0" animBg="1"/>
      <p:bldP spid="163" grpId="0"/>
      <p:bldP spid="164" grpId="0" animBg="1"/>
      <p:bldP spid="165" grpId="0"/>
      <p:bldP spid="166" grpId="0" animBg="1"/>
      <p:bldP spid="167" grpId="0" animBg="1"/>
      <p:bldP spid="168" grpId="0" animBg="1"/>
      <p:bldP spid="169" grpId="0"/>
      <p:bldP spid="170" grpId="0" animBg="1"/>
      <p:bldP spid="171" grpId="0" animBg="1"/>
      <p:bldP spid="172" grpId="0"/>
      <p:bldP spid="1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480251" y="238193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400" b="1" dirty="0">
                <a:solidFill>
                  <a:srgbClr val="2C8E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测试策略</a:t>
            </a:r>
          </a:p>
        </p:txBody>
      </p:sp>
      <p:sp>
        <p:nvSpPr>
          <p:cNvPr id="17" name="01"/>
          <p:cNvSpPr txBox="1"/>
          <p:nvPr/>
        </p:nvSpPr>
        <p:spPr>
          <a:xfrm>
            <a:off x="3309922" y="2134882"/>
            <a:ext cx="2195043" cy="21236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altLang="zh-CN" sz="138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5480251" y="3151367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测试范围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480251" y="3587921"/>
            <a:ext cx="1906291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测试人员安排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69200" y="319671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测试方案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69200" y="3633265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测试资源</a:t>
            </a:r>
          </a:p>
        </p:txBody>
      </p:sp>
    </p:spTree>
    <p:extLst>
      <p:ext uri="{BB962C8B-B14F-4D97-AF65-F5344CB8AC3E}">
        <p14:creationId xmlns:p14="http://schemas.microsoft.com/office/powerpoint/2010/main" val="63000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0" grpId="0"/>
      <p:bldP spid="11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/>
          <p:cNvGrpSpPr/>
          <p:nvPr/>
        </p:nvGrpSpPr>
        <p:grpSpPr bwMode="auto">
          <a:xfrm>
            <a:off x="797174" y="1413040"/>
            <a:ext cx="5838198" cy="3854643"/>
            <a:chOff x="0" y="0"/>
            <a:chExt cx="5166566" cy="3409678"/>
          </a:xfrm>
        </p:grpSpPr>
        <p:sp>
          <p:nvSpPr>
            <p:cNvPr id="32" name="椭圆 2"/>
            <p:cNvSpPr/>
            <p:nvPr/>
          </p:nvSpPr>
          <p:spPr bwMode="auto">
            <a:xfrm rot="1748642">
              <a:off x="0" y="0"/>
              <a:ext cx="2211234" cy="2230539"/>
            </a:xfrm>
            <a:custGeom>
              <a:avLst/>
              <a:gdLst>
                <a:gd name="T0" fmla="*/ 2997604 w 2997604"/>
                <a:gd name="T1" fmla="*/ 1790780 h 3024336"/>
                <a:gd name="T2" fmla="*/ 1512168 w 2997604"/>
                <a:gd name="T3" fmla="*/ 3024336 h 3024336"/>
                <a:gd name="T4" fmla="*/ 0 w 2997604"/>
                <a:gd name="T5" fmla="*/ 1512168 h 3024336"/>
                <a:gd name="T6" fmla="*/ 1512168 w 2997604"/>
                <a:gd name="T7" fmla="*/ 0 h 3024336"/>
                <a:gd name="T8" fmla="*/ 1764196 w 2997604"/>
                <a:gd name="T9" fmla="*/ 22675 h 3024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7604" h="3024336">
                  <a:moveTo>
                    <a:pt x="2997604" y="1790780"/>
                  </a:moveTo>
                  <a:cubicBezTo>
                    <a:pt x="2867846" y="2492941"/>
                    <a:pt x="2252064" y="3024336"/>
                    <a:pt x="1512168" y="3024336"/>
                  </a:cubicBezTo>
                  <a:cubicBezTo>
                    <a:pt x="677021" y="3024336"/>
                    <a:pt x="0" y="2347315"/>
                    <a:pt x="0" y="1512168"/>
                  </a:cubicBezTo>
                  <a:cubicBezTo>
                    <a:pt x="0" y="677021"/>
                    <a:pt x="677021" y="0"/>
                    <a:pt x="1512168" y="0"/>
                  </a:cubicBezTo>
                  <a:cubicBezTo>
                    <a:pt x="1598138" y="0"/>
                    <a:pt x="1682432" y="7174"/>
                    <a:pt x="1764196" y="22675"/>
                  </a:cubicBezTo>
                </a:path>
              </a:pathLst>
            </a:custGeom>
            <a:noFill/>
            <a:ln w="25400" cap="flat" cmpd="sng">
              <a:solidFill>
                <a:schemeClr val="bg1">
                  <a:lumMod val="75000"/>
                </a:schemeClr>
              </a:solidFill>
              <a:prstDash val="sysDash"/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8" tIns="45714" rIns="91428" bIns="45714" anchor="ctr"/>
            <a:lstStyle/>
            <a:p>
              <a:pPr algn="ctr" defTabSz="1217385">
                <a:defRPr/>
              </a:pPr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3" name="椭圆 4"/>
            <p:cNvSpPr/>
            <p:nvPr/>
          </p:nvSpPr>
          <p:spPr bwMode="auto">
            <a:xfrm rot="1748642">
              <a:off x="2072242" y="1513229"/>
              <a:ext cx="1573837" cy="746788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8" tIns="45714" rIns="91428" bIns="45714" anchor="ctr"/>
            <a:lstStyle/>
            <a:p>
              <a:pPr algn="ctr" defTabSz="1217385">
                <a:defRPr/>
              </a:pPr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4" name="椭圆 4"/>
            <p:cNvSpPr/>
            <p:nvPr/>
          </p:nvSpPr>
          <p:spPr bwMode="auto">
            <a:xfrm rot="1748643" flipV="1">
              <a:off x="3158906" y="2877661"/>
              <a:ext cx="1121762" cy="532017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8" tIns="45714" rIns="91428" bIns="45714" anchor="ctr"/>
            <a:lstStyle/>
            <a:p>
              <a:pPr algn="ctr" defTabSz="1217385">
                <a:defRPr/>
              </a:pPr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4"/>
            <p:cNvSpPr/>
            <p:nvPr/>
          </p:nvSpPr>
          <p:spPr bwMode="auto">
            <a:xfrm rot="1748642">
              <a:off x="4392985" y="3020842"/>
              <a:ext cx="773581" cy="366376"/>
            </a:xfrm>
            <a:custGeom>
              <a:avLst/>
              <a:gdLst>
                <a:gd name="T0" fmla="*/ 0 w 2134918"/>
                <a:gd name="T1" fmla="*/ 1012045 h 1012045"/>
                <a:gd name="T2" fmla="*/ 1067459 w 2134918"/>
                <a:gd name="T3" fmla="*/ 0 h 1012045"/>
                <a:gd name="T4" fmla="*/ 2134918 w 2134918"/>
                <a:gd name="T5" fmla="*/ 1012045 h 101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4918" h="1012045">
                  <a:moveTo>
                    <a:pt x="0" y="1012045"/>
                  </a:moveTo>
                  <a:cubicBezTo>
                    <a:pt x="28964" y="447977"/>
                    <a:pt x="495896" y="0"/>
                    <a:pt x="1067459" y="0"/>
                  </a:cubicBezTo>
                  <a:cubicBezTo>
                    <a:pt x="1639022" y="0"/>
                    <a:pt x="2105955" y="447977"/>
                    <a:pt x="2134918" y="1012045"/>
                  </a:cubicBezTo>
                </a:path>
              </a:pathLst>
            </a:custGeom>
            <a:noFill/>
            <a:ln w="25400" cap="flat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8" tIns="45714" rIns="91428" bIns="45714" anchor="ctr"/>
            <a:lstStyle/>
            <a:p>
              <a:pPr algn="ctr" defTabSz="1217385">
                <a:defRPr/>
              </a:pPr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KSO_GN4"/>
          <p:cNvSpPr>
            <a:spLocks noChangeArrowheads="1"/>
          </p:cNvSpPr>
          <p:nvPr/>
        </p:nvSpPr>
        <p:spPr bwMode="auto">
          <a:xfrm>
            <a:off x="946283" y="1568577"/>
            <a:ext cx="2219467" cy="22201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3462">
              <a:lnSpc>
                <a:spcPct val="130000"/>
              </a:lnSpc>
              <a:defRPr/>
            </a:pPr>
            <a:r>
              <a:rPr lang="en-US" altLang="zh-CN" sz="7199" kern="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37" name="KSO_GN3"/>
          <p:cNvSpPr>
            <a:spLocks noChangeArrowheads="1"/>
          </p:cNvSpPr>
          <p:nvPr/>
        </p:nvSpPr>
        <p:spPr bwMode="auto">
          <a:xfrm>
            <a:off x="2989671" y="3195153"/>
            <a:ext cx="1570602" cy="1571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3462">
              <a:lnSpc>
                <a:spcPct val="130000"/>
              </a:lnSpc>
              <a:defRPr/>
            </a:pPr>
            <a:r>
              <a:rPr lang="en-US" altLang="zh-CN" sz="5333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38" name="KSO_GN2"/>
          <p:cNvSpPr>
            <a:spLocks noChangeArrowheads="1"/>
          </p:cNvSpPr>
          <p:nvPr/>
        </p:nvSpPr>
        <p:spPr bwMode="auto">
          <a:xfrm rot="10800000" flipV="1">
            <a:off x="4618973" y="4063198"/>
            <a:ext cx="1120045" cy="11203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3462">
              <a:lnSpc>
                <a:spcPct val="130000"/>
              </a:lnSpc>
              <a:defRPr/>
            </a:pPr>
            <a:r>
              <a:rPr lang="en-US" altLang="zh-CN" sz="3600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en-US" altLang="zh-CN" sz="2000" kern="0">
              <a:solidFill>
                <a:sysClr val="window" lastClr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KSO_GN1"/>
          <p:cNvSpPr>
            <a:spLocks noChangeArrowheads="1"/>
          </p:cNvSpPr>
          <p:nvPr/>
        </p:nvSpPr>
        <p:spPr bwMode="auto">
          <a:xfrm>
            <a:off x="5686634" y="4886812"/>
            <a:ext cx="772609" cy="7728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913462">
              <a:lnSpc>
                <a:spcPct val="130000"/>
              </a:lnSpc>
              <a:defRPr/>
            </a:pPr>
            <a:r>
              <a:rPr lang="en-US" altLang="zh-CN" sz="3600" kern="0" dirty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40" name="文本框 11"/>
          <p:cNvSpPr txBox="1">
            <a:spLocks noChangeArrowheads="1"/>
          </p:cNvSpPr>
          <p:nvPr/>
        </p:nvSpPr>
        <p:spPr bwMode="auto">
          <a:xfrm>
            <a:off x="3175643" y="1448789"/>
            <a:ext cx="5598766" cy="37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0" tIns="45685" rIns="91340" bIns="456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defTabSz="12173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需要对方案进行评审，确保评审有效</a:t>
            </a:r>
          </a:p>
        </p:txBody>
      </p:sp>
      <p:sp>
        <p:nvSpPr>
          <p:cNvPr id="41" name="文本框 12"/>
          <p:cNvSpPr txBox="1">
            <a:spLocks noChangeArrowheads="1"/>
          </p:cNvSpPr>
          <p:nvPr/>
        </p:nvSpPr>
        <p:spPr bwMode="auto">
          <a:xfrm>
            <a:off x="4419826" y="2673926"/>
            <a:ext cx="5245978" cy="41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0" tIns="45685" rIns="91340" bIns="456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defTabSz="12173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依据基线数据，确认新需求的度量数据和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bug</a:t>
            </a:r>
            <a:endParaRPr lang="zh-CN" alt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文本框 13"/>
          <p:cNvSpPr txBox="1">
            <a:spLocks noChangeArrowheads="1"/>
          </p:cNvSpPr>
          <p:nvPr/>
        </p:nvSpPr>
        <p:spPr bwMode="auto">
          <a:xfrm>
            <a:off x="5715153" y="3775716"/>
            <a:ext cx="5088328" cy="7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0" tIns="45685" rIns="91340" bIns="456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defTabSz="121738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新增需求对老功能的变更范围确认，梳理出典型业务场景</a:t>
            </a:r>
          </a:p>
        </p:txBody>
      </p:sp>
      <p:sp>
        <p:nvSpPr>
          <p:cNvPr id="43" name="文本框 14"/>
          <p:cNvSpPr txBox="1">
            <a:spLocks noChangeArrowheads="1"/>
          </p:cNvSpPr>
          <p:nvPr/>
        </p:nvSpPr>
        <p:spPr bwMode="auto">
          <a:xfrm>
            <a:off x="6629779" y="4855445"/>
            <a:ext cx="5130115" cy="41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0" tIns="45685" rIns="91340" bIns="4568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just" defTabSz="1217385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新增需求测试</a:t>
            </a:r>
            <a:endParaRPr lang="zh-CN" altLang="en-US" sz="16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测试范围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90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1989451" y="3759761"/>
            <a:ext cx="2374591" cy="1108235"/>
            <a:chOff x="1019773" y="3948963"/>
            <a:chExt cx="2374312" cy="1108297"/>
          </a:xfrm>
        </p:grpSpPr>
        <p:sp>
          <p:nvSpPr>
            <p:cNvPr id="18" name="TextBox 17"/>
            <p:cNvSpPr txBox="1"/>
            <p:nvPr/>
          </p:nvSpPr>
          <p:spPr>
            <a:xfrm>
              <a:off x="1019773" y="4410893"/>
              <a:ext cx="2374312" cy="6463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依据测试范围，确定测试重点；确定自动化覆盖率；确定性能测试方案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2519" y="3948963"/>
              <a:ext cx="1139923" cy="471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3462">
                <a:lnSpc>
                  <a:spcPct val="150000"/>
                </a:lnSpc>
                <a:defRPr/>
              </a:pPr>
              <a:r>
                <a:rPr lang="zh-CN" altLang="en-US" sz="1866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测试重点</a:t>
              </a:r>
              <a:endParaRPr lang="en-US" sz="1866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泪滴形 1"/>
          <p:cNvSpPr/>
          <p:nvPr/>
        </p:nvSpPr>
        <p:spPr>
          <a:xfrm rot="8100000">
            <a:off x="2473890" y="1862285"/>
            <a:ext cx="1597704" cy="159770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6235" y="23115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测试重点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Group 19"/>
          <p:cNvGrpSpPr/>
          <p:nvPr/>
        </p:nvGrpSpPr>
        <p:grpSpPr bwMode="auto">
          <a:xfrm>
            <a:off x="5015154" y="4431749"/>
            <a:ext cx="2374591" cy="1292901"/>
            <a:chOff x="1019773" y="3948963"/>
            <a:chExt cx="2374312" cy="1292973"/>
          </a:xfrm>
        </p:grpSpPr>
        <p:sp>
          <p:nvSpPr>
            <p:cNvPr id="61" name="TextBox 60"/>
            <p:cNvSpPr txBox="1"/>
            <p:nvPr/>
          </p:nvSpPr>
          <p:spPr>
            <a:xfrm>
              <a:off x="1019773" y="4410893"/>
              <a:ext cx="2374312" cy="8310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确定性能测试方案；确定自动化测试方案；确定兼容性测试；确定是否稳定性测试；确定各项测试的指标值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03701" y="3948963"/>
              <a:ext cx="1617561" cy="471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3462">
                <a:lnSpc>
                  <a:spcPct val="150000"/>
                </a:lnSpc>
                <a:defRPr/>
              </a:pPr>
              <a:r>
                <a:rPr lang="zh-CN" altLang="en-US" sz="1866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专项测试方案</a:t>
              </a:r>
              <a:endParaRPr lang="en-US" sz="1866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泪滴形 62"/>
          <p:cNvSpPr/>
          <p:nvPr/>
        </p:nvSpPr>
        <p:spPr>
          <a:xfrm rot="8100000">
            <a:off x="5403595" y="2534272"/>
            <a:ext cx="1597704" cy="1597704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64763" y="29850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专项测试</a:t>
            </a:r>
          </a:p>
        </p:txBody>
      </p:sp>
      <p:grpSp>
        <p:nvGrpSpPr>
          <p:cNvPr id="65" name="Group 19"/>
          <p:cNvGrpSpPr/>
          <p:nvPr/>
        </p:nvGrpSpPr>
        <p:grpSpPr bwMode="auto">
          <a:xfrm>
            <a:off x="8165595" y="3801093"/>
            <a:ext cx="2374591" cy="923569"/>
            <a:chOff x="1019773" y="3948963"/>
            <a:chExt cx="2374312" cy="923621"/>
          </a:xfrm>
        </p:grpSpPr>
        <p:sp>
          <p:nvSpPr>
            <p:cNvPr id="66" name="TextBox 65"/>
            <p:cNvSpPr txBox="1"/>
            <p:nvPr/>
          </p:nvSpPr>
          <p:spPr>
            <a:xfrm>
              <a:off x="1019773" y="4410893"/>
              <a:ext cx="2374312" cy="4616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9124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cs typeface="+mn-ea"/>
                  <a:sym typeface="+mn-lt"/>
                </a:rPr>
                <a:t>依据项目计划，确定转测时间和测试轮数，以及每轮的测试重点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42521" y="3948963"/>
              <a:ext cx="1139923" cy="471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3462">
                <a:lnSpc>
                  <a:spcPct val="150000"/>
                </a:lnSpc>
                <a:defRPr/>
              </a:pPr>
              <a:r>
                <a:rPr lang="zh-CN" altLang="en-US" sz="1866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轮次确定</a:t>
              </a:r>
              <a:endParaRPr lang="en-US" sz="1866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8" name="泪滴形 67"/>
          <p:cNvSpPr/>
          <p:nvPr/>
        </p:nvSpPr>
        <p:spPr>
          <a:xfrm rot="8100000">
            <a:off x="8650034" y="1903619"/>
            <a:ext cx="1597704" cy="1597704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34851" y="22666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测试轮数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测试方案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69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3" grpId="0" animBg="1"/>
      <p:bldP spid="64" grpId="0"/>
      <p:bldP spid="68" grpId="0" animBg="1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测试人员安排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Oval 13"/>
          <p:cNvSpPr/>
          <p:nvPr/>
        </p:nvSpPr>
        <p:spPr>
          <a:xfrm>
            <a:off x="6580323" y="2277010"/>
            <a:ext cx="1373973" cy="1373970"/>
          </a:xfrm>
          <a:prstGeom prst="ellipse">
            <a:avLst/>
          </a:prstGeom>
          <a:solidFill>
            <a:schemeClr val="accent4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Oval 14"/>
          <p:cNvSpPr/>
          <p:nvPr/>
        </p:nvSpPr>
        <p:spPr>
          <a:xfrm>
            <a:off x="4237706" y="2277010"/>
            <a:ext cx="1373973" cy="1373970"/>
          </a:xfrm>
          <a:prstGeom prst="ellipse">
            <a:avLst/>
          </a:prstGeom>
          <a:solidFill>
            <a:schemeClr val="accent6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5173260" y="2880898"/>
            <a:ext cx="1845485" cy="3371378"/>
          </a:xfrm>
          <a:custGeom>
            <a:avLst/>
            <a:gdLst/>
            <a:ahLst/>
            <a:cxnLst>
              <a:cxn ang="0">
                <a:pos x="173" y="908"/>
              </a:cxn>
              <a:cxn ang="0">
                <a:pos x="187" y="613"/>
              </a:cxn>
              <a:cxn ang="0">
                <a:pos x="0" y="357"/>
              </a:cxn>
              <a:cxn ang="0">
                <a:pos x="0" y="357"/>
              </a:cxn>
              <a:cxn ang="0">
                <a:pos x="203" y="547"/>
              </a:cxn>
              <a:cxn ang="0">
                <a:pos x="230" y="0"/>
              </a:cxn>
              <a:cxn ang="0">
                <a:pos x="255" y="237"/>
              </a:cxn>
              <a:cxn ang="0">
                <a:pos x="271" y="439"/>
              </a:cxn>
              <a:cxn ang="0">
                <a:pos x="496" y="295"/>
              </a:cxn>
              <a:cxn ang="0">
                <a:pos x="496" y="295"/>
              </a:cxn>
              <a:cxn ang="0">
                <a:pos x="291" y="500"/>
              </a:cxn>
              <a:cxn ang="0">
                <a:pos x="282" y="660"/>
              </a:cxn>
              <a:cxn ang="0">
                <a:pos x="307" y="905"/>
              </a:cxn>
              <a:cxn ang="0">
                <a:pos x="173" y="908"/>
              </a:cxn>
            </a:cxnLst>
            <a:rect l="0" t="0" r="r" b="b"/>
            <a:pathLst>
              <a:path w="496" h="908">
                <a:moveTo>
                  <a:pt x="173" y="908"/>
                </a:moveTo>
                <a:cubicBezTo>
                  <a:pt x="173" y="908"/>
                  <a:pt x="208" y="680"/>
                  <a:pt x="187" y="613"/>
                </a:cubicBezTo>
                <a:cubicBezTo>
                  <a:pt x="0" y="357"/>
                  <a:pt x="0" y="357"/>
                  <a:pt x="0" y="357"/>
                </a:cubicBezTo>
                <a:cubicBezTo>
                  <a:pt x="0" y="357"/>
                  <a:pt x="0" y="357"/>
                  <a:pt x="0" y="357"/>
                </a:cubicBezTo>
                <a:cubicBezTo>
                  <a:pt x="203" y="547"/>
                  <a:pt x="203" y="547"/>
                  <a:pt x="203" y="547"/>
                </a:cubicBezTo>
                <a:cubicBezTo>
                  <a:pt x="230" y="0"/>
                  <a:pt x="230" y="0"/>
                  <a:pt x="230" y="0"/>
                </a:cubicBezTo>
                <a:cubicBezTo>
                  <a:pt x="255" y="237"/>
                  <a:pt x="255" y="237"/>
                  <a:pt x="255" y="237"/>
                </a:cubicBezTo>
                <a:cubicBezTo>
                  <a:pt x="271" y="439"/>
                  <a:pt x="271" y="439"/>
                  <a:pt x="271" y="439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496" y="295"/>
                  <a:pt x="496" y="295"/>
                  <a:pt x="496" y="295"/>
                </a:cubicBezTo>
                <a:cubicBezTo>
                  <a:pt x="291" y="500"/>
                  <a:pt x="291" y="500"/>
                  <a:pt x="291" y="500"/>
                </a:cubicBezTo>
                <a:cubicBezTo>
                  <a:pt x="291" y="500"/>
                  <a:pt x="268" y="500"/>
                  <a:pt x="282" y="660"/>
                </a:cubicBezTo>
                <a:cubicBezTo>
                  <a:pt x="295" y="819"/>
                  <a:pt x="307" y="905"/>
                  <a:pt x="307" y="905"/>
                </a:cubicBezTo>
                <a:lnTo>
                  <a:pt x="173" y="9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794" y="5963380"/>
            <a:ext cx="12190413" cy="886511"/>
          </a:xfrm>
          <a:custGeom>
            <a:avLst/>
            <a:gdLst/>
            <a:ahLst/>
            <a:cxnLst>
              <a:cxn ang="0">
                <a:pos x="0" y="1489"/>
              </a:cxn>
              <a:cxn ang="0">
                <a:pos x="0" y="700"/>
              </a:cxn>
              <a:cxn ang="0">
                <a:pos x="940" y="320"/>
              </a:cxn>
              <a:cxn ang="0">
                <a:pos x="3842" y="0"/>
              </a:cxn>
              <a:cxn ang="0">
                <a:pos x="6745" y="320"/>
              </a:cxn>
              <a:cxn ang="0">
                <a:pos x="7680" y="696"/>
              </a:cxn>
              <a:cxn ang="0">
                <a:pos x="7680" y="1492"/>
              </a:cxn>
              <a:cxn ang="0">
                <a:pos x="7659" y="1506"/>
              </a:cxn>
              <a:cxn ang="0">
                <a:pos x="25" y="1506"/>
              </a:cxn>
              <a:cxn ang="0">
                <a:pos x="0" y="1489"/>
              </a:cxn>
            </a:cxnLst>
            <a:rect l="0" t="0" r="r" b="b"/>
            <a:pathLst>
              <a:path w="7680" h="1506">
                <a:moveTo>
                  <a:pt x="0" y="1489"/>
                </a:moveTo>
                <a:cubicBezTo>
                  <a:pt x="0" y="700"/>
                  <a:pt x="0" y="700"/>
                  <a:pt x="0" y="700"/>
                </a:cubicBezTo>
                <a:cubicBezTo>
                  <a:pt x="199" y="561"/>
                  <a:pt x="512" y="434"/>
                  <a:pt x="940" y="320"/>
                </a:cubicBezTo>
                <a:cubicBezTo>
                  <a:pt x="1741" y="107"/>
                  <a:pt x="2709" y="0"/>
                  <a:pt x="3842" y="0"/>
                </a:cubicBezTo>
                <a:cubicBezTo>
                  <a:pt x="4976" y="0"/>
                  <a:pt x="5943" y="107"/>
                  <a:pt x="6745" y="320"/>
                </a:cubicBezTo>
                <a:cubicBezTo>
                  <a:pt x="7168" y="433"/>
                  <a:pt x="7480" y="559"/>
                  <a:pt x="7680" y="696"/>
                </a:cubicBezTo>
                <a:cubicBezTo>
                  <a:pt x="7680" y="1492"/>
                  <a:pt x="7680" y="1492"/>
                  <a:pt x="7680" y="1492"/>
                </a:cubicBezTo>
                <a:cubicBezTo>
                  <a:pt x="7673" y="1497"/>
                  <a:pt x="7666" y="1501"/>
                  <a:pt x="7659" y="1506"/>
                </a:cubicBezTo>
                <a:cubicBezTo>
                  <a:pt x="25" y="1506"/>
                  <a:pt x="25" y="1506"/>
                  <a:pt x="25" y="1506"/>
                </a:cubicBezTo>
                <a:cubicBezTo>
                  <a:pt x="16" y="1500"/>
                  <a:pt x="8" y="1494"/>
                  <a:pt x="0" y="14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8" name="Oval 11"/>
          <p:cNvSpPr/>
          <p:nvPr/>
        </p:nvSpPr>
        <p:spPr>
          <a:xfrm>
            <a:off x="5173259" y="1973159"/>
            <a:ext cx="1788660" cy="1788658"/>
          </a:xfrm>
          <a:prstGeom prst="ellipse">
            <a:avLst/>
          </a:prstGeom>
          <a:solidFill>
            <a:schemeClr val="accent2"/>
          </a:solidFill>
          <a:ln w="381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6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Oval 12"/>
          <p:cNvSpPr/>
          <p:nvPr/>
        </p:nvSpPr>
        <p:spPr>
          <a:xfrm>
            <a:off x="6338992" y="3275135"/>
            <a:ext cx="1459454" cy="1459454"/>
          </a:xfrm>
          <a:prstGeom prst="ellipse">
            <a:avLst/>
          </a:prstGeom>
          <a:solidFill>
            <a:schemeClr val="accent3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21904" rtlCol="0" anchor="ctr"/>
          <a:lstStyle/>
          <a:p>
            <a:pPr algn="ctr"/>
            <a:endParaRPr lang="en-US" sz="4266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Oval 15"/>
          <p:cNvSpPr/>
          <p:nvPr/>
        </p:nvSpPr>
        <p:spPr>
          <a:xfrm>
            <a:off x="4379327" y="3275135"/>
            <a:ext cx="1459454" cy="1459454"/>
          </a:xfrm>
          <a:prstGeom prst="ellipse">
            <a:avLst/>
          </a:prstGeom>
          <a:solidFill>
            <a:schemeClr val="accent1"/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6" dirty="0">
              <a:solidFill>
                <a:schemeClr val="accent3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Group 25"/>
          <p:cNvGrpSpPr/>
          <p:nvPr/>
        </p:nvGrpSpPr>
        <p:grpSpPr>
          <a:xfrm>
            <a:off x="8242439" y="2466012"/>
            <a:ext cx="2189019" cy="647034"/>
            <a:chOff x="1662668" y="916524"/>
            <a:chExt cx="1641978" cy="485338"/>
          </a:xfrm>
        </p:grpSpPr>
        <p:sp>
          <p:nvSpPr>
            <p:cNvPr id="12" name="Text Placeholder 3"/>
            <p:cNvSpPr txBox="1"/>
            <p:nvPr/>
          </p:nvSpPr>
          <p:spPr>
            <a:xfrm>
              <a:off x="1662668" y="916524"/>
              <a:ext cx="615634" cy="1846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231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性能测试</a:t>
              </a:r>
              <a:endParaRPr lang="en-US" sz="16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 Placeholder 3"/>
            <p:cNvSpPr txBox="1"/>
            <p:nvPr/>
          </p:nvSpPr>
          <p:spPr>
            <a:xfrm>
              <a:off x="1662668" y="1094142"/>
              <a:ext cx="1641978" cy="30772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231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单功能性能测试、场景性能测试</a:t>
              </a: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28"/>
          <p:cNvGrpSpPr/>
          <p:nvPr/>
        </p:nvGrpSpPr>
        <p:grpSpPr>
          <a:xfrm>
            <a:off x="2094004" y="2458429"/>
            <a:ext cx="2043855" cy="552054"/>
            <a:chOff x="1253094" y="916525"/>
            <a:chExt cx="1533091" cy="414094"/>
          </a:xfrm>
        </p:grpSpPr>
        <p:sp>
          <p:nvSpPr>
            <p:cNvPr id="15" name="Text Placeholder 3"/>
            <p:cNvSpPr txBox="1"/>
            <p:nvPr/>
          </p:nvSpPr>
          <p:spPr>
            <a:xfrm>
              <a:off x="2170551" y="916525"/>
              <a:ext cx="615634" cy="1846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231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敏捷测试</a:t>
              </a:r>
              <a:endParaRPr 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 Placeholder 3"/>
            <p:cNvSpPr txBox="1"/>
            <p:nvPr/>
          </p:nvSpPr>
          <p:spPr>
            <a:xfrm>
              <a:off x="1253094" y="1176758"/>
              <a:ext cx="1533090" cy="1538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231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确定敏捷测试人员</a:t>
              </a: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61"/>
          <p:cNvGrpSpPr/>
          <p:nvPr/>
        </p:nvGrpSpPr>
        <p:grpSpPr>
          <a:xfrm>
            <a:off x="8054146" y="3735378"/>
            <a:ext cx="2189019" cy="544475"/>
            <a:chOff x="1662668" y="916524"/>
            <a:chExt cx="1641978" cy="408409"/>
          </a:xfrm>
        </p:grpSpPr>
        <p:sp>
          <p:nvSpPr>
            <p:cNvPr id="18" name="Text Placeholder 3"/>
            <p:cNvSpPr txBox="1"/>
            <p:nvPr/>
          </p:nvSpPr>
          <p:spPr>
            <a:xfrm>
              <a:off x="1662668" y="916524"/>
              <a:ext cx="769542" cy="1846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231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自动化测试</a:t>
              </a:r>
              <a:endParaRPr lang="en-US" sz="16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 Placeholder 3"/>
            <p:cNvSpPr txBox="1"/>
            <p:nvPr/>
          </p:nvSpPr>
          <p:spPr>
            <a:xfrm>
              <a:off x="1662668" y="1171072"/>
              <a:ext cx="1641978" cy="1538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231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自动化测试人员和工具</a:t>
              </a: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Group 64"/>
          <p:cNvGrpSpPr/>
          <p:nvPr/>
        </p:nvGrpSpPr>
        <p:grpSpPr>
          <a:xfrm>
            <a:off x="2094004" y="3650994"/>
            <a:ext cx="2043855" cy="552054"/>
            <a:chOff x="1253094" y="916525"/>
            <a:chExt cx="1533091" cy="414094"/>
          </a:xfrm>
        </p:grpSpPr>
        <p:sp>
          <p:nvSpPr>
            <p:cNvPr id="21" name="Text Placeholder 3"/>
            <p:cNvSpPr txBox="1"/>
            <p:nvPr/>
          </p:nvSpPr>
          <p:spPr>
            <a:xfrm>
              <a:off x="2170551" y="916525"/>
              <a:ext cx="615634" cy="1846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231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版本测试</a:t>
              </a:r>
              <a:endParaRPr lang="en-US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 Placeholder 3"/>
            <p:cNvSpPr txBox="1"/>
            <p:nvPr/>
          </p:nvSpPr>
          <p:spPr>
            <a:xfrm>
              <a:off x="1253094" y="1176758"/>
              <a:ext cx="1533090" cy="1538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231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确定版本测试人员和安排</a:t>
              </a: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Group 28"/>
          <p:cNvGrpSpPr/>
          <p:nvPr/>
        </p:nvGrpSpPr>
        <p:grpSpPr>
          <a:xfrm>
            <a:off x="5074073" y="1256902"/>
            <a:ext cx="2043854" cy="552054"/>
            <a:chOff x="1253094" y="916525"/>
            <a:chExt cx="1533090" cy="414094"/>
          </a:xfrm>
        </p:grpSpPr>
        <p:sp>
          <p:nvSpPr>
            <p:cNvPr id="24" name="Text Placeholder 3"/>
            <p:cNvSpPr txBox="1"/>
            <p:nvPr/>
          </p:nvSpPr>
          <p:spPr>
            <a:xfrm>
              <a:off x="1711823" y="916525"/>
              <a:ext cx="615634" cy="184690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231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单元测试</a:t>
              </a:r>
              <a:endParaRPr lang="en-US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5" name="Text Placeholder 3"/>
            <p:cNvSpPr txBox="1"/>
            <p:nvPr/>
          </p:nvSpPr>
          <p:spPr>
            <a:xfrm>
              <a:off x="1253094" y="1176758"/>
              <a:ext cx="1533090" cy="15386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231">
                <a:spcBef>
                  <a:spcPct val="20000"/>
                </a:spcBef>
                <a:defRPr/>
              </a:pPr>
              <a:r>
                <a:rPr lang="zh-CN" alt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单元测试安排在设计阶段</a:t>
              </a: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Freeform 126"/>
          <p:cNvSpPr/>
          <p:nvPr/>
        </p:nvSpPr>
        <p:spPr bwMode="auto">
          <a:xfrm>
            <a:off x="4850695" y="3672344"/>
            <a:ext cx="516718" cy="665036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7" name="Freeform 127"/>
          <p:cNvSpPr/>
          <p:nvPr/>
        </p:nvSpPr>
        <p:spPr bwMode="auto">
          <a:xfrm>
            <a:off x="6826477" y="3737947"/>
            <a:ext cx="484484" cy="533830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8" name="Freeform 56"/>
          <p:cNvSpPr>
            <a:spLocks noEditPoints="1"/>
          </p:cNvSpPr>
          <p:nvPr/>
        </p:nvSpPr>
        <p:spPr bwMode="auto">
          <a:xfrm>
            <a:off x="7026502" y="2723188"/>
            <a:ext cx="481621" cy="481621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9" name="Freeform 24"/>
          <p:cNvSpPr>
            <a:spLocks noEditPoints="1"/>
          </p:cNvSpPr>
          <p:nvPr/>
        </p:nvSpPr>
        <p:spPr bwMode="auto">
          <a:xfrm>
            <a:off x="4711490" y="2723186"/>
            <a:ext cx="406086" cy="440985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5652557" y="2452456"/>
            <a:ext cx="830069" cy="83006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04" tIns="60952" rIns="121904" bIns="60952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16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13"/>
          <p:cNvCxnSpPr/>
          <p:nvPr/>
        </p:nvCxnSpPr>
        <p:spPr>
          <a:xfrm>
            <a:off x="4326857" y="2685530"/>
            <a:ext cx="660666" cy="9668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739"/>
          <p:cNvCxnSpPr>
            <a:stCxn id="98" idx="6"/>
          </p:cNvCxnSpPr>
          <p:nvPr/>
        </p:nvCxnSpPr>
        <p:spPr>
          <a:xfrm flipV="1">
            <a:off x="3902955" y="4391166"/>
            <a:ext cx="1125367" cy="2072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741"/>
          <p:cNvCxnSpPr/>
          <p:nvPr/>
        </p:nvCxnSpPr>
        <p:spPr>
          <a:xfrm flipV="1">
            <a:off x="6642353" y="2742420"/>
            <a:ext cx="1238561" cy="11232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742"/>
          <p:cNvCxnSpPr/>
          <p:nvPr/>
        </p:nvCxnSpPr>
        <p:spPr>
          <a:xfrm>
            <a:off x="7228408" y="4552064"/>
            <a:ext cx="1115601" cy="1488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693"/>
          <p:cNvGrpSpPr/>
          <p:nvPr/>
        </p:nvGrpSpPr>
        <p:grpSpPr>
          <a:xfrm>
            <a:off x="4530205" y="1701033"/>
            <a:ext cx="3131590" cy="4253038"/>
            <a:chOff x="4648185" y="0"/>
            <a:chExt cx="2009771" cy="2729488"/>
          </a:xfrm>
        </p:grpSpPr>
        <p:sp>
          <p:nvSpPr>
            <p:cNvPr id="57" name="Freeform 255"/>
            <p:cNvSpPr>
              <a:spLocks/>
            </p:cNvSpPr>
            <p:nvPr/>
          </p:nvSpPr>
          <p:spPr bwMode="auto">
            <a:xfrm>
              <a:off x="5286358" y="2373308"/>
              <a:ext cx="733423" cy="331787"/>
            </a:xfrm>
            <a:custGeom>
              <a:avLst/>
              <a:gdLst>
                <a:gd name="T0" fmla="*/ 462 w 925"/>
                <a:gd name="T1" fmla="*/ 0 h 419"/>
                <a:gd name="T2" fmla="*/ 212 w 925"/>
                <a:gd name="T3" fmla="*/ 0 h 419"/>
                <a:gd name="T4" fmla="*/ 212 w 925"/>
                <a:gd name="T5" fmla="*/ 0 h 419"/>
                <a:gd name="T6" fmla="*/ 212 w 925"/>
                <a:gd name="T7" fmla="*/ 36 h 419"/>
                <a:gd name="T8" fmla="*/ 210 w 925"/>
                <a:gd name="T9" fmla="*/ 74 h 419"/>
                <a:gd name="T10" fmla="*/ 207 w 925"/>
                <a:gd name="T11" fmla="*/ 119 h 419"/>
                <a:gd name="T12" fmla="*/ 205 w 925"/>
                <a:gd name="T13" fmla="*/ 142 h 419"/>
                <a:gd name="T14" fmla="*/ 202 w 925"/>
                <a:gd name="T15" fmla="*/ 166 h 419"/>
                <a:gd name="T16" fmla="*/ 197 w 925"/>
                <a:gd name="T17" fmla="*/ 188 h 419"/>
                <a:gd name="T18" fmla="*/ 192 w 925"/>
                <a:gd name="T19" fmla="*/ 210 h 419"/>
                <a:gd name="T20" fmla="*/ 186 w 925"/>
                <a:gd name="T21" fmla="*/ 230 h 419"/>
                <a:gd name="T22" fmla="*/ 180 w 925"/>
                <a:gd name="T23" fmla="*/ 247 h 419"/>
                <a:gd name="T24" fmla="*/ 176 w 925"/>
                <a:gd name="T25" fmla="*/ 255 h 419"/>
                <a:gd name="T26" fmla="*/ 172 w 925"/>
                <a:gd name="T27" fmla="*/ 262 h 419"/>
                <a:gd name="T28" fmla="*/ 168 w 925"/>
                <a:gd name="T29" fmla="*/ 268 h 419"/>
                <a:gd name="T30" fmla="*/ 163 w 925"/>
                <a:gd name="T31" fmla="*/ 273 h 419"/>
                <a:gd name="T32" fmla="*/ 163 w 925"/>
                <a:gd name="T33" fmla="*/ 273 h 419"/>
                <a:gd name="T34" fmla="*/ 116 w 925"/>
                <a:gd name="T35" fmla="*/ 316 h 419"/>
                <a:gd name="T36" fmla="*/ 62 w 925"/>
                <a:gd name="T37" fmla="*/ 364 h 419"/>
                <a:gd name="T38" fmla="*/ 0 w 925"/>
                <a:gd name="T39" fmla="*/ 419 h 419"/>
                <a:gd name="T40" fmla="*/ 462 w 925"/>
                <a:gd name="T41" fmla="*/ 419 h 419"/>
                <a:gd name="T42" fmla="*/ 925 w 925"/>
                <a:gd name="T43" fmla="*/ 419 h 419"/>
                <a:gd name="T44" fmla="*/ 925 w 925"/>
                <a:gd name="T45" fmla="*/ 419 h 419"/>
                <a:gd name="T46" fmla="*/ 862 w 925"/>
                <a:gd name="T47" fmla="*/ 364 h 419"/>
                <a:gd name="T48" fmla="*/ 809 w 925"/>
                <a:gd name="T49" fmla="*/ 316 h 419"/>
                <a:gd name="T50" fmla="*/ 762 w 925"/>
                <a:gd name="T51" fmla="*/ 273 h 419"/>
                <a:gd name="T52" fmla="*/ 762 w 925"/>
                <a:gd name="T53" fmla="*/ 273 h 419"/>
                <a:gd name="T54" fmla="*/ 757 w 925"/>
                <a:gd name="T55" fmla="*/ 268 h 419"/>
                <a:gd name="T56" fmla="*/ 753 w 925"/>
                <a:gd name="T57" fmla="*/ 262 h 419"/>
                <a:gd name="T58" fmla="*/ 749 w 925"/>
                <a:gd name="T59" fmla="*/ 255 h 419"/>
                <a:gd name="T60" fmla="*/ 744 w 925"/>
                <a:gd name="T61" fmla="*/ 247 h 419"/>
                <a:gd name="T62" fmla="*/ 737 w 925"/>
                <a:gd name="T63" fmla="*/ 230 h 419"/>
                <a:gd name="T64" fmla="*/ 732 w 925"/>
                <a:gd name="T65" fmla="*/ 210 h 419"/>
                <a:gd name="T66" fmla="*/ 727 w 925"/>
                <a:gd name="T67" fmla="*/ 188 h 419"/>
                <a:gd name="T68" fmla="*/ 723 w 925"/>
                <a:gd name="T69" fmla="*/ 166 h 419"/>
                <a:gd name="T70" fmla="*/ 720 w 925"/>
                <a:gd name="T71" fmla="*/ 142 h 419"/>
                <a:gd name="T72" fmla="*/ 718 w 925"/>
                <a:gd name="T73" fmla="*/ 119 h 419"/>
                <a:gd name="T74" fmla="*/ 714 w 925"/>
                <a:gd name="T75" fmla="*/ 74 h 419"/>
                <a:gd name="T76" fmla="*/ 713 w 925"/>
                <a:gd name="T77" fmla="*/ 36 h 419"/>
                <a:gd name="T78" fmla="*/ 713 w 925"/>
                <a:gd name="T79" fmla="*/ 0 h 419"/>
                <a:gd name="T80" fmla="*/ 462 w 925"/>
                <a:gd name="T8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5" h="419">
                  <a:moveTo>
                    <a:pt x="462" y="0"/>
                  </a:moveTo>
                  <a:lnTo>
                    <a:pt x="212" y="0"/>
                  </a:lnTo>
                  <a:lnTo>
                    <a:pt x="212" y="0"/>
                  </a:lnTo>
                  <a:lnTo>
                    <a:pt x="212" y="36"/>
                  </a:lnTo>
                  <a:lnTo>
                    <a:pt x="210" y="74"/>
                  </a:lnTo>
                  <a:lnTo>
                    <a:pt x="207" y="119"/>
                  </a:lnTo>
                  <a:lnTo>
                    <a:pt x="205" y="142"/>
                  </a:lnTo>
                  <a:lnTo>
                    <a:pt x="202" y="166"/>
                  </a:lnTo>
                  <a:lnTo>
                    <a:pt x="197" y="188"/>
                  </a:lnTo>
                  <a:lnTo>
                    <a:pt x="192" y="210"/>
                  </a:lnTo>
                  <a:lnTo>
                    <a:pt x="186" y="230"/>
                  </a:lnTo>
                  <a:lnTo>
                    <a:pt x="180" y="247"/>
                  </a:lnTo>
                  <a:lnTo>
                    <a:pt x="176" y="255"/>
                  </a:lnTo>
                  <a:lnTo>
                    <a:pt x="172" y="262"/>
                  </a:lnTo>
                  <a:lnTo>
                    <a:pt x="168" y="268"/>
                  </a:lnTo>
                  <a:lnTo>
                    <a:pt x="163" y="273"/>
                  </a:lnTo>
                  <a:lnTo>
                    <a:pt x="163" y="273"/>
                  </a:lnTo>
                  <a:lnTo>
                    <a:pt x="116" y="316"/>
                  </a:lnTo>
                  <a:lnTo>
                    <a:pt x="62" y="364"/>
                  </a:lnTo>
                  <a:lnTo>
                    <a:pt x="0" y="419"/>
                  </a:lnTo>
                  <a:lnTo>
                    <a:pt x="462" y="419"/>
                  </a:lnTo>
                  <a:lnTo>
                    <a:pt x="925" y="419"/>
                  </a:lnTo>
                  <a:lnTo>
                    <a:pt x="925" y="419"/>
                  </a:lnTo>
                  <a:lnTo>
                    <a:pt x="862" y="364"/>
                  </a:lnTo>
                  <a:lnTo>
                    <a:pt x="809" y="316"/>
                  </a:lnTo>
                  <a:lnTo>
                    <a:pt x="762" y="273"/>
                  </a:lnTo>
                  <a:lnTo>
                    <a:pt x="762" y="273"/>
                  </a:lnTo>
                  <a:lnTo>
                    <a:pt x="757" y="268"/>
                  </a:lnTo>
                  <a:lnTo>
                    <a:pt x="753" y="262"/>
                  </a:lnTo>
                  <a:lnTo>
                    <a:pt x="749" y="255"/>
                  </a:lnTo>
                  <a:lnTo>
                    <a:pt x="744" y="247"/>
                  </a:lnTo>
                  <a:lnTo>
                    <a:pt x="737" y="230"/>
                  </a:lnTo>
                  <a:lnTo>
                    <a:pt x="732" y="210"/>
                  </a:lnTo>
                  <a:lnTo>
                    <a:pt x="727" y="188"/>
                  </a:lnTo>
                  <a:lnTo>
                    <a:pt x="723" y="166"/>
                  </a:lnTo>
                  <a:lnTo>
                    <a:pt x="720" y="142"/>
                  </a:lnTo>
                  <a:lnTo>
                    <a:pt x="718" y="119"/>
                  </a:lnTo>
                  <a:lnTo>
                    <a:pt x="714" y="74"/>
                  </a:lnTo>
                  <a:lnTo>
                    <a:pt x="713" y="36"/>
                  </a:lnTo>
                  <a:lnTo>
                    <a:pt x="713" y="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257"/>
            <p:cNvSpPr>
              <a:spLocks/>
            </p:cNvSpPr>
            <p:nvPr/>
          </p:nvSpPr>
          <p:spPr bwMode="auto">
            <a:xfrm>
              <a:off x="4648185" y="1116010"/>
              <a:ext cx="2009769" cy="1284285"/>
            </a:xfrm>
            <a:custGeom>
              <a:avLst/>
              <a:gdLst>
                <a:gd name="T0" fmla="*/ 2531 w 2531"/>
                <a:gd name="T1" fmla="*/ 1529 h 1618"/>
                <a:gd name="T2" fmla="*/ 2529 w 2531"/>
                <a:gd name="T3" fmla="*/ 1547 h 1618"/>
                <a:gd name="T4" fmla="*/ 2524 w 2531"/>
                <a:gd name="T5" fmla="*/ 1564 h 1618"/>
                <a:gd name="T6" fmla="*/ 2515 w 2531"/>
                <a:gd name="T7" fmla="*/ 1579 h 1618"/>
                <a:gd name="T8" fmla="*/ 2505 w 2531"/>
                <a:gd name="T9" fmla="*/ 1592 h 1618"/>
                <a:gd name="T10" fmla="*/ 2491 w 2531"/>
                <a:gd name="T11" fmla="*/ 1603 h 1618"/>
                <a:gd name="T12" fmla="*/ 2476 w 2531"/>
                <a:gd name="T13" fmla="*/ 1611 h 1618"/>
                <a:gd name="T14" fmla="*/ 2459 w 2531"/>
                <a:gd name="T15" fmla="*/ 1617 h 1618"/>
                <a:gd name="T16" fmla="*/ 2441 w 2531"/>
                <a:gd name="T17" fmla="*/ 1618 h 1618"/>
                <a:gd name="T18" fmla="*/ 89 w 2531"/>
                <a:gd name="T19" fmla="*/ 1618 h 1618"/>
                <a:gd name="T20" fmla="*/ 71 w 2531"/>
                <a:gd name="T21" fmla="*/ 1617 h 1618"/>
                <a:gd name="T22" fmla="*/ 55 w 2531"/>
                <a:gd name="T23" fmla="*/ 1611 h 1618"/>
                <a:gd name="T24" fmla="*/ 39 w 2531"/>
                <a:gd name="T25" fmla="*/ 1603 h 1618"/>
                <a:gd name="T26" fmla="*/ 26 w 2531"/>
                <a:gd name="T27" fmla="*/ 1592 h 1618"/>
                <a:gd name="T28" fmla="*/ 15 w 2531"/>
                <a:gd name="T29" fmla="*/ 1579 h 1618"/>
                <a:gd name="T30" fmla="*/ 7 w 2531"/>
                <a:gd name="T31" fmla="*/ 1564 h 1618"/>
                <a:gd name="T32" fmla="*/ 2 w 2531"/>
                <a:gd name="T33" fmla="*/ 1547 h 1618"/>
                <a:gd name="T34" fmla="*/ 0 w 2531"/>
                <a:gd name="T35" fmla="*/ 1529 h 1618"/>
                <a:gd name="T36" fmla="*/ 0 w 2531"/>
                <a:gd name="T37" fmla="*/ 90 h 1618"/>
                <a:gd name="T38" fmla="*/ 2 w 2531"/>
                <a:gd name="T39" fmla="*/ 71 h 1618"/>
                <a:gd name="T40" fmla="*/ 7 w 2531"/>
                <a:gd name="T41" fmla="*/ 55 h 1618"/>
                <a:gd name="T42" fmla="*/ 15 w 2531"/>
                <a:gd name="T43" fmla="*/ 39 h 1618"/>
                <a:gd name="T44" fmla="*/ 26 w 2531"/>
                <a:gd name="T45" fmla="*/ 26 h 1618"/>
                <a:gd name="T46" fmla="*/ 39 w 2531"/>
                <a:gd name="T47" fmla="*/ 15 h 1618"/>
                <a:gd name="T48" fmla="*/ 55 w 2531"/>
                <a:gd name="T49" fmla="*/ 7 h 1618"/>
                <a:gd name="T50" fmla="*/ 71 w 2531"/>
                <a:gd name="T51" fmla="*/ 2 h 1618"/>
                <a:gd name="T52" fmla="*/ 89 w 2531"/>
                <a:gd name="T53" fmla="*/ 0 h 1618"/>
                <a:gd name="T54" fmla="*/ 2441 w 2531"/>
                <a:gd name="T55" fmla="*/ 0 h 1618"/>
                <a:gd name="T56" fmla="*/ 2459 w 2531"/>
                <a:gd name="T57" fmla="*/ 2 h 1618"/>
                <a:gd name="T58" fmla="*/ 2476 w 2531"/>
                <a:gd name="T59" fmla="*/ 7 h 1618"/>
                <a:gd name="T60" fmla="*/ 2491 w 2531"/>
                <a:gd name="T61" fmla="*/ 15 h 1618"/>
                <a:gd name="T62" fmla="*/ 2505 w 2531"/>
                <a:gd name="T63" fmla="*/ 26 h 1618"/>
                <a:gd name="T64" fmla="*/ 2515 w 2531"/>
                <a:gd name="T65" fmla="*/ 39 h 1618"/>
                <a:gd name="T66" fmla="*/ 2524 w 2531"/>
                <a:gd name="T67" fmla="*/ 55 h 1618"/>
                <a:gd name="T68" fmla="*/ 2529 w 2531"/>
                <a:gd name="T69" fmla="*/ 71 h 1618"/>
                <a:gd name="T70" fmla="*/ 2531 w 2531"/>
                <a:gd name="T71" fmla="*/ 90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31" h="1618">
                  <a:moveTo>
                    <a:pt x="2531" y="1529"/>
                  </a:moveTo>
                  <a:lnTo>
                    <a:pt x="2531" y="1529"/>
                  </a:lnTo>
                  <a:lnTo>
                    <a:pt x="2530" y="1538"/>
                  </a:lnTo>
                  <a:lnTo>
                    <a:pt x="2529" y="1547"/>
                  </a:lnTo>
                  <a:lnTo>
                    <a:pt x="2527" y="1556"/>
                  </a:lnTo>
                  <a:lnTo>
                    <a:pt x="2524" y="1564"/>
                  </a:lnTo>
                  <a:lnTo>
                    <a:pt x="2520" y="1572"/>
                  </a:lnTo>
                  <a:lnTo>
                    <a:pt x="2515" y="1579"/>
                  </a:lnTo>
                  <a:lnTo>
                    <a:pt x="2510" y="1586"/>
                  </a:lnTo>
                  <a:lnTo>
                    <a:pt x="2505" y="1592"/>
                  </a:lnTo>
                  <a:lnTo>
                    <a:pt x="2498" y="1598"/>
                  </a:lnTo>
                  <a:lnTo>
                    <a:pt x="2491" y="1603"/>
                  </a:lnTo>
                  <a:lnTo>
                    <a:pt x="2484" y="1608"/>
                  </a:lnTo>
                  <a:lnTo>
                    <a:pt x="2476" y="1611"/>
                  </a:lnTo>
                  <a:lnTo>
                    <a:pt x="2468" y="1614"/>
                  </a:lnTo>
                  <a:lnTo>
                    <a:pt x="2459" y="1617"/>
                  </a:lnTo>
                  <a:lnTo>
                    <a:pt x="2450" y="1618"/>
                  </a:lnTo>
                  <a:lnTo>
                    <a:pt x="2441" y="1618"/>
                  </a:lnTo>
                  <a:lnTo>
                    <a:pt x="89" y="1618"/>
                  </a:lnTo>
                  <a:lnTo>
                    <a:pt x="89" y="1618"/>
                  </a:lnTo>
                  <a:lnTo>
                    <a:pt x="80" y="1618"/>
                  </a:lnTo>
                  <a:lnTo>
                    <a:pt x="71" y="1617"/>
                  </a:lnTo>
                  <a:lnTo>
                    <a:pt x="63" y="1614"/>
                  </a:lnTo>
                  <a:lnTo>
                    <a:pt x="55" y="1611"/>
                  </a:lnTo>
                  <a:lnTo>
                    <a:pt x="47" y="1608"/>
                  </a:lnTo>
                  <a:lnTo>
                    <a:pt x="39" y="1603"/>
                  </a:lnTo>
                  <a:lnTo>
                    <a:pt x="32" y="1598"/>
                  </a:lnTo>
                  <a:lnTo>
                    <a:pt x="26" y="1592"/>
                  </a:lnTo>
                  <a:lnTo>
                    <a:pt x="20" y="1586"/>
                  </a:lnTo>
                  <a:lnTo>
                    <a:pt x="15" y="1579"/>
                  </a:lnTo>
                  <a:lnTo>
                    <a:pt x="11" y="1572"/>
                  </a:lnTo>
                  <a:lnTo>
                    <a:pt x="7" y="1564"/>
                  </a:lnTo>
                  <a:lnTo>
                    <a:pt x="4" y="1556"/>
                  </a:lnTo>
                  <a:lnTo>
                    <a:pt x="2" y="1547"/>
                  </a:lnTo>
                  <a:lnTo>
                    <a:pt x="0" y="1538"/>
                  </a:lnTo>
                  <a:lnTo>
                    <a:pt x="0" y="152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80"/>
                  </a:lnTo>
                  <a:lnTo>
                    <a:pt x="2" y="71"/>
                  </a:lnTo>
                  <a:lnTo>
                    <a:pt x="4" y="63"/>
                  </a:lnTo>
                  <a:lnTo>
                    <a:pt x="7" y="55"/>
                  </a:lnTo>
                  <a:lnTo>
                    <a:pt x="11" y="47"/>
                  </a:lnTo>
                  <a:lnTo>
                    <a:pt x="15" y="39"/>
                  </a:lnTo>
                  <a:lnTo>
                    <a:pt x="20" y="33"/>
                  </a:lnTo>
                  <a:lnTo>
                    <a:pt x="26" y="26"/>
                  </a:lnTo>
                  <a:lnTo>
                    <a:pt x="32" y="20"/>
                  </a:lnTo>
                  <a:lnTo>
                    <a:pt x="39" y="15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4"/>
                  </a:lnTo>
                  <a:lnTo>
                    <a:pt x="71" y="2"/>
                  </a:lnTo>
                  <a:lnTo>
                    <a:pt x="80" y="1"/>
                  </a:lnTo>
                  <a:lnTo>
                    <a:pt x="89" y="0"/>
                  </a:lnTo>
                  <a:lnTo>
                    <a:pt x="2441" y="0"/>
                  </a:lnTo>
                  <a:lnTo>
                    <a:pt x="2441" y="0"/>
                  </a:lnTo>
                  <a:lnTo>
                    <a:pt x="2450" y="1"/>
                  </a:lnTo>
                  <a:lnTo>
                    <a:pt x="2459" y="2"/>
                  </a:lnTo>
                  <a:lnTo>
                    <a:pt x="2468" y="4"/>
                  </a:lnTo>
                  <a:lnTo>
                    <a:pt x="2476" y="7"/>
                  </a:lnTo>
                  <a:lnTo>
                    <a:pt x="2484" y="11"/>
                  </a:lnTo>
                  <a:lnTo>
                    <a:pt x="2491" y="15"/>
                  </a:lnTo>
                  <a:lnTo>
                    <a:pt x="2498" y="20"/>
                  </a:lnTo>
                  <a:lnTo>
                    <a:pt x="2505" y="26"/>
                  </a:lnTo>
                  <a:lnTo>
                    <a:pt x="2510" y="33"/>
                  </a:lnTo>
                  <a:lnTo>
                    <a:pt x="2515" y="39"/>
                  </a:lnTo>
                  <a:lnTo>
                    <a:pt x="2520" y="47"/>
                  </a:lnTo>
                  <a:lnTo>
                    <a:pt x="2524" y="55"/>
                  </a:lnTo>
                  <a:lnTo>
                    <a:pt x="2527" y="63"/>
                  </a:lnTo>
                  <a:lnTo>
                    <a:pt x="2529" y="71"/>
                  </a:lnTo>
                  <a:lnTo>
                    <a:pt x="2530" y="80"/>
                  </a:lnTo>
                  <a:lnTo>
                    <a:pt x="2531" y="90"/>
                  </a:lnTo>
                  <a:lnTo>
                    <a:pt x="2531" y="152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259"/>
            <p:cNvSpPr>
              <a:spLocks/>
            </p:cNvSpPr>
            <p:nvPr/>
          </p:nvSpPr>
          <p:spPr bwMode="auto">
            <a:xfrm>
              <a:off x="5135546" y="1116010"/>
              <a:ext cx="1522409" cy="1284285"/>
            </a:xfrm>
            <a:custGeom>
              <a:avLst/>
              <a:gdLst>
                <a:gd name="T0" fmla="*/ 1063 w 1917"/>
                <a:gd name="T1" fmla="*/ 0 h 1618"/>
                <a:gd name="T2" fmla="*/ 1064 w 1917"/>
                <a:gd name="T3" fmla="*/ 57 h 1618"/>
                <a:gd name="T4" fmla="*/ 1064 w 1917"/>
                <a:gd name="T5" fmla="*/ 99 h 1618"/>
                <a:gd name="T6" fmla="*/ 1060 w 1917"/>
                <a:gd name="T7" fmla="*/ 181 h 1618"/>
                <a:gd name="T8" fmla="*/ 1052 w 1917"/>
                <a:gd name="T9" fmla="*/ 263 h 1618"/>
                <a:gd name="T10" fmla="*/ 1039 w 1917"/>
                <a:gd name="T11" fmla="*/ 345 h 1618"/>
                <a:gd name="T12" fmla="*/ 1023 w 1917"/>
                <a:gd name="T13" fmla="*/ 425 h 1618"/>
                <a:gd name="T14" fmla="*/ 1003 w 1917"/>
                <a:gd name="T15" fmla="*/ 505 h 1618"/>
                <a:gd name="T16" fmla="*/ 979 w 1917"/>
                <a:gd name="T17" fmla="*/ 584 h 1618"/>
                <a:gd name="T18" fmla="*/ 952 w 1917"/>
                <a:gd name="T19" fmla="*/ 661 h 1618"/>
                <a:gd name="T20" fmla="*/ 919 w 1917"/>
                <a:gd name="T21" fmla="*/ 737 h 1618"/>
                <a:gd name="T22" fmla="*/ 884 w 1917"/>
                <a:gd name="T23" fmla="*/ 811 h 1618"/>
                <a:gd name="T24" fmla="*/ 846 w 1917"/>
                <a:gd name="T25" fmla="*/ 884 h 1618"/>
                <a:gd name="T26" fmla="*/ 804 w 1917"/>
                <a:gd name="T27" fmla="*/ 954 h 1618"/>
                <a:gd name="T28" fmla="*/ 758 w 1917"/>
                <a:gd name="T29" fmla="*/ 1022 h 1618"/>
                <a:gd name="T30" fmla="*/ 709 w 1917"/>
                <a:gd name="T31" fmla="*/ 1089 h 1618"/>
                <a:gd name="T32" fmla="*/ 657 w 1917"/>
                <a:gd name="T33" fmla="*/ 1153 h 1618"/>
                <a:gd name="T34" fmla="*/ 601 w 1917"/>
                <a:gd name="T35" fmla="*/ 1215 h 1618"/>
                <a:gd name="T36" fmla="*/ 572 w 1917"/>
                <a:gd name="T37" fmla="*/ 1244 h 1618"/>
                <a:gd name="T38" fmla="*/ 510 w 1917"/>
                <a:gd name="T39" fmla="*/ 1304 h 1618"/>
                <a:gd name="T40" fmla="*/ 444 w 1917"/>
                <a:gd name="T41" fmla="*/ 1360 h 1618"/>
                <a:gd name="T42" fmla="*/ 375 w 1917"/>
                <a:gd name="T43" fmla="*/ 1413 h 1618"/>
                <a:gd name="T44" fmla="*/ 304 w 1917"/>
                <a:gd name="T45" fmla="*/ 1461 h 1618"/>
                <a:gd name="T46" fmla="*/ 231 w 1917"/>
                <a:gd name="T47" fmla="*/ 1506 h 1618"/>
                <a:gd name="T48" fmla="*/ 156 w 1917"/>
                <a:gd name="T49" fmla="*/ 1548 h 1618"/>
                <a:gd name="T50" fmla="*/ 79 w 1917"/>
                <a:gd name="T51" fmla="*/ 1585 h 1618"/>
                <a:gd name="T52" fmla="*/ 0 w 1917"/>
                <a:gd name="T53" fmla="*/ 1618 h 1618"/>
                <a:gd name="T54" fmla="*/ 1827 w 1917"/>
                <a:gd name="T55" fmla="*/ 1618 h 1618"/>
                <a:gd name="T56" fmla="*/ 1845 w 1917"/>
                <a:gd name="T57" fmla="*/ 1617 h 1618"/>
                <a:gd name="T58" fmla="*/ 1862 w 1917"/>
                <a:gd name="T59" fmla="*/ 1611 h 1618"/>
                <a:gd name="T60" fmla="*/ 1877 w 1917"/>
                <a:gd name="T61" fmla="*/ 1603 h 1618"/>
                <a:gd name="T62" fmla="*/ 1891 w 1917"/>
                <a:gd name="T63" fmla="*/ 1592 h 1618"/>
                <a:gd name="T64" fmla="*/ 1901 w 1917"/>
                <a:gd name="T65" fmla="*/ 1579 h 1618"/>
                <a:gd name="T66" fmla="*/ 1910 w 1917"/>
                <a:gd name="T67" fmla="*/ 1564 h 1618"/>
                <a:gd name="T68" fmla="*/ 1915 w 1917"/>
                <a:gd name="T69" fmla="*/ 1547 h 1618"/>
                <a:gd name="T70" fmla="*/ 1917 w 1917"/>
                <a:gd name="T71" fmla="*/ 1529 h 1618"/>
                <a:gd name="T72" fmla="*/ 1917 w 1917"/>
                <a:gd name="T73" fmla="*/ 90 h 1618"/>
                <a:gd name="T74" fmla="*/ 1915 w 1917"/>
                <a:gd name="T75" fmla="*/ 71 h 1618"/>
                <a:gd name="T76" fmla="*/ 1910 w 1917"/>
                <a:gd name="T77" fmla="*/ 55 h 1618"/>
                <a:gd name="T78" fmla="*/ 1901 w 1917"/>
                <a:gd name="T79" fmla="*/ 39 h 1618"/>
                <a:gd name="T80" fmla="*/ 1891 w 1917"/>
                <a:gd name="T81" fmla="*/ 26 h 1618"/>
                <a:gd name="T82" fmla="*/ 1877 w 1917"/>
                <a:gd name="T83" fmla="*/ 15 h 1618"/>
                <a:gd name="T84" fmla="*/ 1862 w 1917"/>
                <a:gd name="T85" fmla="*/ 7 h 1618"/>
                <a:gd name="T86" fmla="*/ 1845 w 1917"/>
                <a:gd name="T87" fmla="*/ 2 h 1618"/>
                <a:gd name="T88" fmla="*/ 1827 w 1917"/>
                <a:gd name="T89" fmla="*/ 0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17" h="1618">
                  <a:moveTo>
                    <a:pt x="1827" y="0"/>
                  </a:moveTo>
                  <a:lnTo>
                    <a:pt x="1063" y="0"/>
                  </a:lnTo>
                  <a:lnTo>
                    <a:pt x="1063" y="0"/>
                  </a:lnTo>
                  <a:lnTo>
                    <a:pt x="1064" y="57"/>
                  </a:lnTo>
                  <a:lnTo>
                    <a:pt x="1064" y="57"/>
                  </a:lnTo>
                  <a:lnTo>
                    <a:pt x="1064" y="99"/>
                  </a:lnTo>
                  <a:lnTo>
                    <a:pt x="1062" y="140"/>
                  </a:lnTo>
                  <a:lnTo>
                    <a:pt x="1060" y="181"/>
                  </a:lnTo>
                  <a:lnTo>
                    <a:pt x="1056" y="222"/>
                  </a:lnTo>
                  <a:lnTo>
                    <a:pt x="1052" y="263"/>
                  </a:lnTo>
                  <a:lnTo>
                    <a:pt x="1046" y="304"/>
                  </a:lnTo>
                  <a:lnTo>
                    <a:pt x="1039" y="345"/>
                  </a:lnTo>
                  <a:lnTo>
                    <a:pt x="1032" y="385"/>
                  </a:lnTo>
                  <a:lnTo>
                    <a:pt x="1023" y="425"/>
                  </a:lnTo>
                  <a:lnTo>
                    <a:pt x="1014" y="465"/>
                  </a:lnTo>
                  <a:lnTo>
                    <a:pt x="1003" y="505"/>
                  </a:lnTo>
                  <a:lnTo>
                    <a:pt x="992" y="545"/>
                  </a:lnTo>
                  <a:lnTo>
                    <a:pt x="979" y="584"/>
                  </a:lnTo>
                  <a:lnTo>
                    <a:pt x="966" y="623"/>
                  </a:lnTo>
                  <a:lnTo>
                    <a:pt x="952" y="661"/>
                  </a:lnTo>
                  <a:lnTo>
                    <a:pt x="935" y="700"/>
                  </a:lnTo>
                  <a:lnTo>
                    <a:pt x="919" y="737"/>
                  </a:lnTo>
                  <a:lnTo>
                    <a:pt x="902" y="774"/>
                  </a:lnTo>
                  <a:lnTo>
                    <a:pt x="884" y="811"/>
                  </a:lnTo>
                  <a:lnTo>
                    <a:pt x="865" y="848"/>
                  </a:lnTo>
                  <a:lnTo>
                    <a:pt x="846" y="884"/>
                  </a:lnTo>
                  <a:lnTo>
                    <a:pt x="825" y="919"/>
                  </a:lnTo>
                  <a:lnTo>
                    <a:pt x="804" y="954"/>
                  </a:lnTo>
                  <a:lnTo>
                    <a:pt x="781" y="989"/>
                  </a:lnTo>
                  <a:lnTo>
                    <a:pt x="758" y="1022"/>
                  </a:lnTo>
                  <a:lnTo>
                    <a:pt x="734" y="1056"/>
                  </a:lnTo>
                  <a:lnTo>
                    <a:pt x="709" y="1089"/>
                  </a:lnTo>
                  <a:lnTo>
                    <a:pt x="683" y="1122"/>
                  </a:lnTo>
                  <a:lnTo>
                    <a:pt x="657" y="1153"/>
                  </a:lnTo>
                  <a:lnTo>
                    <a:pt x="630" y="1184"/>
                  </a:lnTo>
                  <a:lnTo>
                    <a:pt x="601" y="1215"/>
                  </a:lnTo>
                  <a:lnTo>
                    <a:pt x="572" y="1244"/>
                  </a:lnTo>
                  <a:lnTo>
                    <a:pt x="572" y="1244"/>
                  </a:lnTo>
                  <a:lnTo>
                    <a:pt x="541" y="1275"/>
                  </a:lnTo>
                  <a:lnTo>
                    <a:pt x="510" y="1304"/>
                  </a:lnTo>
                  <a:lnTo>
                    <a:pt x="477" y="1333"/>
                  </a:lnTo>
                  <a:lnTo>
                    <a:pt x="444" y="1360"/>
                  </a:lnTo>
                  <a:lnTo>
                    <a:pt x="410" y="1387"/>
                  </a:lnTo>
                  <a:lnTo>
                    <a:pt x="375" y="1413"/>
                  </a:lnTo>
                  <a:lnTo>
                    <a:pt x="340" y="1437"/>
                  </a:lnTo>
                  <a:lnTo>
                    <a:pt x="304" y="1461"/>
                  </a:lnTo>
                  <a:lnTo>
                    <a:pt x="268" y="1484"/>
                  </a:lnTo>
                  <a:lnTo>
                    <a:pt x="231" y="1506"/>
                  </a:lnTo>
                  <a:lnTo>
                    <a:pt x="194" y="1528"/>
                  </a:lnTo>
                  <a:lnTo>
                    <a:pt x="156" y="1548"/>
                  </a:lnTo>
                  <a:lnTo>
                    <a:pt x="117" y="1567"/>
                  </a:lnTo>
                  <a:lnTo>
                    <a:pt x="79" y="1585"/>
                  </a:lnTo>
                  <a:lnTo>
                    <a:pt x="39" y="1602"/>
                  </a:lnTo>
                  <a:lnTo>
                    <a:pt x="0" y="1618"/>
                  </a:lnTo>
                  <a:lnTo>
                    <a:pt x="1827" y="1618"/>
                  </a:lnTo>
                  <a:lnTo>
                    <a:pt x="1827" y="1618"/>
                  </a:lnTo>
                  <a:lnTo>
                    <a:pt x="1836" y="1618"/>
                  </a:lnTo>
                  <a:lnTo>
                    <a:pt x="1845" y="1617"/>
                  </a:lnTo>
                  <a:lnTo>
                    <a:pt x="1854" y="1614"/>
                  </a:lnTo>
                  <a:lnTo>
                    <a:pt x="1862" y="1611"/>
                  </a:lnTo>
                  <a:lnTo>
                    <a:pt x="1870" y="1608"/>
                  </a:lnTo>
                  <a:lnTo>
                    <a:pt x="1877" y="1603"/>
                  </a:lnTo>
                  <a:lnTo>
                    <a:pt x="1884" y="1598"/>
                  </a:lnTo>
                  <a:lnTo>
                    <a:pt x="1891" y="1592"/>
                  </a:lnTo>
                  <a:lnTo>
                    <a:pt x="1896" y="1586"/>
                  </a:lnTo>
                  <a:lnTo>
                    <a:pt x="1901" y="1579"/>
                  </a:lnTo>
                  <a:lnTo>
                    <a:pt x="1906" y="1572"/>
                  </a:lnTo>
                  <a:lnTo>
                    <a:pt x="1910" y="1564"/>
                  </a:lnTo>
                  <a:lnTo>
                    <a:pt x="1913" y="1556"/>
                  </a:lnTo>
                  <a:lnTo>
                    <a:pt x="1915" y="1547"/>
                  </a:lnTo>
                  <a:lnTo>
                    <a:pt x="1916" y="1538"/>
                  </a:lnTo>
                  <a:lnTo>
                    <a:pt x="1917" y="1529"/>
                  </a:lnTo>
                  <a:lnTo>
                    <a:pt x="1917" y="90"/>
                  </a:lnTo>
                  <a:lnTo>
                    <a:pt x="1917" y="90"/>
                  </a:lnTo>
                  <a:lnTo>
                    <a:pt x="1916" y="80"/>
                  </a:lnTo>
                  <a:lnTo>
                    <a:pt x="1915" y="71"/>
                  </a:lnTo>
                  <a:lnTo>
                    <a:pt x="1913" y="63"/>
                  </a:lnTo>
                  <a:lnTo>
                    <a:pt x="1910" y="55"/>
                  </a:lnTo>
                  <a:lnTo>
                    <a:pt x="1906" y="47"/>
                  </a:lnTo>
                  <a:lnTo>
                    <a:pt x="1901" y="39"/>
                  </a:lnTo>
                  <a:lnTo>
                    <a:pt x="1896" y="33"/>
                  </a:lnTo>
                  <a:lnTo>
                    <a:pt x="1891" y="26"/>
                  </a:lnTo>
                  <a:lnTo>
                    <a:pt x="1884" y="20"/>
                  </a:lnTo>
                  <a:lnTo>
                    <a:pt x="1877" y="15"/>
                  </a:lnTo>
                  <a:lnTo>
                    <a:pt x="1870" y="11"/>
                  </a:lnTo>
                  <a:lnTo>
                    <a:pt x="1862" y="7"/>
                  </a:lnTo>
                  <a:lnTo>
                    <a:pt x="1854" y="4"/>
                  </a:lnTo>
                  <a:lnTo>
                    <a:pt x="1845" y="2"/>
                  </a:lnTo>
                  <a:lnTo>
                    <a:pt x="1836" y="1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rgbClr val="0806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260"/>
            <p:cNvSpPr>
              <a:spLocks/>
            </p:cNvSpPr>
            <p:nvPr/>
          </p:nvSpPr>
          <p:spPr bwMode="auto">
            <a:xfrm>
              <a:off x="5135547" y="1116010"/>
              <a:ext cx="1522409" cy="1284285"/>
            </a:xfrm>
            <a:custGeom>
              <a:avLst/>
              <a:gdLst>
                <a:gd name="T0" fmla="*/ 1063 w 1917"/>
                <a:gd name="T1" fmla="*/ 0 h 1618"/>
                <a:gd name="T2" fmla="*/ 1064 w 1917"/>
                <a:gd name="T3" fmla="*/ 57 h 1618"/>
                <a:gd name="T4" fmla="*/ 1064 w 1917"/>
                <a:gd name="T5" fmla="*/ 99 h 1618"/>
                <a:gd name="T6" fmla="*/ 1060 w 1917"/>
                <a:gd name="T7" fmla="*/ 181 h 1618"/>
                <a:gd name="T8" fmla="*/ 1052 w 1917"/>
                <a:gd name="T9" fmla="*/ 263 h 1618"/>
                <a:gd name="T10" fmla="*/ 1039 w 1917"/>
                <a:gd name="T11" fmla="*/ 345 h 1618"/>
                <a:gd name="T12" fmla="*/ 1023 w 1917"/>
                <a:gd name="T13" fmla="*/ 425 h 1618"/>
                <a:gd name="T14" fmla="*/ 1003 w 1917"/>
                <a:gd name="T15" fmla="*/ 505 h 1618"/>
                <a:gd name="T16" fmla="*/ 979 w 1917"/>
                <a:gd name="T17" fmla="*/ 584 h 1618"/>
                <a:gd name="T18" fmla="*/ 952 w 1917"/>
                <a:gd name="T19" fmla="*/ 661 h 1618"/>
                <a:gd name="T20" fmla="*/ 919 w 1917"/>
                <a:gd name="T21" fmla="*/ 737 h 1618"/>
                <a:gd name="T22" fmla="*/ 884 w 1917"/>
                <a:gd name="T23" fmla="*/ 811 h 1618"/>
                <a:gd name="T24" fmla="*/ 846 w 1917"/>
                <a:gd name="T25" fmla="*/ 884 h 1618"/>
                <a:gd name="T26" fmla="*/ 804 w 1917"/>
                <a:gd name="T27" fmla="*/ 954 h 1618"/>
                <a:gd name="T28" fmla="*/ 758 w 1917"/>
                <a:gd name="T29" fmla="*/ 1022 h 1618"/>
                <a:gd name="T30" fmla="*/ 709 w 1917"/>
                <a:gd name="T31" fmla="*/ 1089 h 1618"/>
                <a:gd name="T32" fmla="*/ 657 w 1917"/>
                <a:gd name="T33" fmla="*/ 1153 h 1618"/>
                <a:gd name="T34" fmla="*/ 601 w 1917"/>
                <a:gd name="T35" fmla="*/ 1215 h 1618"/>
                <a:gd name="T36" fmla="*/ 572 w 1917"/>
                <a:gd name="T37" fmla="*/ 1244 h 1618"/>
                <a:gd name="T38" fmla="*/ 510 w 1917"/>
                <a:gd name="T39" fmla="*/ 1304 h 1618"/>
                <a:gd name="T40" fmla="*/ 444 w 1917"/>
                <a:gd name="T41" fmla="*/ 1360 h 1618"/>
                <a:gd name="T42" fmla="*/ 375 w 1917"/>
                <a:gd name="T43" fmla="*/ 1413 h 1618"/>
                <a:gd name="T44" fmla="*/ 304 w 1917"/>
                <a:gd name="T45" fmla="*/ 1461 h 1618"/>
                <a:gd name="T46" fmla="*/ 231 w 1917"/>
                <a:gd name="T47" fmla="*/ 1506 h 1618"/>
                <a:gd name="T48" fmla="*/ 156 w 1917"/>
                <a:gd name="T49" fmla="*/ 1548 h 1618"/>
                <a:gd name="T50" fmla="*/ 79 w 1917"/>
                <a:gd name="T51" fmla="*/ 1585 h 1618"/>
                <a:gd name="T52" fmla="*/ 0 w 1917"/>
                <a:gd name="T53" fmla="*/ 1618 h 1618"/>
                <a:gd name="T54" fmla="*/ 1827 w 1917"/>
                <a:gd name="T55" fmla="*/ 1618 h 1618"/>
                <a:gd name="T56" fmla="*/ 1845 w 1917"/>
                <a:gd name="T57" fmla="*/ 1617 h 1618"/>
                <a:gd name="T58" fmla="*/ 1862 w 1917"/>
                <a:gd name="T59" fmla="*/ 1611 h 1618"/>
                <a:gd name="T60" fmla="*/ 1877 w 1917"/>
                <a:gd name="T61" fmla="*/ 1603 h 1618"/>
                <a:gd name="T62" fmla="*/ 1891 w 1917"/>
                <a:gd name="T63" fmla="*/ 1592 h 1618"/>
                <a:gd name="T64" fmla="*/ 1901 w 1917"/>
                <a:gd name="T65" fmla="*/ 1579 h 1618"/>
                <a:gd name="T66" fmla="*/ 1910 w 1917"/>
                <a:gd name="T67" fmla="*/ 1564 h 1618"/>
                <a:gd name="T68" fmla="*/ 1915 w 1917"/>
                <a:gd name="T69" fmla="*/ 1547 h 1618"/>
                <a:gd name="T70" fmla="*/ 1917 w 1917"/>
                <a:gd name="T71" fmla="*/ 1529 h 1618"/>
                <a:gd name="T72" fmla="*/ 1917 w 1917"/>
                <a:gd name="T73" fmla="*/ 90 h 1618"/>
                <a:gd name="T74" fmla="*/ 1915 w 1917"/>
                <a:gd name="T75" fmla="*/ 71 h 1618"/>
                <a:gd name="T76" fmla="*/ 1910 w 1917"/>
                <a:gd name="T77" fmla="*/ 55 h 1618"/>
                <a:gd name="T78" fmla="*/ 1901 w 1917"/>
                <a:gd name="T79" fmla="*/ 39 h 1618"/>
                <a:gd name="T80" fmla="*/ 1891 w 1917"/>
                <a:gd name="T81" fmla="*/ 26 h 1618"/>
                <a:gd name="T82" fmla="*/ 1877 w 1917"/>
                <a:gd name="T83" fmla="*/ 15 h 1618"/>
                <a:gd name="T84" fmla="*/ 1862 w 1917"/>
                <a:gd name="T85" fmla="*/ 7 h 1618"/>
                <a:gd name="T86" fmla="*/ 1845 w 1917"/>
                <a:gd name="T87" fmla="*/ 2 h 1618"/>
                <a:gd name="T88" fmla="*/ 1827 w 1917"/>
                <a:gd name="T89" fmla="*/ 0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17" h="1618">
                  <a:moveTo>
                    <a:pt x="1827" y="0"/>
                  </a:moveTo>
                  <a:lnTo>
                    <a:pt x="1063" y="0"/>
                  </a:lnTo>
                  <a:lnTo>
                    <a:pt x="1063" y="0"/>
                  </a:lnTo>
                  <a:lnTo>
                    <a:pt x="1064" y="57"/>
                  </a:lnTo>
                  <a:lnTo>
                    <a:pt x="1064" y="57"/>
                  </a:lnTo>
                  <a:lnTo>
                    <a:pt x="1064" y="99"/>
                  </a:lnTo>
                  <a:lnTo>
                    <a:pt x="1062" y="140"/>
                  </a:lnTo>
                  <a:lnTo>
                    <a:pt x="1060" y="181"/>
                  </a:lnTo>
                  <a:lnTo>
                    <a:pt x="1056" y="222"/>
                  </a:lnTo>
                  <a:lnTo>
                    <a:pt x="1052" y="263"/>
                  </a:lnTo>
                  <a:lnTo>
                    <a:pt x="1046" y="304"/>
                  </a:lnTo>
                  <a:lnTo>
                    <a:pt x="1039" y="345"/>
                  </a:lnTo>
                  <a:lnTo>
                    <a:pt x="1032" y="385"/>
                  </a:lnTo>
                  <a:lnTo>
                    <a:pt x="1023" y="425"/>
                  </a:lnTo>
                  <a:lnTo>
                    <a:pt x="1014" y="465"/>
                  </a:lnTo>
                  <a:lnTo>
                    <a:pt x="1003" y="505"/>
                  </a:lnTo>
                  <a:lnTo>
                    <a:pt x="992" y="545"/>
                  </a:lnTo>
                  <a:lnTo>
                    <a:pt x="979" y="584"/>
                  </a:lnTo>
                  <a:lnTo>
                    <a:pt x="966" y="623"/>
                  </a:lnTo>
                  <a:lnTo>
                    <a:pt x="952" y="661"/>
                  </a:lnTo>
                  <a:lnTo>
                    <a:pt x="935" y="700"/>
                  </a:lnTo>
                  <a:lnTo>
                    <a:pt x="919" y="737"/>
                  </a:lnTo>
                  <a:lnTo>
                    <a:pt x="902" y="774"/>
                  </a:lnTo>
                  <a:lnTo>
                    <a:pt x="884" y="811"/>
                  </a:lnTo>
                  <a:lnTo>
                    <a:pt x="865" y="848"/>
                  </a:lnTo>
                  <a:lnTo>
                    <a:pt x="846" y="884"/>
                  </a:lnTo>
                  <a:lnTo>
                    <a:pt x="825" y="919"/>
                  </a:lnTo>
                  <a:lnTo>
                    <a:pt x="804" y="954"/>
                  </a:lnTo>
                  <a:lnTo>
                    <a:pt x="781" y="989"/>
                  </a:lnTo>
                  <a:lnTo>
                    <a:pt x="758" y="1022"/>
                  </a:lnTo>
                  <a:lnTo>
                    <a:pt x="734" y="1056"/>
                  </a:lnTo>
                  <a:lnTo>
                    <a:pt x="709" y="1089"/>
                  </a:lnTo>
                  <a:lnTo>
                    <a:pt x="683" y="1122"/>
                  </a:lnTo>
                  <a:lnTo>
                    <a:pt x="657" y="1153"/>
                  </a:lnTo>
                  <a:lnTo>
                    <a:pt x="630" y="1184"/>
                  </a:lnTo>
                  <a:lnTo>
                    <a:pt x="601" y="1215"/>
                  </a:lnTo>
                  <a:lnTo>
                    <a:pt x="572" y="1244"/>
                  </a:lnTo>
                  <a:lnTo>
                    <a:pt x="572" y="1244"/>
                  </a:lnTo>
                  <a:lnTo>
                    <a:pt x="541" y="1275"/>
                  </a:lnTo>
                  <a:lnTo>
                    <a:pt x="510" y="1304"/>
                  </a:lnTo>
                  <a:lnTo>
                    <a:pt x="477" y="1333"/>
                  </a:lnTo>
                  <a:lnTo>
                    <a:pt x="444" y="1360"/>
                  </a:lnTo>
                  <a:lnTo>
                    <a:pt x="410" y="1387"/>
                  </a:lnTo>
                  <a:lnTo>
                    <a:pt x="375" y="1413"/>
                  </a:lnTo>
                  <a:lnTo>
                    <a:pt x="340" y="1437"/>
                  </a:lnTo>
                  <a:lnTo>
                    <a:pt x="304" y="1461"/>
                  </a:lnTo>
                  <a:lnTo>
                    <a:pt x="268" y="1484"/>
                  </a:lnTo>
                  <a:lnTo>
                    <a:pt x="231" y="1506"/>
                  </a:lnTo>
                  <a:lnTo>
                    <a:pt x="194" y="1528"/>
                  </a:lnTo>
                  <a:lnTo>
                    <a:pt x="156" y="1548"/>
                  </a:lnTo>
                  <a:lnTo>
                    <a:pt x="117" y="1567"/>
                  </a:lnTo>
                  <a:lnTo>
                    <a:pt x="79" y="1585"/>
                  </a:lnTo>
                  <a:lnTo>
                    <a:pt x="39" y="1602"/>
                  </a:lnTo>
                  <a:lnTo>
                    <a:pt x="0" y="1618"/>
                  </a:lnTo>
                  <a:lnTo>
                    <a:pt x="1827" y="1618"/>
                  </a:lnTo>
                  <a:lnTo>
                    <a:pt x="1827" y="1618"/>
                  </a:lnTo>
                  <a:lnTo>
                    <a:pt x="1836" y="1618"/>
                  </a:lnTo>
                  <a:lnTo>
                    <a:pt x="1845" y="1617"/>
                  </a:lnTo>
                  <a:lnTo>
                    <a:pt x="1854" y="1614"/>
                  </a:lnTo>
                  <a:lnTo>
                    <a:pt x="1862" y="1611"/>
                  </a:lnTo>
                  <a:lnTo>
                    <a:pt x="1870" y="1608"/>
                  </a:lnTo>
                  <a:lnTo>
                    <a:pt x="1877" y="1603"/>
                  </a:lnTo>
                  <a:lnTo>
                    <a:pt x="1884" y="1598"/>
                  </a:lnTo>
                  <a:lnTo>
                    <a:pt x="1891" y="1592"/>
                  </a:lnTo>
                  <a:lnTo>
                    <a:pt x="1896" y="1586"/>
                  </a:lnTo>
                  <a:lnTo>
                    <a:pt x="1901" y="1579"/>
                  </a:lnTo>
                  <a:lnTo>
                    <a:pt x="1906" y="1572"/>
                  </a:lnTo>
                  <a:lnTo>
                    <a:pt x="1910" y="1564"/>
                  </a:lnTo>
                  <a:lnTo>
                    <a:pt x="1913" y="1556"/>
                  </a:lnTo>
                  <a:lnTo>
                    <a:pt x="1915" y="1547"/>
                  </a:lnTo>
                  <a:lnTo>
                    <a:pt x="1916" y="1538"/>
                  </a:lnTo>
                  <a:lnTo>
                    <a:pt x="1917" y="1529"/>
                  </a:lnTo>
                  <a:lnTo>
                    <a:pt x="1917" y="90"/>
                  </a:lnTo>
                  <a:lnTo>
                    <a:pt x="1917" y="90"/>
                  </a:lnTo>
                  <a:lnTo>
                    <a:pt x="1916" y="80"/>
                  </a:lnTo>
                  <a:lnTo>
                    <a:pt x="1915" y="71"/>
                  </a:lnTo>
                  <a:lnTo>
                    <a:pt x="1913" y="63"/>
                  </a:lnTo>
                  <a:lnTo>
                    <a:pt x="1910" y="55"/>
                  </a:lnTo>
                  <a:lnTo>
                    <a:pt x="1906" y="47"/>
                  </a:lnTo>
                  <a:lnTo>
                    <a:pt x="1901" y="39"/>
                  </a:lnTo>
                  <a:lnTo>
                    <a:pt x="1896" y="33"/>
                  </a:lnTo>
                  <a:lnTo>
                    <a:pt x="1891" y="26"/>
                  </a:lnTo>
                  <a:lnTo>
                    <a:pt x="1884" y="20"/>
                  </a:lnTo>
                  <a:lnTo>
                    <a:pt x="1877" y="15"/>
                  </a:lnTo>
                  <a:lnTo>
                    <a:pt x="1870" y="11"/>
                  </a:lnTo>
                  <a:lnTo>
                    <a:pt x="1862" y="7"/>
                  </a:lnTo>
                  <a:lnTo>
                    <a:pt x="1854" y="4"/>
                  </a:lnTo>
                  <a:lnTo>
                    <a:pt x="1845" y="2"/>
                  </a:lnTo>
                  <a:lnTo>
                    <a:pt x="1836" y="1"/>
                  </a:lnTo>
                  <a:lnTo>
                    <a:pt x="18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Rectangle 261"/>
            <p:cNvSpPr>
              <a:spLocks noChangeArrowheads="1"/>
            </p:cNvSpPr>
            <p:nvPr/>
          </p:nvSpPr>
          <p:spPr bwMode="auto">
            <a:xfrm>
              <a:off x="4716448" y="1189035"/>
              <a:ext cx="1871657" cy="1138235"/>
            </a:xfrm>
            <a:prstGeom prst="rect">
              <a:avLst/>
            </a:prstGeom>
            <a:pattFill prst="pct5">
              <a:fgClr>
                <a:schemeClr val="tx1">
                  <a:lumMod val="75000"/>
                  <a:lumOff val="25000"/>
                </a:schemeClr>
              </a:fgClr>
              <a:bgClr>
                <a:schemeClr val="tx1">
                  <a:lumMod val="85000"/>
                  <a:lumOff val="15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262"/>
            <p:cNvSpPr>
              <a:spLocks/>
            </p:cNvSpPr>
            <p:nvPr/>
          </p:nvSpPr>
          <p:spPr bwMode="auto">
            <a:xfrm>
              <a:off x="5630845" y="1131885"/>
              <a:ext cx="42863" cy="42863"/>
            </a:xfrm>
            <a:custGeom>
              <a:avLst/>
              <a:gdLst>
                <a:gd name="T0" fmla="*/ 53 w 53"/>
                <a:gd name="T1" fmla="*/ 27 h 53"/>
                <a:gd name="T2" fmla="*/ 53 w 53"/>
                <a:gd name="T3" fmla="*/ 27 h 53"/>
                <a:gd name="T4" fmla="*/ 52 w 53"/>
                <a:gd name="T5" fmla="*/ 32 h 53"/>
                <a:gd name="T6" fmla="*/ 51 w 53"/>
                <a:gd name="T7" fmla="*/ 37 h 53"/>
                <a:gd name="T8" fmla="*/ 48 w 53"/>
                <a:gd name="T9" fmla="*/ 41 h 53"/>
                <a:gd name="T10" fmla="*/ 45 w 53"/>
                <a:gd name="T11" fmla="*/ 45 h 53"/>
                <a:gd name="T12" fmla="*/ 41 w 53"/>
                <a:gd name="T13" fmla="*/ 49 h 53"/>
                <a:gd name="T14" fmla="*/ 37 w 53"/>
                <a:gd name="T15" fmla="*/ 51 h 53"/>
                <a:gd name="T16" fmla="*/ 32 w 53"/>
                <a:gd name="T17" fmla="*/ 53 h 53"/>
                <a:gd name="T18" fmla="*/ 26 w 53"/>
                <a:gd name="T19" fmla="*/ 53 h 53"/>
                <a:gd name="T20" fmla="*/ 26 w 53"/>
                <a:gd name="T21" fmla="*/ 53 h 53"/>
                <a:gd name="T22" fmla="*/ 21 w 53"/>
                <a:gd name="T23" fmla="*/ 53 h 53"/>
                <a:gd name="T24" fmla="*/ 16 w 53"/>
                <a:gd name="T25" fmla="*/ 51 h 53"/>
                <a:gd name="T26" fmla="*/ 12 w 53"/>
                <a:gd name="T27" fmla="*/ 49 h 53"/>
                <a:gd name="T28" fmla="*/ 8 w 53"/>
                <a:gd name="T29" fmla="*/ 45 h 53"/>
                <a:gd name="T30" fmla="*/ 4 w 53"/>
                <a:gd name="T31" fmla="*/ 41 h 53"/>
                <a:gd name="T32" fmla="*/ 2 w 53"/>
                <a:gd name="T33" fmla="*/ 37 h 53"/>
                <a:gd name="T34" fmla="*/ 0 w 53"/>
                <a:gd name="T35" fmla="*/ 32 h 53"/>
                <a:gd name="T36" fmla="*/ 0 w 53"/>
                <a:gd name="T37" fmla="*/ 27 h 53"/>
                <a:gd name="T38" fmla="*/ 0 w 53"/>
                <a:gd name="T39" fmla="*/ 27 h 53"/>
                <a:gd name="T40" fmla="*/ 0 w 53"/>
                <a:gd name="T41" fmla="*/ 21 h 53"/>
                <a:gd name="T42" fmla="*/ 2 w 53"/>
                <a:gd name="T43" fmla="*/ 16 h 53"/>
                <a:gd name="T44" fmla="*/ 4 w 53"/>
                <a:gd name="T45" fmla="*/ 12 h 53"/>
                <a:gd name="T46" fmla="*/ 8 w 53"/>
                <a:gd name="T47" fmla="*/ 8 h 53"/>
                <a:gd name="T48" fmla="*/ 12 w 53"/>
                <a:gd name="T49" fmla="*/ 5 h 53"/>
                <a:gd name="T50" fmla="*/ 16 w 53"/>
                <a:gd name="T51" fmla="*/ 2 h 53"/>
                <a:gd name="T52" fmla="*/ 21 w 53"/>
                <a:gd name="T53" fmla="*/ 1 h 53"/>
                <a:gd name="T54" fmla="*/ 26 w 53"/>
                <a:gd name="T55" fmla="*/ 0 h 53"/>
                <a:gd name="T56" fmla="*/ 26 w 53"/>
                <a:gd name="T57" fmla="*/ 0 h 53"/>
                <a:gd name="T58" fmla="*/ 32 w 53"/>
                <a:gd name="T59" fmla="*/ 1 h 53"/>
                <a:gd name="T60" fmla="*/ 37 w 53"/>
                <a:gd name="T61" fmla="*/ 2 h 53"/>
                <a:gd name="T62" fmla="*/ 41 w 53"/>
                <a:gd name="T63" fmla="*/ 5 h 53"/>
                <a:gd name="T64" fmla="*/ 45 w 53"/>
                <a:gd name="T65" fmla="*/ 8 h 53"/>
                <a:gd name="T66" fmla="*/ 48 w 53"/>
                <a:gd name="T67" fmla="*/ 12 h 53"/>
                <a:gd name="T68" fmla="*/ 51 w 53"/>
                <a:gd name="T69" fmla="*/ 16 h 53"/>
                <a:gd name="T70" fmla="*/ 52 w 53"/>
                <a:gd name="T71" fmla="*/ 21 h 53"/>
                <a:gd name="T72" fmla="*/ 53 w 53"/>
                <a:gd name="T7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3" y="27"/>
                  </a:lnTo>
                  <a:lnTo>
                    <a:pt x="52" y="32"/>
                  </a:lnTo>
                  <a:lnTo>
                    <a:pt x="51" y="37"/>
                  </a:lnTo>
                  <a:lnTo>
                    <a:pt x="48" y="41"/>
                  </a:lnTo>
                  <a:lnTo>
                    <a:pt x="45" y="45"/>
                  </a:lnTo>
                  <a:lnTo>
                    <a:pt x="41" y="49"/>
                  </a:lnTo>
                  <a:lnTo>
                    <a:pt x="37" y="51"/>
                  </a:lnTo>
                  <a:lnTo>
                    <a:pt x="32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21" y="53"/>
                  </a:lnTo>
                  <a:lnTo>
                    <a:pt x="16" y="51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4" y="41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1"/>
                  </a:lnTo>
                  <a:lnTo>
                    <a:pt x="37" y="2"/>
                  </a:lnTo>
                  <a:lnTo>
                    <a:pt x="41" y="5"/>
                  </a:lnTo>
                  <a:lnTo>
                    <a:pt x="45" y="8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263"/>
            <p:cNvSpPr>
              <a:spLocks/>
            </p:cNvSpPr>
            <p:nvPr/>
          </p:nvSpPr>
          <p:spPr bwMode="auto">
            <a:xfrm>
              <a:off x="5630845" y="1131885"/>
              <a:ext cx="42863" cy="42863"/>
            </a:xfrm>
            <a:custGeom>
              <a:avLst/>
              <a:gdLst>
                <a:gd name="T0" fmla="*/ 53 w 53"/>
                <a:gd name="T1" fmla="*/ 27 h 53"/>
                <a:gd name="T2" fmla="*/ 53 w 53"/>
                <a:gd name="T3" fmla="*/ 27 h 53"/>
                <a:gd name="T4" fmla="*/ 52 w 53"/>
                <a:gd name="T5" fmla="*/ 32 h 53"/>
                <a:gd name="T6" fmla="*/ 51 w 53"/>
                <a:gd name="T7" fmla="*/ 37 h 53"/>
                <a:gd name="T8" fmla="*/ 48 w 53"/>
                <a:gd name="T9" fmla="*/ 41 h 53"/>
                <a:gd name="T10" fmla="*/ 45 w 53"/>
                <a:gd name="T11" fmla="*/ 45 h 53"/>
                <a:gd name="T12" fmla="*/ 41 w 53"/>
                <a:gd name="T13" fmla="*/ 49 h 53"/>
                <a:gd name="T14" fmla="*/ 37 w 53"/>
                <a:gd name="T15" fmla="*/ 51 h 53"/>
                <a:gd name="T16" fmla="*/ 32 w 53"/>
                <a:gd name="T17" fmla="*/ 53 h 53"/>
                <a:gd name="T18" fmla="*/ 26 w 53"/>
                <a:gd name="T19" fmla="*/ 53 h 53"/>
                <a:gd name="T20" fmla="*/ 26 w 53"/>
                <a:gd name="T21" fmla="*/ 53 h 53"/>
                <a:gd name="T22" fmla="*/ 21 w 53"/>
                <a:gd name="T23" fmla="*/ 53 h 53"/>
                <a:gd name="T24" fmla="*/ 16 w 53"/>
                <a:gd name="T25" fmla="*/ 51 h 53"/>
                <a:gd name="T26" fmla="*/ 12 w 53"/>
                <a:gd name="T27" fmla="*/ 49 h 53"/>
                <a:gd name="T28" fmla="*/ 8 w 53"/>
                <a:gd name="T29" fmla="*/ 45 h 53"/>
                <a:gd name="T30" fmla="*/ 4 w 53"/>
                <a:gd name="T31" fmla="*/ 41 h 53"/>
                <a:gd name="T32" fmla="*/ 2 w 53"/>
                <a:gd name="T33" fmla="*/ 37 h 53"/>
                <a:gd name="T34" fmla="*/ 0 w 53"/>
                <a:gd name="T35" fmla="*/ 32 h 53"/>
                <a:gd name="T36" fmla="*/ 0 w 53"/>
                <a:gd name="T37" fmla="*/ 27 h 53"/>
                <a:gd name="T38" fmla="*/ 0 w 53"/>
                <a:gd name="T39" fmla="*/ 27 h 53"/>
                <a:gd name="T40" fmla="*/ 0 w 53"/>
                <a:gd name="T41" fmla="*/ 21 h 53"/>
                <a:gd name="T42" fmla="*/ 2 w 53"/>
                <a:gd name="T43" fmla="*/ 16 h 53"/>
                <a:gd name="T44" fmla="*/ 4 w 53"/>
                <a:gd name="T45" fmla="*/ 12 h 53"/>
                <a:gd name="T46" fmla="*/ 8 w 53"/>
                <a:gd name="T47" fmla="*/ 8 h 53"/>
                <a:gd name="T48" fmla="*/ 12 w 53"/>
                <a:gd name="T49" fmla="*/ 5 h 53"/>
                <a:gd name="T50" fmla="*/ 16 w 53"/>
                <a:gd name="T51" fmla="*/ 2 h 53"/>
                <a:gd name="T52" fmla="*/ 21 w 53"/>
                <a:gd name="T53" fmla="*/ 1 h 53"/>
                <a:gd name="T54" fmla="*/ 26 w 53"/>
                <a:gd name="T55" fmla="*/ 0 h 53"/>
                <a:gd name="T56" fmla="*/ 26 w 53"/>
                <a:gd name="T57" fmla="*/ 0 h 53"/>
                <a:gd name="T58" fmla="*/ 32 w 53"/>
                <a:gd name="T59" fmla="*/ 1 h 53"/>
                <a:gd name="T60" fmla="*/ 37 w 53"/>
                <a:gd name="T61" fmla="*/ 2 h 53"/>
                <a:gd name="T62" fmla="*/ 41 w 53"/>
                <a:gd name="T63" fmla="*/ 5 h 53"/>
                <a:gd name="T64" fmla="*/ 45 w 53"/>
                <a:gd name="T65" fmla="*/ 8 h 53"/>
                <a:gd name="T66" fmla="*/ 48 w 53"/>
                <a:gd name="T67" fmla="*/ 12 h 53"/>
                <a:gd name="T68" fmla="*/ 51 w 53"/>
                <a:gd name="T69" fmla="*/ 16 h 53"/>
                <a:gd name="T70" fmla="*/ 52 w 53"/>
                <a:gd name="T71" fmla="*/ 21 h 53"/>
                <a:gd name="T72" fmla="*/ 53 w 53"/>
                <a:gd name="T7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3" y="27"/>
                  </a:lnTo>
                  <a:lnTo>
                    <a:pt x="52" y="32"/>
                  </a:lnTo>
                  <a:lnTo>
                    <a:pt x="51" y="37"/>
                  </a:lnTo>
                  <a:lnTo>
                    <a:pt x="48" y="41"/>
                  </a:lnTo>
                  <a:lnTo>
                    <a:pt x="45" y="45"/>
                  </a:lnTo>
                  <a:lnTo>
                    <a:pt x="41" y="49"/>
                  </a:lnTo>
                  <a:lnTo>
                    <a:pt x="37" y="51"/>
                  </a:lnTo>
                  <a:lnTo>
                    <a:pt x="32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21" y="53"/>
                  </a:lnTo>
                  <a:lnTo>
                    <a:pt x="16" y="51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4" y="41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1"/>
                  </a:lnTo>
                  <a:lnTo>
                    <a:pt x="37" y="2"/>
                  </a:lnTo>
                  <a:lnTo>
                    <a:pt x="41" y="5"/>
                  </a:lnTo>
                  <a:lnTo>
                    <a:pt x="45" y="8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3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264"/>
            <p:cNvSpPr>
              <a:spLocks/>
            </p:cNvSpPr>
            <p:nvPr/>
          </p:nvSpPr>
          <p:spPr bwMode="auto">
            <a:xfrm>
              <a:off x="5630845" y="1131885"/>
              <a:ext cx="42863" cy="42863"/>
            </a:xfrm>
            <a:custGeom>
              <a:avLst/>
              <a:gdLst>
                <a:gd name="T0" fmla="*/ 53 w 53"/>
                <a:gd name="T1" fmla="*/ 27 h 53"/>
                <a:gd name="T2" fmla="*/ 53 w 53"/>
                <a:gd name="T3" fmla="*/ 27 h 53"/>
                <a:gd name="T4" fmla="*/ 52 w 53"/>
                <a:gd name="T5" fmla="*/ 32 h 53"/>
                <a:gd name="T6" fmla="*/ 51 w 53"/>
                <a:gd name="T7" fmla="*/ 37 h 53"/>
                <a:gd name="T8" fmla="*/ 48 w 53"/>
                <a:gd name="T9" fmla="*/ 41 h 53"/>
                <a:gd name="T10" fmla="*/ 45 w 53"/>
                <a:gd name="T11" fmla="*/ 45 h 53"/>
                <a:gd name="T12" fmla="*/ 41 w 53"/>
                <a:gd name="T13" fmla="*/ 49 h 53"/>
                <a:gd name="T14" fmla="*/ 37 w 53"/>
                <a:gd name="T15" fmla="*/ 51 h 53"/>
                <a:gd name="T16" fmla="*/ 32 w 53"/>
                <a:gd name="T17" fmla="*/ 53 h 53"/>
                <a:gd name="T18" fmla="*/ 26 w 53"/>
                <a:gd name="T19" fmla="*/ 53 h 53"/>
                <a:gd name="T20" fmla="*/ 26 w 53"/>
                <a:gd name="T21" fmla="*/ 53 h 53"/>
                <a:gd name="T22" fmla="*/ 21 w 53"/>
                <a:gd name="T23" fmla="*/ 53 h 53"/>
                <a:gd name="T24" fmla="*/ 16 w 53"/>
                <a:gd name="T25" fmla="*/ 51 h 53"/>
                <a:gd name="T26" fmla="*/ 12 w 53"/>
                <a:gd name="T27" fmla="*/ 49 h 53"/>
                <a:gd name="T28" fmla="*/ 8 w 53"/>
                <a:gd name="T29" fmla="*/ 45 h 53"/>
                <a:gd name="T30" fmla="*/ 4 w 53"/>
                <a:gd name="T31" fmla="*/ 41 h 53"/>
                <a:gd name="T32" fmla="*/ 2 w 53"/>
                <a:gd name="T33" fmla="*/ 37 h 53"/>
                <a:gd name="T34" fmla="*/ 0 w 53"/>
                <a:gd name="T35" fmla="*/ 32 h 53"/>
                <a:gd name="T36" fmla="*/ 0 w 53"/>
                <a:gd name="T37" fmla="*/ 27 h 53"/>
                <a:gd name="T38" fmla="*/ 0 w 53"/>
                <a:gd name="T39" fmla="*/ 27 h 53"/>
                <a:gd name="T40" fmla="*/ 0 w 53"/>
                <a:gd name="T41" fmla="*/ 21 h 53"/>
                <a:gd name="T42" fmla="*/ 2 w 53"/>
                <a:gd name="T43" fmla="*/ 16 h 53"/>
                <a:gd name="T44" fmla="*/ 4 w 53"/>
                <a:gd name="T45" fmla="*/ 12 h 53"/>
                <a:gd name="T46" fmla="*/ 8 w 53"/>
                <a:gd name="T47" fmla="*/ 8 h 53"/>
                <a:gd name="T48" fmla="*/ 12 w 53"/>
                <a:gd name="T49" fmla="*/ 5 h 53"/>
                <a:gd name="T50" fmla="*/ 16 w 53"/>
                <a:gd name="T51" fmla="*/ 2 h 53"/>
                <a:gd name="T52" fmla="*/ 21 w 53"/>
                <a:gd name="T53" fmla="*/ 1 h 53"/>
                <a:gd name="T54" fmla="*/ 26 w 53"/>
                <a:gd name="T55" fmla="*/ 0 h 53"/>
                <a:gd name="T56" fmla="*/ 26 w 53"/>
                <a:gd name="T57" fmla="*/ 0 h 53"/>
                <a:gd name="T58" fmla="*/ 32 w 53"/>
                <a:gd name="T59" fmla="*/ 1 h 53"/>
                <a:gd name="T60" fmla="*/ 37 w 53"/>
                <a:gd name="T61" fmla="*/ 2 h 53"/>
                <a:gd name="T62" fmla="*/ 41 w 53"/>
                <a:gd name="T63" fmla="*/ 5 h 53"/>
                <a:gd name="T64" fmla="*/ 45 w 53"/>
                <a:gd name="T65" fmla="*/ 8 h 53"/>
                <a:gd name="T66" fmla="*/ 48 w 53"/>
                <a:gd name="T67" fmla="*/ 12 h 53"/>
                <a:gd name="T68" fmla="*/ 51 w 53"/>
                <a:gd name="T69" fmla="*/ 16 h 53"/>
                <a:gd name="T70" fmla="*/ 52 w 53"/>
                <a:gd name="T71" fmla="*/ 21 h 53"/>
                <a:gd name="T72" fmla="*/ 53 w 53"/>
                <a:gd name="T73" fmla="*/ 27 h 53"/>
                <a:gd name="T74" fmla="*/ 53 w 53"/>
                <a:gd name="T7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3" y="27"/>
                  </a:lnTo>
                  <a:lnTo>
                    <a:pt x="52" y="32"/>
                  </a:lnTo>
                  <a:lnTo>
                    <a:pt x="51" y="37"/>
                  </a:lnTo>
                  <a:lnTo>
                    <a:pt x="48" y="41"/>
                  </a:lnTo>
                  <a:lnTo>
                    <a:pt x="45" y="45"/>
                  </a:lnTo>
                  <a:lnTo>
                    <a:pt x="41" y="49"/>
                  </a:lnTo>
                  <a:lnTo>
                    <a:pt x="37" y="51"/>
                  </a:lnTo>
                  <a:lnTo>
                    <a:pt x="32" y="53"/>
                  </a:lnTo>
                  <a:lnTo>
                    <a:pt x="26" y="53"/>
                  </a:lnTo>
                  <a:lnTo>
                    <a:pt x="26" y="53"/>
                  </a:lnTo>
                  <a:lnTo>
                    <a:pt x="21" y="53"/>
                  </a:lnTo>
                  <a:lnTo>
                    <a:pt x="16" y="51"/>
                  </a:lnTo>
                  <a:lnTo>
                    <a:pt x="12" y="49"/>
                  </a:lnTo>
                  <a:lnTo>
                    <a:pt x="8" y="45"/>
                  </a:lnTo>
                  <a:lnTo>
                    <a:pt x="4" y="41"/>
                  </a:lnTo>
                  <a:lnTo>
                    <a:pt x="2" y="37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1"/>
                  </a:lnTo>
                  <a:lnTo>
                    <a:pt x="37" y="2"/>
                  </a:lnTo>
                  <a:lnTo>
                    <a:pt x="41" y="5"/>
                  </a:lnTo>
                  <a:lnTo>
                    <a:pt x="45" y="8"/>
                  </a:lnTo>
                  <a:lnTo>
                    <a:pt x="48" y="12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3" y="27"/>
                  </a:lnTo>
                  <a:lnTo>
                    <a:pt x="53" y="27"/>
                  </a:lnTo>
                  <a:close/>
                </a:path>
              </a:pathLst>
            </a:custGeom>
            <a:noFill/>
            <a:ln w="7938">
              <a:solidFill>
                <a:srgbClr val="4D4D4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266"/>
            <p:cNvSpPr>
              <a:spLocks/>
            </p:cNvSpPr>
            <p:nvPr/>
          </p:nvSpPr>
          <p:spPr bwMode="auto">
            <a:xfrm>
              <a:off x="4718036" y="887411"/>
              <a:ext cx="1808158" cy="1439859"/>
            </a:xfrm>
            <a:custGeom>
              <a:avLst/>
              <a:gdLst>
                <a:gd name="T0" fmla="*/ 2152 w 2279"/>
                <a:gd name="T1" fmla="*/ 437 h 1814"/>
                <a:gd name="T2" fmla="*/ 2045 w 2279"/>
                <a:gd name="T3" fmla="*/ 269 h 1814"/>
                <a:gd name="T4" fmla="*/ 1907 w 2279"/>
                <a:gd name="T5" fmla="*/ 100 h 1814"/>
                <a:gd name="T6" fmla="*/ 1714 w 2279"/>
                <a:gd name="T7" fmla="*/ 98 h 1814"/>
                <a:gd name="T8" fmla="*/ 1857 w 2279"/>
                <a:gd name="T9" fmla="*/ 254 h 1814"/>
                <a:gd name="T10" fmla="*/ 1973 w 2279"/>
                <a:gd name="T11" fmla="*/ 410 h 1814"/>
                <a:gd name="T12" fmla="*/ 2061 w 2279"/>
                <a:gd name="T13" fmla="*/ 561 h 1814"/>
                <a:gd name="T14" fmla="*/ 2109 w 2279"/>
                <a:gd name="T15" fmla="*/ 681 h 1814"/>
                <a:gd name="T16" fmla="*/ 2139 w 2279"/>
                <a:gd name="T17" fmla="*/ 822 h 1814"/>
                <a:gd name="T18" fmla="*/ 2132 w 2279"/>
                <a:gd name="T19" fmla="*/ 951 h 1814"/>
                <a:gd name="T20" fmla="*/ 2099 w 2279"/>
                <a:gd name="T21" fmla="*/ 1045 h 1814"/>
                <a:gd name="T22" fmla="*/ 2018 w 2279"/>
                <a:gd name="T23" fmla="*/ 1156 h 1814"/>
                <a:gd name="T24" fmla="*/ 1893 w 2279"/>
                <a:gd name="T25" fmla="*/ 1251 h 1814"/>
                <a:gd name="T26" fmla="*/ 1726 w 2279"/>
                <a:gd name="T27" fmla="*/ 1329 h 1814"/>
                <a:gd name="T28" fmla="*/ 1562 w 2279"/>
                <a:gd name="T29" fmla="*/ 1379 h 1814"/>
                <a:gd name="T30" fmla="*/ 1372 w 2279"/>
                <a:gd name="T31" fmla="*/ 1418 h 1814"/>
                <a:gd name="T32" fmla="*/ 1333 w 2279"/>
                <a:gd name="T33" fmla="*/ 1374 h 1814"/>
                <a:gd name="T34" fmla="*/ 1308 w 2279"/>
                <a:gd name="T35" fmla="*/ 1346 h 1814"/>
                <a:gd name="T36" fmla="*/ 1318 w 2279"/>
                <a:gd name="T37" fmla="*/ 1296 h 1814"/>
                <a:gd name="T38" fmla="*/ 1305 w 2279"/>
                <a:gd name="T39" fmla="*/ 1256 h 1814"/>
                <a:gd name="T40" fmla="*/ 1278 w 2279"/>
                <a:gd name="T41" fmla="*/ 1227 h 1814"/>
                <a:gd name="T42" fmla="*/ 1240 w 2279"/>
                <a:gd name="T43" fmla="*/ 1211 h 1814"/>
                <a:gd name="T44" fmla="*/ 1245 w 2279"/>
                <a:gd name="T45" fmla="*/ 1170 h 1814"/>
                <a:gd name="T46" fmla="*/ 1232 w 2279"/>
                <a:gd name="T47" fmla="*/ 1105 h 1814"/>
                <a:gd name="T48" fmla="*/ 1185 w 2279"/>
                <a:gd name="T49" fmla="*/ 1042 h 1814"/>
                <a:gd name="T50" fmla="*/ 1112 w 2279"/>
                <a:gd name="T51" fmla="*/ 1007 h 1814"/>
                <a:gd name="T52" fmla="*/ 1059 w 2279"/>
                <a:gd name="T53" fmla="*/ 1005 h 1814"/>
                <a:gd name="T54" fmla="*/ 1008 w 2279"/>
                <a:gd name="T55" fmla="*/ 1008 h 1814"/>
                <a:gd name="T56" fmla="*/ 1014 w 2279"/>
                <a:gd name="T57" fmla="*/ 948 h 1814"/>
                <a:gd name="T58" fmla="*/ 990 w 2279"/>
                <a:gd name="T59" fmla="*/ 880 h 1814"/>
                <a:gd name="T60" fmla="*/ 937 w 2279"/>
                <a:gd name="T61" fmla="*/ 832 h 1814"/>
                <a:gd name="T62" fmla="*/ 865 w 2279"/>
                <a:gd name="T63" fmla="*/ 813 h 1814"/>
                <a:gd name="T64" fmla="*/ 831 w 2279"/>
                <a:gd name="T65" fmla="*/ 813 h 1814"/>
                <a:gd name="T66" fmla="*/ 823 w 2279"/>
                <a:gd name="T67" fmla="*/ 768 h 1814"/>
                <a:gd name="T68" fmla="*/ 796 w 2279"/>
                <a:gd name="T69" fmla="*/ 720 h 1814"/>
                <a:gd name="T70" fmla="*/ 752 w 2279"/>
                <a:gd name="T71" fmla="*/ 686 h 1814"/>
                <a:gd name="T72" fmla="*/ 739 w 2279"/>
                <a:gd name="T73" fmla="*/ 652 h 1814"/>
                <a:gd name="T74" fmla="*/ 738 w 2279"/>
                <a:gd name="T75" fmla="*/ 593 h 1814"/>
                <a:gd name="T76" fmla="*/ 706 w 2279"/>
                <a:gd name="T77" fmla="*/ 525 h 1814"/>
                <a:gd name="T78" fmla="*/ 647 w 2279"/>
                <a:gd name="T79" fmla="*/ 481 h 1814"/>
                <a:gd name="T80" fmla="*/ 587 w 2279"/>
                <a:gd name="T81" fmla="*/ 469 h 1814"/>
                <a:gd name="T82" fmla="*/ 534 w 2279"/>
                <a:gd name="T83" fmla="*/ 478 h 1814"/>
                <a:gd name="T84" fmla="*/ 507 w 2279"/>
                <a:gd name="T85" fmla="*/ 481 h 1814"/>
                <a:gd name="T86" fmla="*/ 503 w 2279"/>
                <a:gd name="T87" fmla="*/ 433 h 1814"/>
                <a:gd name="T88" fmla="*/ 478 w 2279"/>
                <a:gd name="T89" fmla="*/ 380 h 1814"/>
                <a:gd name="T90" fmla="*/ 0 w 2279"/>
                <a:gd name="T91" fmla="*/ 1813 h 1814"/>
                <a:gd name="T92" fmla="*/ 1575 w 2279"/>
                <a:gd name="T93" fmla="*/ 1798 h 1814"/>
                <a:gd name="T94" fmla="*/ 1567 w 2279"/>
                <a:gd name="T95" fmla="*/ 1754 h 1814"/>
                <a:gd name="T96" fmla="*/ 1547 w 2279"/>
                <a:gd name="T97" fmla="*/ 1716 h 1814"/>
                <a:gd name="T98" fmla="*/ 1570 w 2279"/>
                <a:gd name="T99" fmla="*/ 1666 h 1814"/>
                <a:gd name="T100" fmla="*/ 1574 w 2279"/>
                <a:gd name="T101" fmla="*/ 1617 h 1814"/>
                <a:gd name="T102" fmla="*/ 1548 w 2279"/>
                <a:gd name="T103" fmla="*/ 1551 h 1814"/>
                <a:gd name="T104" fmla="*/ 1658 w 2279"/>
                <a:gd name="T105" fmla="*/ 1498 h 1814"/>
                <a:gd name="T106" fmla="*/ 1818 w 2279"/>
                <a:gd name="T107" fmla="*/ 1443 h 1814"/>
                <a:gd name="T108" fmla="*/ 2007 w 2279"/>
                <a:gd name="T109" fmla="*/ 1343 h 1814"/>
                <a:gd name="T110" fmla="*/ 2148 w 2279"/>
                <a:gd name="T111" fmla="*/ 1220 h 1814"/>
                <a:gd name="T112" fmla="*/ 2238 w 2279"/>
                <a:gd name="T113" fmla="*/ 1074 h 1814"/>
                <a:gd name="T114" fmla="*/ 2272 w 2279"/>
                <a:gd name="T115" fmla="*/ 952 h 1814"/>
                <a:gd name="T116" fmla="*/ 2274 w 2279"/>
                <a:gd name="T117" fmla="*/ 786 h 1814"/>
                <a:gd name="T118" fmla="*/ 2231 w 2279"/>
                <a:gd name="T119" fmla="*/ 609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79" h="1814">
                  <a:moveTo>
                    <a:pt x="2201" y="534"/>
                  </a:moveTo>
                  <a:lnTo>
                    <a:pt x="2201" y="534"/>
                  </a:lnTo>
                  <a:lnTo>
                    <a:pt x="2186" y="502"/>
                  </a:lnTo>
                  <a:lnTo>
                    <a:pt x="2170" y="469"/>
                  </a:lnTo>
                  <a:lnTo>
                    <a:pt x="2152" y="437"/>
                  </a:lnTo>
                  <a:lnTo>
                    <a:pt x="2133" y="404"/>
                  </a:lnTo>
                  <a:lnTo>
                    <a:pt x="2113" y="370"/>
                  </a:lnTo>
                  <a:lnTo>
                    <a:pt x="2091" y="337"/>
                  </a:lnTo>
                  <a:lnTo>
                    <a:pt x="2069" y="303"/>
                  </a:lnTo>
                  <a:lnTo>
                    <a:pt x="2045" y="269"/>
                  </a:lnTo>
                  <a:lnTo>
                    <a:pt x="2020" y="235"/>
                  </a:lnTo>
                  <a:lnTo>
                    <a:pt x="1993" y="202"/>
                  </a:lnTo>
                  <a:lnTo>
                    <a:pt x="1965" y="168"/>
                  </a:lnTo>
                  <a:lnTo>
                    <a:pt x="1937" y="134"/>
                  </a:lnTo>
                  <a:lnTo>
                    <a:pt x="1907" y="100"/>
                  </a:lnTo>
                  <a:lnTo>
                    <a:pt x="1877" y="67"/>
                  </a:lnTo>
                  <a:lnTo>
                    <a:pt x="1845" y="33"/>
                  </a:lnTo>
                  <a:lnTo>
                    <a:pt x="1812" y="0"/>
                  </a:lnTo>
                  <a:lnTo>
                    <a:pt x="1714" y="98"/>
                  </a:lnTo>
                  <a:lnTo>
                    <a:pt x="1714" y="98"/>
                  </a:lnTo>
                  <a:lnTo>
                    <a:pt x="1745" y="129"/>
                  </a:lnTo>
                  <a:lnTo>
                    <a:pt x="1774" y="160"/>
                  </a:lnTo>
                  <a:lnTo>
                    <a:pt x="1803" y="191"/>
                  </a:lnTo>
                  <a:lnTo>
                    <a:pt x="1830" y="223"/>
                  </a:lnTo>
                  <a:lnTo>
                    <a:pt x="1857" y="254"/>
                  </a:lnTo>
                  <a:lnTo>
                    <a:pt x="1882" y="286"/>
                  </a:lnTo>
                  <a:lnTo>
                    <a:pt x="1907" y="317"/>
                  </a:lnTo>
                  <a:lnTo>
                    <a:pt x="1930" y="348"/>
                  </a:lnTo>
                  <a:lnTo>
                    <a:pt x="1952" y="379"/>
                  </a:lnTo>
                  <a:lnTo>
                    <a:pt x="1973" y="410"/>
                  </a:lnTo>
                  <a:lnTo>
                    <a:pt x="1993" y="441"/>
                  </a:lnTo>
                  <a:lnTo>
                    <a:pt x="2012" y="471"/>
                  </a:lnTo>
                  <a:lnTo>
                    <a:pt x="2030" y="501"/>
                  </a:lnTo>
                  <a:lnTo>
                    <a:pt x="2046" y="531"/>
                  </a:lnTo>
                  <a:lnTo>
                    <a:pt x="2061" y="561"/>
                  </a:lnTo>
                  <a:lnTo>
                    <a:pt x="2074" y="591"/>
                  </a:lnTo>
                  <a:lnTo>
                    <a:pt x="2074" y="591"/>
                  </a:lnTo>
                  <a:lnTo>
                    <a:pt x="2088" y="621"/>
                  </a:lnTo>
                  <a:lnTo>
                    <a:pt x="2099" y="651"/>
                  </a:lnTo>
                  <a:lnTo>
                    <a:pt x="2109" y="681"/>
                  </a:lnTo>
                  <a:lnTo>
                    <a:pt x="2118" y="710"/>
                  </a:lnTo>
                  <a:lnTo>
                    <a:pt x="2125" y="739"/>
                  </a:lnTo>
                  <a:lnTo>
                    <a:pt x="2131" y="767"/>
                  </a:lnTo>
                  <a:lnTo>
                    <a:pt x="2136" y="795"/>
                  </a:lnTo>
                  <a:lnTo>
                    <a:pt x="2139" y="822"/>
                  </a:lnTo>
                  <a:lnTo>
                    <a:pt x="2140" y="850"/>
                  </a:lnTo>
                  <a:lnTo>
                    <a:pt x="2140" y="876"/>
                  </a:lnTo>
                  <a:lnTo>
                    <a:pt x="2139" y="901"/>
                  </a:lnTo>
                  <a:lnTo>
                    <a:pt x="2136" y="926"/>
                  </a:lnTo>
                  <a:lnTo>
                    <a:pt x="2132" y="951"/>
                  </a:lnTo>
                  <a:lnTo>
                    <a:pt x="2126" y="975"/>
                  </a:lnTo>
                  <a:lnTo>
                    <a:pt x="2119" y="998"/>
                  </a:lnTo>
                  <a:lnTo>
                    <a:pt x="2110" y="1021"/>
                  </a:lnTo>
                  <a:lnTo>
                    <a:pt x="2110" y="1021"/>
                  </a:lnTo>
                  <a:lnTo>
                    <a:pt x="2099" y="1045"/>
                  </a:lnTo>
                  <a:lnTo>
                    <a:pt x="2086" y="1069"/>
                  </a:lnTo>
                  <a:lnTo>
                    <a:pt x="2072" y="1092"/>
                  </a:lnTo>
                  <a:lnTo>
                    <a:pt x="2056" y="1114"/>
                  </a:lnTo>
                  <a:lnTo>
                    <a:pt x="2038" y="1135"/>
                  </a:lnTo>
                  <a:lnTo>
                    <a:pt x="2018" y="1156"/>
                  </a:lnTo>
                  <a:lnTo>
                    <a:pt x="1996" y="1177"/>
                  </a:lnTo>
                  <a:lnTo>
                    <a:pt x="1972" y="1196"/>
                  </a:lnTo>
                  <a:lnTo>
                    <a:pt x="1948" y="1215"/>
                  </a:lnTo>
                  <a:lnTo>
                    <a:pt x="1921" y="1234"/>
                  </a:lnTo>
                  <a:lnTo>
                    <a:pt x="1893" y="1251"/>
                  </a:lnTo>
                  <a:lnTo>
                    <a:pt x="1863" y="1268"/>
                  </a:lnTo>
                  <a:lnTo>
                    <a:pt x="1831" y="1285"/>
                  </a:lnTo>
                  <a:lnTo>
                    <a:pt x="1798" y="1300"/>
                  </a:lnTo>
                  <a:lnTo>
                    <a:pt x="1763" y="1315"/>
                  </a:lnTo>
                  <a:lnTo>
                    <a:pt x="1726" y="1329"/>
                  </a:lnTo>
                  <a:lnTo>
                    <a:pt x="1726" y="1329"/>
                  </a:lnTo>
                  <a:lnTo>
                    <a:pt x="1688" y="1343"/>
                  </a:lnTo>
                  <a:lnTo>
                    <a:pt x="1648" y="1356"/>
                  </a:lnTo>
                  <a:lnTo>
                    <a:pt x="1606" y="1368"/>
                  </a:lnTo>
                  <a:lnTo>
                    <a:pt x="1562" y="1379"/>
                  </a:lnTo>
                  <a:lnTo>
                    <a:pt x="1518" y="1391"/>
                  </a:lnTo>
                  <a:lnTo>
                    <a:pt x="1471" y="1401"/>
                  </a:lnTo>
                  <a:lnTo>
                    <a:pt x="1422" y="1410"/>
                  </a:lnTo>
                  <a:lnTo>
                    <a:pt x="1372" y="1418"/>
                  </a:lnTo>
                  <a:lnTo>
                    <a:pt x="1372" y="1418"/>
                  </a:lnTo>
                  <a:lnTo>
                    <a:pt x="1366" y="1408"/>
                  </a:lnTo>
                  <a:lnTo>
                    <a:pt x="1359" y="1399"/>
                  </a:lnTo>
                  <a:lnTo>
                    <a:pt x="1351" y="1390"/>
                  </a:lnTo>
                  <a:lnTo>
                    <a:pt x="1343" y="1381"/>
                  </a:lnTo>
                  <a:lnTo>
                    <a:pt x="1333" y="1374"/>
                  </a:lnTo>
                  <a:lnTo>
                    <a:pt x="1323" y="1368"/>
                  </a:lnTo>
                  <a:lnTo>
                    <a:pt x="1313" y="1362"/>
                  </a:lnTo>
                  <a:lnTo>
                    <a:pt x="1301" y="1358"/>
                  </a:lnTo>
                  <a:lnTo>
                    <a:pt x="1301" y="1358"/>
                  </a:lnTo>
                  <a:lnTo>
                    <a:pt x="1308" y="1346"/>
                  </a:lnTo>
                  <a:lnTo>
                    <a:pt x="1314" y="1333"/>
                  </a:lnTo>
                  <a:lnTo>
                    <a:pt x="1317" y="1319"/>
                  </a:lnTo>
                  <a:lnTo>
                    <a:pt x="1318" y="1304"/>
                  </a:lnTo>
                  <a:lnTo>
                    <a:pt x="1318" y="1304"/>
                  </a:lnTo>
                  <a:lnTo>
                    <a:pt x="1318" y="1296"/>
                  </a:lnTo>
                  <a:lnTo>
                    <a:pt x="1317" y="1287"/>
                  </a:lnTo>
                  <a:lnTo>
                    <a:pt x="1315" y="1279"/>
                  </a:lnTo>
                  <a:lnTo>
                    <a:pt x="1312" y="1271"/>
                  </a:lnTo>
                  <a:lnTo>
                    <a:pt x="1309" y="1263"/>
                  </a:lnTo>
                  <a:lnTo>
                    <a:pt x="1305" y="1256"/>
                  </a:lnTo>
                  <a:lnTo>
                    <a:pt x="1301" y="1249"/>
                  </a:lnTo>
                  <a:lnTo>
                    <a:pt x="1296" y="1243"/>
                  </a:lnTo>
                  <a:lnTo>
                    <a:pt x="1290" y="1237"/>
                  </a:lnTo>
                  <a:lnTo>
                    <a:pt x="1284" y="1231"/>
                  </a:lnTo>
                  <a:lnTo>
                    <a:pt x="1278" y="1227"/>
                  </a:lnTo>
                  <a:lnTo>
                    <a:pt x="1271" y="1222"/>
                  </a:lnTo>
                  <a:lnTo>
                    <a:pt x="1264" y="1218"/>
                  </a:lnTo>
                  <a:lnTo>
                    <a:pt x="1256" y="1215"/>
                  </a:lnTo>
                  <a:lnTo>
                    <a:pt x="1248" y="1212"/>
                  </a:lnTo>
                  <a:lnTo>
                    <a:pt x="1240" y="1211"/>
                  </a:lnTo>
                  <a:lnTo>
                    <a:pt x="1240" y="1211"/>
                  </a:lnTo>
                  <a:lnTo>
                    <a:pt x="1242" y="1201"/>
                  </a:lnTo>
                  <a:lnTo>
                    <a:pt x="1244" y="1191"/>
                  </a:lnTo>
                  <a:lnTo>
                    <a:pt x="1245" y="1180"/>
                  </a:lnTo>
                  <a:lnTo>
                    <a:pt x="1245" y="1170"/>
                  </a:lnTo>
                  <a:lnTo>
                    <a:pt x="1245" y="1170"/>
                  </a:lnTo>
                  <a:lnTo>
                    <a:pt x="1244" y="1153"/>
                  </a:lnTo>
                  <a:lnTo>
                    <a:pt x="1242" y="1137"/>
                  </a:lnTo>
                  <a:lnTo>
                    <a:pt x="1238" y="1121"/>
                  </a:lnTo>
                  <a:lnTo>
                    <a:pt x="1232" y="1105"/>
                  </a:lnTo>
                  <a:lnTo>
                    <a:pt x="1225" y="1091"/>
                  </a:lnTo>
                  <a:lnTo>
                    <a:pt x="1217" y="1077"/>
                  </a:lnTo>
                  <a:lnTo>
                    <a:pt x="1207" y="1064"/>
                  </a:lnTo>
                  <a:lnTo>
                    <a:pt x="1197" y="1052"/>
                  </a:lnTo>
                  <a:lnTo>
                    <a:pt x="1185" y="1042"/>
                  </a:lnTo>
                  <a:lnTo>
                    <a:pt x="1172" y="1032"/>
                  </a:lnTo>
                  <a:lnTo>
                    <a:pt x="1158" y="1024"/>
                  </a:lnTo>
                  <a:lnTo>
                    <a:pt x="1144" y="1017"/>
                  </a:lnTo>
                  <a:lnTo>
                    <a:pt x="1128" y="1011"/>
                  </a:lnTo>
                  <a:lnTo>
                    <a:pt x="1112" y="1007"/>
                  </a:lnTo>
                  <a:lnTo>
                    <a:pt x="1096" y="1005"/>
                  </a:lnTo>
                  <a:lnTo>
                    <a:pt x="1079" y="1004"/>
                  </a:lnTo>
                  <a:lnTo>
                    <a:pt x="1079" y="1004"/>
                  </a:lnTo>
                  <a:lnTo>
                    <a:pt x="1069" y="1004"/>
                  </a:lnTo>
                  <a:lnTo>
                    <a:pt x="1059" y="1005"/>
                  </a:lnTo>
                  <a:lnTo>
                    <a:pt x="1039" y="1008"/>
                  </a:lnTo>
                  <a:lnTo>
                    <a:pt x="1021" y="1014"/>
                  </a:lnTo>
                  <a:lnTo>
                    <a:pt x="1003" y="1022"/>
                  </a:lnTo>
                  <a:lnTo>
                    <a:pt x="1003" y="1022"/>
                  </a:lnTo>
                  <a:lnTo>
                    <a:pt x="1008" y="1008"/>
                  </a:lnTo>
                  <a:lnTo>
                    <a:pt x="1012" y="994"/>
                  </a:lnTo>
                  <a:lnTo>
                    <a:pt x="1014" y="979"/>
                  </a:lnTo>
                  <a:lnTo>
                    <a:pt x="1015" y="964"/>
                  </a:lnTo>
                  <a:lnTo>
                    <a:pt x="1015" y="964"/>
                  </a:lnTo>
                  <a:lnTo>
                    <a:pt x="1014" y="948"/>
                  </a:lnTo>
                  <a:lnTo>
                    <a:pt x="1012" y="934"/>
                  </a:lnTo>
                  <a:lnTo>
                    <a:pt x="1008" y="919"/>
                  </a:lnTo>
                  <a:lnTo>
                    <a:pt x="1003" y="905"/>
                  </a:lnTo>
                  <a:lnTo>
                    <a:pt x="997" y="892"/>
                  </a:lnTo>
                  <a:lnTo>
                    <a:pt x="990" y="880"/>
                  </a:lnTo>
                  <a:lnTo>
                    <a:pt x="981" y="869"/>
                  </a:lnTo>
                  <a:lnTo>
                    <a:pt x="971" y="858"/>
                  </a:lnTo>
                  <a:lnTo>
                    <a:pt x="961" y="848"/>
                  </a:lnTo>
                  <a:lnTo>
                    <a:pt x="949" y="840"/>
                  </a:lnTo>
                  <a:lnTo>
                    <a:pt x="937" y="832"/>
                  </a:lnTo>
                  <a:lnTo>
                    <a:pt x="924" y="825"/>
                  </a:lnTo>
                  <a:lnTo>
                    <a:pt x="909" y="820"/>
                  </a:lnTo>
                  <a:lnTo>
                    <a:pt x="895" y="816"/>
                  </a:lnTo>
                  <a:lnTo>
                    <a:pt x="880" y="814"/>
                  </a:lnTo>
                  <a:lnTo>
                    <a:pt x="865" y="813"/>
                  </a:lnTo>
                  <a:lnTo>
                    <a:pt x="865" y="813"/>
                  </a:lnTo>
                  <a:lnTo>
                    <a:pt x="847" y="814"/>
                  </a:lnTo>
                  <a:lnTo>
                    <a:pt x="830" y="817"/>
                  </a:lnTo>
                  <a:lnTo>
                    <a:pt x="830" y="817"/>
                  </a:lnTo>
                  <a:lnTo>
                    <a:pt x="831" y="813"/>
                  </a:lnTo>
                  <a:lnTo>
                    <a:pt x="831" y="813"/>
                  </a:lnTo>
                  <a:lnTo>
                    <a:pt x="830" y="801"/>
                  </a:lnTo>
                  <a:lnTo>
                    <a:pt x="829" y="790"/>
                  </a:lnTo>
                  <a:lnTo>
                    <a:pt x="826" y="779"/>
                  </a:lnTo>
                  <a:lnTo>
                    <a:pt x="823" y="768"/>
                  </a:lnTo>
                  <a:lnTo>
                    <a:pt x="819" y="757"/>
                  </a:lnTo>
                  <a:lnTo>
                    <a:pt x="814" y="747"/>
                  </a:lnTo>
                  <a:lnTo>
                    <a:pt x="809" y="738"/>
                  </a:lnTo>
                  <a:lnTo>
                    <a:pt x="803" y="729"/>
                  </a:lnTo>
                  <a:lnTo>
                    <a:pt x="796" y="720"/>
                  </a:lnTo>
                  <a:lnTo>
                    <a:pt x="788" y="712"/>
                  </a:lnTo>
                  <a:lnTo>
                    <a:pt x="780" y="705"/>
                  </a:lnTo>
                  <a:lnTo>
                    <a:pt x="771" y="698"/>
                  </a:lnTo>
                  <a:lnTo>
                    <a:pt x="762" y="692"/>
                  </a:lnTo>
                  <a:lnTo>
                    <a:pt x="752" y="686"/>
                  </a:lnTo>
                  <a:lnTo>
                    <a:pt x="742" y="682"/>
                  </a:lnTo>
                  <a:lnTo>
                    <a:pt x="732" y="678"/>
                  </a:lnTo>
                  <a:lnTo>
                    <a:pt x="732" y="678"/>
                  </a:lnTo>
                  <a:lnTo>
                    <a:pt x="736" y="665"/>
                  </a:lnTo>
                  <a:lnTo>
                    <a:pt x="739" y="652"/>
                  </a:lnTo>
                  <a:lnTo>
                    <a:pt x="741" y="638"/>
                  </a:lnTo>
                  <a:lnTo>
                    <a:pt x="741" y="624"/>
                  </a:lnTo>
                  <a:lnTo>
                    <a:pt x="741" y="624"/>
                  </a:lnTo>
                  <a:lnTo>
                    <a:pt x="741" y="608"/>
                  </a:lnTo>
                  <a:lnTo>
                    <a:pt x="738" y="593"/>
                  </a:lnTo>
                  <a:lnTo>
                    <a:pt x="734" y="578"/>
                  </a:lnTo>
                  <a:lnTo>
                    <a:pt x="729" y="564"/>
                  </a:lnTo>
                  <a:lnTo>
                    <a:pt x="723" y="550"/>
                  </a:lnTo>
                  <a:lnTo>
                    <a:pt x="715" y="537"/>
                  </a:lnTo>
                  <a:lnTo>
                    <a:pt x="706" y="525"/>
                  </a:lnTo>
                  <a:lnTo>
                    <a:pt x="696" y="514"/>
                  </a:lnTo>
                  <a:lnTo>
                    <a:pt x="685" y="504"/>
                  </a:lnTo>
                  <a:lnTo>
                    <a:pt x="673" y="496"/>
                  </a:lnTo>
                  <a:lnTo>
                    <a:pt x="660" y="488"/>
                  </a:lnTo>
                  <a:lnTo>
                    <a:pt x="647" y="481"/>
                  </a:lnTo>
                  <a:lnTo>
                    <a:pt x="633" y="476"/>
                  </a:lnTo>
                  <a:lnTo>
                    <a:pt x="618" y="472"/>
                  </a:lnTo>
                  <a:lnTo>
                    <a:pt x="603" y="470"/>
                  </a:lnTo>
                  <a:lnTo>
                    <a:pt x="587" y="469"/>
                  </a:lnTo>
                  <a:lnTo>
                    <a:pt x="587" y="469"/>
                  </a:lnTo>
                  <a:lnTo>
                    <a:pt x="576" y="470"/>
                  </a:lnTo>
                  <a:lnTo>
                    <a:pt x="565" y="471"/>
                  </a:lnTo>
                  <a:lnTo>
                    <a:pt x="554" y="473"/>
                  </a:lnTo>
                  <a:lnTo>
                    <a:pt x="544" y="475"/>
                  </a:lnTo>
                  <a:lnTo>
                    <a:pt x="534" y="478"/>
                  </a:lnTo>
                  <a:lnTo>
                    <a:pt x="524" y="482"/>
                  </a:lnTo>
                  <a:lnTo>
                    <a:pt x="515" y="487"/>
                  </a:lnTo>
                  <a:lnTo>
                    <a:pt x="506" y="492"/>
                  </a:lnTo>
                  <a:lnTo>
                    <a:pt x="506" y="492"/>
                  </a:lnTo>
                  <a:lnTo>
                    <a:pt x="507" y="481"/>
                  </a:lnTo>
                  <a:lnTo>
                    <a:pt x="507" y="469"/>
                  </a:lnTo>
                  <a:lnTo>
                    <a:pt x="507" y="469"/>
                  </a:lnTo>
                  <a:lnTo>
                    <a:pt x="507" y="457"/>
                  </a:lnTo>
                  <a:lnTo>
                    <a:pt x="505" y="445"/>
                  </a:lnTo>
                  <a:lnTo>
                    <a:pt x="503" y="433"/>
                  </a:lnTo>
                  <a:lnTo>
                    <a:pt x="500" y="422"/>
                  </a:lnTo>
                  <a:lnTo>
                    <a:pt x="495" y="411"/>
                  </a:lnTo>
                  <a:lnTo>
                    <a:pt x="490" y="400"/>
                  </a:lnTo>
                  <a:lnTo>
                    <a:pt x="485" y="390"/>
                  </a:lnTo>
                  <a:lnTo>
                    <a:pt x="478" y="380"/>
                  </a:lnTo>
                  <a:lnTo>
                    <a:pt x="239" y="380"/>
                  </a:lnTo>
                  <a:lnTo>
                    <a:pt x="239" y="380"/>
                  </a:lnTo>
                  <a:lnTo>
                    <a:pt x="239" y="381"/>
                  </a:lnTo>
                  <a:lnTo>
                    <a:pt x="0" y="381"/>
                  </a:lnTo>
                  <a:lnTo>
                    <a:pt x="0" y="1813"/>
                  </a:lnTo>
                  <a:lnTo>
                    <a:pt x="1228" y="1814"/>
                  </a:lnTo>
                  <a:lnTo>
                    <a:pt x="1228" y="1813"/>
                  </a:lnTo>
                  <a:lnTo>
                    <a:pt x="1574" y="1813"/>
                  </a:lnTo>
                  <a:lnTo>
                    <a:pt x="1574" y="1813"/>
                  </a:lnTo>
                  <a:lnTo>
                    <a:pt x="1575" y="1798"/>
                  </a:lnTo>
                  <a:lnTo>
                    <a:pt x="1575" y="1798"/>
                  </a:lnTo>
                  <a:lnTo>
                    <a:pt x="1574" y="1787"/>
                  </a:lnTo>
                  <a:lnTo>
                    <a:pt x="1573" y="1776"/>
                  </a:lnTo>
                  <a:lnTo>
                    <a:pt x="1570" y="1765"/>
                  </a:lnTo>
                  <a:lnTo>
                    <a:pt x="1567" y="1754"/>
                  </a:lnTo>
                  <a:lnTo>
                    <a:pt x="1563" y="1744"/>
                  </a:lnTo>
                  <a:lnTo>
                    <a:pt x="1558" y="1734"/>
                  </a:lnTo>
                  <a:lnTo>
                    <a:pt x="1553" y="1724"/>
                  </a:lnTo>
                  <a:lnTo>
                    <a:pt x="1547" y="1716"/>
                  </a:lnTo>
                  <a:lnTo>
                    <a:pt x="1547" y="1716"/>
                  </a:lnTo>
                  <a:lnTo>
                    <a:pt x="1553" y="1707"/>
                  </a:lnTo>
                  <a:lnTo>
                    <a:pt x="1558" y="1697"/>
                  </a:lnTo>
                  <a:lnTo>
                    <a:pt x="1563" y="1687"/>
                  </a:lnTo>
                  <a:lnTo>
                    <a:pt x="1567" y="1677"/>
                  </a:lnTo>
                  <a:lnTo>
                    <a:pt x="1570" y="1666"/>
                  </a:lnTo>
                  <a:lnTo>
                    <a:pt x="1573" y="1655"/>
                  </a:lnTo>
                  <a:lnTo>
                    <a:pt x="1574" y="1644"/>
                  </a:lnTo>
                  <a:lnTo>
                    <a:pt x="1575" y="1632"/>
                  </a:lnTo>
                  <a:lnTo>
                    <a:pt x="1575" y="1632"/>
                  </a:lnTo>
                  <a:lnTo>
                    <a:pt x="1574" y="1617"/>
                  </a:lnTo>
                  <a:lnTo>
                    <a:pt x="1571" y="1603"/>
                  </a:lnTo>
                  <a:lnTo>
                    <a:pt x="1568" y="1589"/>
                  </a:lnTo>
                  <a:lnTo>
                    <a:pt x="1562" y="1575"/>
                  </a:lnTo>
                  <a:lnTo>
                    <a:pt x="1556" y="1563"/>
                  </a:lnTo>
                  <a:lnTo>
                    <a:pt x="1548" y="1551"/>
                  </a:lnTo>
                  <a:lnTo>
                    <a:pt x="1539" y="1540"/>
                  </a:lnTo>
                  <a:lnTo>
                    <a:pt x="1529" y="1530"/>
                  </a:lnTo>
                  <a:lnTo>
                    <a:pt x="1529" y="1530"/>
                  </a:lnTo>
                  <a:lnTo>
                    <a:pt x="1595" y="1515"/>
                  </a:lnTo>
                  <a:lnTo>
                    <a:pt x="1658" y="1498"/>
                  </a:lnTo>
                  <a:lnTo>
                    <a:pt x="1718" y="1480"/>
                  </a:lnTo>
                  <a:lnTo>
                    <a:pt x="1746" y="1470"/>
                  </a:lnTo>
                  <a:lnTo>
                    <a:pt x="1774" y="1460"/>
                  </a:lnTo>
                  <a:lnTo>
                    <a:pt x="1774" y="1460"/>
                  </a:lnTo>
                  <a:lnTo>
                    <a:pt x="1818" y="1443"/>
                  </a:lnTo>
                  <a:lnTo>
                    <a:pt x="1860" y="1425"/>
                  </a:lnTo>
                  <a:lnTo>
                    <a:pt x="1899" y="1406"/>
                  </a:lnTo>
                  <a:lnTo>
                    <a:pt x="1937" y="1385"/>
                  </a:lnTo>
                  <a:lnTo>
                    <a:pt x="1973" y="1364"/>
                  </a:lnTo>
                  <a:lnTo>
                    <a:pt x="2007" y="1343"/>
                  </a:lnTo>
                  <a:lnTo>
                    <a:pt x="2040" y="1320"/>
                  </a:lnTo>
                  <a:lnTo>
                    <a:pt x="2070" y="1296"/>
                  </a:lnTo>
                  <a:lnTo>
                    <a:pt x="2098" y="1272"/>
                  </a:lnTo>
                  <a:lnTo>
                    <a:pt x="2124" y="1246"/>
                  </a:lnTo>
                  <a:lnTo>
                    <a:pt x="2148" y="1220"/>
                  </a:lnTo>
                  <a:lnTo>
                    <a:pt x="2170" y="1192"/>
                  </a:lnTo>
                  <a:lnTo>
                    <a:pt x="2190" y="1164"/>
                  </a:lnTo>
                  <a:lnTo>
                    <a:pt x="2208" y="1135"/>
                  </a:lnTo>
                  <a:lnTo>
                    <a:pt x="2224" y="1105"/>
                  </a:lnTo>
                  <a:lnTo>
                    <a:pt x="2238" y="1074"/>
                  </a:lnTo>
                  <a:lnTo>
                    <a:pt x="2238" y="1074"/>
                  </a:lnTo>
                  <a:lnTo>
                    <a:pt x="2249" y="1044"/>
                  </a:lnTo>
                  <a:lnTo>
                    <a:pt x="2259" y="1014"/>
                  </a:lnTo>
                  <a:lnTo>
                    <a:pt x="2266" y="983"/>
                  </a:lnTo>
                  <a:lnTo>
                    <a:pt x="2272" y="952"/>
                  </a:lnTo>
                  <a:lnTo>
                    <a:pt x="2276" y="920"/>
                  </a:lnTo>
                  <a:lnTo>
                    <a:pt x="2278" y="888"/>
                  </a:lnTo>
                  <a:lnTo>
                    <a:pt x="2279" y="855"/>
                  </a:lnTo>
                  <a:lnTo>
                    <a:pt x="2277" y="820"/>
                  </a:lnTo>
                  <a:lnTo>
                    <a:pt x="2274" y="786"/>
                  </a:lnTo>
                  <a:lnTo>
                    <a:pt x="2269" y="752"/>
                  </a:lnTo>
                  <a:lnTo>
                    <a:pt x="2262" y="717"/>
                  </a:lnTo>
                  <a:lnTo>
                    <a:pt x="2254" y="681"/>
                  </a:lnTo>
                  <a:lnTo>
                    <a:pt x="2243" y="645"/>
                  </a:lnTo>
                  <a:lnTo>
                    <a:pt x="2231" y="609"/>
                  </a:lnTo>
                  <a:lnTo>
                    <a:pt x="2217" y="572"/>
                  </a:lnTo>
                  <a:lnTo>
                    <a:pt x="2201" y="5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67"/>
            <p:cNvSpPr>
              <a:spLocks/>
            </p:cNvSpPr>
            <p:nvPr/>
          </p:nvSpPr>
          <p:spPr bwMode="auto">
            <a:xfrm>
              <a:off x="4716450" y="903286"/>
              <a:ext cx="1789108" cy="1423985"/>
            </a:xfrm>
            <a:custGeom>
              <a:avLst/>
              <a:gdLst>
                <a:gd name="T0" fmla="*/ 2130 w 2253"/>
                <a:gd name="T1" fmla="*/ 430 h 1795"/>
                <a:gd name="T2" fmla="*/ 2024 w 2253"/>
                <a:gd name="T3" fmla="*/ 266 h 1795"/>
                <a:gd name="T4" fmla="*/ 1888 w 2253"/>
                <a:gd name="T5" fmla="*/ 99 h 1795"/>
                <a:gd name="T6" fmla="*/ 1734 w 2253"/>
                <a:gd name="T7" fmla="*/ 60 h 1795"/>
                <a:gd name="T8" fmla="*/ 1878 w 2253"/>
                <a:gd name="T9" fmla="*/ 218 h 1795"/>
                <a:gd name="T10" fmla="*/ 1996 w 2253"/>
                <a:gd name="T11" fmla="*/ 377 h 1795"/>
                <a:gd name="T12" fmla="*/ 2086 w 2253"/>
                <a:gd name="T13" fmla="*/ 531 h 1795"/>
                <a:gd name="T14" fmla="*/ 2136 w 2253"/>
                <a:gd name="T15" fmla="*/ 655 h 1795"/>
                <a:gd name="T16" fmla="*/ 2166 w 2253"/>
                <a:gd name="T17" fmla="*/ 803 h 1795"/>
                <a:gd name="T18" fmla="*/ 2158 w 2253"/>
                <a:gd name="T19" fmla="*/ 938 h 1795"/>
                <a:gd name="T20" fmla="*/ 2126 w 2253"/>
                <a:gd name="T21" fmla="*/ 1033 h 1795"/>
                <a:gd name="T22" fmla="*/ 2058 w 2253"/>
                <a:gd name="T23" fmla="*/ 1134 h 1795"/>
                <a:gd name="T24" fmla="*/ 1959 w 2253"/>
                <a:gd name="T25" fmla="*/ 1221 h 1795"/>
                <a:gd name="T26" fmla="*/ 1830 w 2253"/>
                <a:gd name="T27" fmla="*/ 1296 h 1795"/>
                <a:gd name="T28" fmla="*/ 1671 w 2253"/>
                <a:gd name="T29" fmla="*/ 1357 h 1795"/>
                <a:gd name="T30" fmla="*/ 1482 w 2253"/>
                <a:gd name="T31" fmla="*/ 1406 h 1795"/>
                <a:gd name="T32" fmla="*/ 1263 w 2253"/>
                <a:gd name="T33" fmla="*/ 1441 h 1795"/>
                <a:gd name="T34" fmla="*/ 1208 w 2253"/>
                <a:gd name="T35" fmla="*/ 1393 h 1795"/>
                <a:gd name="T36" fmla="*/ 1163 w 2253"/>
                <a:gd name="T37" fmla="*/ 1320 h 1795"/>
                <a:gd name="T38" fmla="*/ 1090 w 2253"/>
                <a:gd name="T39" fmla="*/ 1276 h 1795"/>
                <a:gd name="T40" fmla="*/ 1024 w 2253"/>
                <a:gd name="T41" fmla="*/ 1268 h 1795"/>
                <a:gd name="T42" fmla="*/ 960 w 2253"/>
                <a:gd name="T43" fmla="*/ 1285 h 1795"/>
                <a:gd name="T44" fmla="*/ 907 w 2253"/>
                <a:gd name="T45" fmla="*/ 1282 h 1795"/>
                <a:gd name="T46" fmla="*/ 880 w 2253"/>
                <a:gd name="T47" fmla="*/ 1243 h 1795"/>
                <a:gd name="T48" fmla="*/ 881 w 2253"/>
                <a:gd name="T49" fmla="*/ 1187 h 1795"/>
                <a:gd name="T50" fmla="*/ 867 w 2253"/>
                <a:gd name="T51" fmla="*/ 1125 h 1795"/>
                <a:gd name="T52" fmla="*/ 824 w 2253"/>
                <a:gd name="T53" fmla="*/ 1050 h 1795"/>
                <a:gd name="T54" fmla="*/ 737 w 2253"/>
                <a:gd name="T55" fmla="*/ 982 h 1795"/>
                <a:gd name="T56" fmla="*/ 678 w 2253"/>
                <a:gd name="T57" fmla="*/ 962 h 1795"/>
                <a:gd name="T58" fmla="*/ 627 w 2253"/>
                <a:gd name="T59" fmla="*/ 957 h 1795"/>
                <a:gd name="T60" fmla="*/ 554 w 2253"/>
                <a:gd name="T61" fmla="*/ 968 h 1795"/>
                <a:gd name="T62" fmla="*/ 519 w 2253"/>
                <a:gd name="T63" fmla="*/ 909 h 1795"/>
                <a:gd name="T64" fmla="*/ 469 w 2253"/>
                <a:gd name="T65" fmla="*/ 864 h 1795"/>
                <a:gd name="T66" fmla="*/ 408 w 2253"/>
                <a:gd name="T67" fmla="*/ 834 h 1795"/>
                <a:gd name="T68" fmla="*/ 381 w 2253"/>
                <a:gd name="T69" fmla="*/ 765 h 1795"/>
                <a:gd name="T70" fmla="*/ 323 w 2253"/>
                <a:gd name="T71" fmla="*/ 678 h 1795"/>
                <a:gd name="T72" fmla="*/ 232 w 2253"/>
                <a:gd name="T73" fmla="*/ 626 h 1795"/>
                <a:gd name="T74" fmla="*/ 155 w 2253"/>
                <a:gd name="T75" fmla="*/ 617 h 1795"/>
                <a:gd name="T76" fmla="*/ 96 w 2253"/>
                <a:gd name="T77" fmla="*/ 628 h 1795"/>
                <a:gd name="T78" fmla="*/ 34 w 2253"/>
                <a:gd name="T79" fmla="*/ 660 h 1795"/>
                <a:gd name="T80" fmla="*/ 1 w 2253"/>
                <a:gd name="T81" fmla="*/ 1272 h 1795"/>
                <a:gd name="T82" fmla="*/ 1392 w 2253"/>
                <a:gd name="T83" fmla="*/ 1753 h 1795"/>
                <a:gd name="T84" fmla="*/ 1395 w 2253"/>
                <a:gd name="T85" fmla="*/ 1680 h 1795"/>
                <a:gd name="T86" fmla="*/ 1378 w 2253"/>
                <a:gd name="T87" fmla="*/ 1615 h 1795"/>
                <a:gd name="T88" fmla="*/ 1344 w 2253"/>
                <a:gd name="T89" fmla="*/ 1559 h 1795"/>
                <a:gd name="T90" fmla="*/ 1307 w 2253"/>
                <a:gd name="T91" fmla="*/ 1522 h 1795"/>
                <a:gd name="T92" fmla="*/ 1612 w 2253"/>
                <a:gd name="T93" fmla="*/ 1465 h 1795"/>
                <a:gd name="T94" fmla="*/ 1808 w 2253"/>
                <a:gd name="T95" fmla="*/ 1400 h 1795"/>
                <a:gd name="T96" fmla="*/ 1992 w 2253"/>
                <a:gd name="T97" fmla="*/ 1303 h 1795"/>
                <a:gd name="T98" fmla="*/ 2128 w 2253"/>
                <a:gd name="T99" fmla="*/ 1185 h 1795"/>
                <a:gd name="T100" fmla="*/ 2215 w 2253"/>
                <a:gd name="T101" fmla="*/ 1045 h 1795"/>
                <a:gd name="T102" fmla="*/ 2247 w 2253"/>
                <a:gd name="T103" fmla="*/ 928 h 1795"/>
                <a:gd name="T104" fmla="*/ 2249 w 2253"/>
                <a:gd name="T105" fmla="*/ 769 h 1795"/>
                <a:gd name="T106" fmla="*/ 2207 w 2253"/>
                <a:gd name="T107" fmla="*/ 598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3" h="1795">
                  <a:moveTo>
                    <a:pt x="2178" y="526"/>
                  </a:moveTo>
                  <a:lnTo>
                    <a:pt x="2178" y="526"/>
                  </a:lnTo>
                  <a:lnTo>
                    <a:pt x="2163" y="494"/>
                  </a:lnTo>
                  <a:lnTo>
                    <a:pt x="2147" y="462"/>
                  </a:lnTo>
                  <a:lnTo>
                    <a:pt x="2130" y="430"/>
                  </a:lnTo>
                  <a:lnTo>
                    <a:pt x="2111" y="397"/>
                  </a:lnTo>
                  <a:lnTo>
                    <a:pt x="2091" y="365"/>
                  </a:lnTo>
                  <a:lnTo>
                    <a:pt x="2070" y="332"/>
                  </a:lnTo>
                  <a:lnTo>
                    <a:pt x="2048" y="299"/>
                  </a:lnTo>
                  <a:lnTo>
                    <a:pt x="2024" y="266"/>
                  </a:lnTo>
                  <a:lnTo>
                    <a:pt x="1999" y="232"/>
                  </a:lnTo>
                  <a:lnTo>
                    <a:pt x="1973" y="198"/>
                  </a:lnTo>
                  <a:lnTo>
                    <a:pt x="1946" y="165"/>
                  </a:lnTo>
                  <a:lnTo>
                    <a:pt x="1918" y="132"/>
                  </a:lnTo>
                  <a:lnTo>
                    <a:pt x="1888" y="99"/>
                  </a:lnTo>
                  <a:lnTo>
                    <a:pt x="1858" y="66"/>
                  </a:lnTo>
                  <a:lnTo>
                    <a:pt x="1827" y="33"/>
                  </a:lnTo>
                  <a:lnTo>
                    <a:pt x="1795" y="0"/>
                  </a:lnTo>
                  <a:lnTo>
                    <a:pt x="1734" y="60"/>
                  </a:lnTo>
                  <a:lnTo>
                    <a:pt x="1734" y="60"/>
                  </a:lnTo>
                  <a:lnTo>
                    <a:pt x="1765" y="92"/>
                  </a:lnTo>
                  <a:lnTo>
                    <a:pt x="1795" y="123"/>
                  </a:lnTo>
                  <a:lnTo>
                    <a:pt x="1824" y="155"/>
                  </a:lnTo>
                  <a:lnTo>
                    <a:pt x="1852" y="187"/>
                  </a:lnTo>
                  <a:lnTo>
                    <a:pt x="1878" y="218"/>
                  </a:lnTo>
                  <a:lnTo>
                    <a:pt x="1904" y="250"/>
                  </a:lnTo>
                  <a:lnTo>
                    <a:pt x="1929" y="283"/>
                  </a:lnTo>
                  <a:lnTo>
                    <a:pt x="1952" y="314"/>
                  </a:lnTo>
                  <a:lnTo>
                    <a:pt x="1975" y="346"/>
                  </a:lnTo>
                  <a:lnTo>
                    <a:pt x="1996" y="377"/>
                  </a:lnTo>
                  <a:lnTo>
                    <a:pt x="2017" y="408"/>
                  </a:lnTo>
                  <a:lnTo>
                    <a:pt x="2036" y="439"/>
                  </a:lnTo>
                  <a:lnTo>
                    <a:pt x="2054" y="470"/>
                  </a:lnTo>
                  <a:lnTo>
                    <a:pt x="2070" y="501"/>
                  </a:lnTo>
                  <a:lnTo>
                    <a:pt x="2086" y="531"/>
                  </a:lnTo>
                  <a:lnTo>
                    <a:pt x="2099" y="561"/>
                  </a:lnTo>
                  <a:lnTo>
                    <a:pt x="2099" y="561"/>
                  </a:lnTo>
                  <a:lnTo>
                    <a:pt x="2113" y="593"/>
                  </a:lnTo>
                  <a:lnTo>
                    <a:pt x="2125" y="624"/>
                  </a:lnTo>
                  <a:lnTo>
                    <a:pt x="2136" y="655"/>
                  </a:lnTo>
                  <a:lnTo>
                    <a:pt x="2145" y="686"/>
                  </a:lnTo>
                  <a:lnTo>
                    <a:pt x="2152" y="716"/>
                  </a:lnTo>
                  <a:lnTo>
                    <a:pt x="2158" y="745"/>
                  </a:lnTo>
                  <a:lnTo>
                    <a:pt x="2163" y="774"/>
                  </a:lnTo>
                  <a:lnTo>
                    <a:pt x="2166" y="803"/>
                  </a:lnTo>
                  <a:lnTo>
                    <a:pt x="2167" y="832"/>
                  </a:lnTo>
                  <a:lnTo>
                    <a:pt x="2167" y="859"/>
                  </a:lnTo>
                  <a:lnTo>
                    <a:pt x="2166" y="886"/>
                  </a:lnTo>
                  <a:lnTo>
                    <a:pt x="2163" y="912"/>
                  </a:lnTo>
                  <a:lnTo>
                    <a:pt x="2158" y="938"/>
                  </a:lnTo>
                  <a:lnTo>
                    <a:pt x="2152" y="963"/>
                  </a:lnTo>
                  <a:lnTo>
                    <a:pt x="2145" y="988"/>
                  </a:lnTo>
                  <a:lnTo>
                    <a:pt x="2135" y="1012"/>
                  </a:lnTo>
                  <a:lnTo>
                    <a:pt x="2135" y="1012"/>
                  </a:lnTo>
                  <a:lnTo>
                    <a:pt x="2126" y="1033"/>
                  </a:lnTo>
                  <a:lnTo>
                    <a:pt x="2115" y="1055"/>
                  </a:lnTo>
                  <a:lnTo>
                    <a:pt x="2103" y="1075"/>
                  </a:lnTo>
                  <a:lnTo>
                    <a:pt x="2089" y="1095"/>
                  </a:lnTo>
                  <a:lnTo>
                    <a:pt x="2074" y="1115"/>
                  </a:lnTo>
                  <a:lnTo>
                    <a:pt x="2058" y="1134"/>
                  </a:lnTo>
                  <a:lnTo>
                    <a:pt x="2041" y="1152"/>
                  </a:lnTo>
                  <a:lnTo>
                    <a:pt x="2023" y="1170"/>
                  </a:lnTo>
                  <a:lnTo>
                    <a:pt x="2002" y="1188"/>
                  </a:lnTo>
                  <a:lnTo>
                    <a:pt x="1981" y="1205"/>
                  </a:lnTo>
                  <a:lnTo>
                    <a:pt x="1959" y="1221"/>
                  </a:lnTo>
                  <a:lnTo>
                    <a:pt x="1935" y="1237"/>
                  </a:lnTo>
                  <a:lnTo>
                    <a:pt x="1911" y="1253"/>
                  </a:lnTo>
                  <a:lnTo>
                    <a:pt x="1885" y="1268"/>
                  </a:lnTo>
                  <a:lnTo>
                    <a:pt x="1858" y="1282"/>
                  </a:lnTo>
                  <a:lnTo>
                    <a:pt x="1830" y="1296"/>
                  </a:lnTo>
                  <a:lnTo>
                    <a:pt x="1800" y="1309"/>
                  </a:lnTo>
                  <a:lnTo>
                    <a:pt x="1770" y="1322"/>
                  </a:lnTo>
                  <a:lnTo>
                    <a:pt x="1738" y="1334"/>
                  </a:lnTo>
                  <a:lnTo>
                    <a:pt x="1705" y="1346"/>
                  </a:lnTo>
                  <a:lnTo>
                    <a:pt x="1671" y="1357"/>
                  </a:lnTo>
                  <a:lnTo>
                    <a:pt x="1635" y="1369"/>
                  </a:lnTo>
                  <a:lnTo>
                    <a:pt x="1599" y="1379"/>
                  </a:lnTo>
                  <a:lnTo>
                    <a:pt x="1561" y="1389"/>
                  </a:lnTo>
                  <a:lnTo>
                    <a:pt x="1522" y="1398"/>
                  </a:lnTo>
                  <a:lnTo>
                    <a:pt x="1482" y="1406"/>
                  </a:lnTo>
                  <a:lnTo>
                    <a:pt x="1440" y="1414"/>
                  </a:lnTo>
                  <a:lnTo>
                    <a:pt x="1397" y="1422"/>
                  </a:lnTo>
                  <a:lnTo>
                    <a:pt x="1354" y="1429"/>
                  </a:lnTo>
                  <a:lnTo>
                    <a:pt x="1309" y="1435"/>
                  </a:lnTo>
                  <a:lnTo>
                    <a:pt x="1263" y="1441"/>
                  </a:lnTo>
                  <a:lnTo>
                    <a:pt x="1216" y="1446"/>
                  </a:lnTo>
                  <a:lnTo>
                    <a:pt x="1216" y="1446"/>
                  </a:lnTo>
                  <a:lnTo>
                    <a:pt x="1215" y="1428"/>
                  </a:lnTo>
                  <a:lnTo>
                    <a:pt x="1212" y="1410"/>
                  </a:lnTo>
                  <a:lnTo>
                    <a:pt x="1208" y="1393"/>
                  </a:lnTo>
                  <a:lnTo>
                    <a:pt x="1202" y="1377"/>
                  </a:lnTo>
                  <a:lnTo>
                    <a:pt x="1194" y="1361"/>
                  </a:lnTo>
                  <a:lnTo>
                    <a:pt x="1185" y="1346"/>
                  </a:lnTo>
                  <a:lnTo>
                    <a:pt x="1175" y="1332"/>
                  </a:lnTo>
                  <a:lnTo>
                    <a:pt x="1163" y="1320"/>
                  </a:lnTo>
                  <a:lnTo>
                    <a:pt x="1151" y="1308"/>
                  </a:lnTo>
                  <a:lnTo>
                    <a:pt x="1137" y="1298"/>
                  </a:lnTo>
                  <a:lnTo>
                    <a:pt x="1122" y="1289"/>
                  </a:lnTo>
                  <a:lnTo>
                    <a:pt x="1107" y="1282"/>
                  </a:lnTo>
                  <a:lnTo>
                    <a:pt x="1090" y="1276"/>
                  </a:lnTo>
                  <a:lnTo>
                    <a:pt x="1073" y="1271"/>
                  </a:lnTo>
                  <a:lnTo>
                    <a:pt x="1056" y="1269"/>
                  </a:lnTo>
                  <a:lnTo>
                    <a:pt x="1038" y="1268"/>
                  </a:lnTo>
                  <a:lnTo>
                    <a:pt x="1038" y="1268"/>
                  </a:lnTo>
                  <a:lnTo>
                    <a:pt x="1024" y="1268"/>
                  </a:lnTo>
                  <a:lnTo>
                    <a:pt x="1010" y="1270"/>
                  </a:lnTo>
                  <a:lnTo>
                    <a:pt x="997" y="1272"/>
                  </a:lnTo>
                  <a:lnTo>
                    <a:pt x="984" y="1276"/>
                  </a:lnTo>
                  <a:lnTo>
                    <a:pt x="972" y="1280"/>
                  </a:lnTo>
                  <a:lnTo>
                    <a:pt x="960" y="1285"/>
                  </a:lnTo>
                  <a:lnTo>
                    <a:pt x="948" y="1292"/>
                  </a:lnTo>
                  <a:lnTo>
                    <a:pt x="937" y="1298"/>
                  </a:lnTo>
                  <a:lnTo>
                    <a:pt x="937" y="1298"/>
                  </a:lnTo>
                  <a:lnTo>
                    <a:pt x="923" y="1290"/>
                  </a:lnTo>
                  <a:lnTo>
                    <a:pt x="907" y="1282"/>
                  </a:lnTo>
                  <a:lnTo>
                    <a:pt x="892" y="1276"/>
                  </a:lnTo>
                  <a:lnTo>
                    <a:pt x="875" y="1272"/>
                  </a:lnTo>
                  <a:lnTo>
                    <a:pt x="875" y="1272"/>
                  </a:lnTo>
                  <a:lnTo>
                    <a:pt x="878" y="1258"/>
                  </a:lnTo>
                  <a:lnTo>
                    <a:pt x="880" y="1243"/>
                  </a:lnTo>
                  <a:lnTo>
                    <a:pt x="882" y="1228"/>
                  </a:lnTo>
                  <a:lnTo>
                    <a:pt x="882" y="1213"/>
                  </a:lnTo>
                  <a:lnTo>
                    <a:pt x="882" y="1213"/>
                  </a:lnTo>
                  <a:lnTo>
                    <a:pt x="882" y="1200"/>
                  </a:lnTo>
                  <a:lnTo>
                    <a:pt x="881" y="1187"/>
                  </a:lnTo>
                  <a:lnTo>
                    <a:pt x="879" y="1174"/>
                  </a:lnTo>
                  <a:lnTo>
                    <a:pt x="877" y="1161"/>
                  </a:lnTo>
                  <a:lnTo>
                    <a:pt x="874" y="1149"/>
                  </a:lnTo>
                  <a:lnTo>
                    <a:pt x="871" y="1137"/>
                  </a:lnTo>
                  <a:lnTo>
                    <a:pt x="867" y="1125"/>
                  </a:lnTo>
                  <a:lnTo>
                    <a:pt x="862" y="1113"/>
                  </a:lnTo>
                  <a:lnTo>
                    <a:pt x="857" y="1102"/>
                  </a:lnTo>
                  <a:lnTo>
                    <a:pt x="851" y="1091"/>
                  </a:lnTo>
                  <a:lnTo>
                    <a:pt x="838" y="1070"/>
                  </a:lnTo>
                  <a:lnTo>
                    <a:pt x="824" y="1050"/>
                  </a:lnTo>
                  <a:lnTo>
                    <a:pt x="807" y="1032"/>
                  </a:lnTo>
                  <a:lnTo>
                    <a:pt x="789" y="1015"/>
                  </a:lnTo>
                  <a:lnTo>
                    <a:pt x="769" y="1001"/>
                  </a:lnTo>
                  <a:lnTo>
                    <a:pt x="748" y="988"/>
                  </a:lnTo>
                  <a:lnTo>
                    <a:pt x="737" y="982"/>
                  </a:lnTo>
                  <a:lnTo>
                    <a:pt x="726" y="977"/>
                  </a:lnTo>
                  <a:lnTo>
                    <a:pt x="714" y="972"/>
                  </a:lnTo>
                  <a:lnTo>
                    <a:pt x="703" y="968"/>
                  </a:lnTo>
                  <a:lnTo>
                    <a:pt x="690" y="965"/>
                  </a:lnTo>
                  <a:lnTo>
                    <a:pt x="678" y="962"/>
                  </a:lnTo>
                  <a:lnTo>
                    <a:pt x="666" y="960"/>
                  </a:lnTo>
                  <a:lnTo>
                    <a:pt x="653" y="958"/>
                  </a:lnTo>
                  <a:lnTo>
                    <a:pt x="640" y="957"/>
                  </a:lnTo>
                  <a:lnTo>
                    <a:pt x="627" y="957"/>
                  </a:lnTo>
                  <a:lnTo>
                    <a:pt x="627" y="957"/>
                  </a:lnTo>
                  <a:lnTo>
                    <a:pt x="608" y="958"/>
                  </a:lnTo>
                  <a:lnTo>
                    <a:pt x="589" y="960"/>
                  </a:lnTo>
                  <a:lnTo>
                    <a:pt x="571" y="963"/>
                  </a:lnTo>
                  <a:lnTo>
                    <a:pt x="554" y="968"/>
                  </a:lnTo>
                  <a:lnTo>
                    <a:pt x="554" y="968"/>
                  </a:lnTo>
                  <a:lnTo>
                    <a:pt x="548" y="955"/>
                  </a:lnTo>
                  <a:lnTo>
                    <a:pt x="542" y="943"/>
                  </a:lnTo>
                  <a:lnTo>
                    <a:pt x="535" y="931"/>
                  </a:lnTo>
                  <a:lnTo>
                    <a:pt x="527" y="920"/>
                  </a:lnTo>
                  <a:lnTo>
                    <a:pt x="519" y="909"/>
                  </a:lnTo>
                  <a:lnTo>
                    <a:pt x="510" y="899"/>
                  </a:lnTo>
                  <a:lnTo>
                    <a:pt x="501" y="889"/>
                  </a:lnTo>
                  <a:lnTo>
                    <a:pt x="491" y="880"/>
                  </a:lnTo>
                  <a:lnTo>
                    <a:pt x="480" y="872"/>
                  </a:lnTo>
                  <a:lnTo>
                    <a:pt x="469" y="864"/>
                  </a:lnTo>
                  <a:lnTo>
                    <a:pt x="458" y="856"/>
                  </a:lnTo>
                  <a:lnTo>
                    <a:pt x="446" y="850"/>
                  </a:lnTo>
                  <a:lnTo>
                    <a:pt x="434" y="844"/>
                  </a:lnTo>
                  <a:lnTo>
                    <a:pt x="421" y="838"/>
                  </a:lnTo>
                  <a:lnTo>
                    <a:pt x="408" y="834"/>
                  </a:lnTo>
                  <a:lnTo>
                    <a:pt x="395" y="830"/>
                  </a:lnTo>
                  <a:lnTo>
                    <a:pt x="395" y="830"/>
                  </a:lnTo>
                  <a:lnTo>
                    <a:pt x="392" y="807"/>
                  </a:lnTo>
                  <a:lnTo>
                    <a:pt x="388" y="786"/>
                  </a:lnTo>
                  <a:lnTo>
                    <a:pt x="381" y="765"/>
                  </a:lnTo>
                  <a:lnTo>
                    <a:pt x="373" y="746"/>
                  </a:lnTo>
                  <a:lnTo>
                    <a:pt x="362" y="727"/>
                  </a:lnTo>
                  <a:lnTo>
                    <a:pt x="350" y="710"/>
                  </a:lnTo>
                  <a:lnTo>
                    <a:pt x="337" y="693"/>
                  </a:lnTo>
                  <a:lnTo>
                    <a:pt x="323" y="678"/>
                  </a:lnTo>
                  <a:lnTo>
                    <a:pt x="307" y="665"/>
                  </a:lnTo>
                  <a:lnTo>
                    <a:pt x="290" y="652"/>
                  </a:lnTo>
                  <a:lnTo>
                    <a:pt x="272" y="642"/>
                  </a:lnTo>
                  <a:lnTo>
                    <a:pt x="253" y="633"/>
                  </a:lnTo>
                  <a:lnTo>
                    <a:pt x="232" y="626"/>
                  </a:lnTo>
                  <a:lnTo>
                    <a:pt x="211" y="621"/>
                  </a:lnTo>
                  <a:lnTo>
                    <a:pt x="190" y="618"/>
                  </a:lnTo>
                  <a:lnTo>
                    <a:pt x="167" y="616"/>
                  </a:lnTo>
                  <a:lnTo>
                    <a:pt x="167" y="616"/>
                  </a:lnTo>
                  <a:lnTo>
                    <a:pt x="155" y="617"/>
                  </a:lnTo>
                  <a:lnTo>
                    <a:pt x="143" y="618"/>
                  </a:lnTo>
                  <a:lnTo>
                    <a:pt x="131" y="619"/>
                  </a:lnTo>
                  <a:lnTo>
                    <a:pt x="119" y="622"/>
                  </a:lnTo>
                  <a:lnTo>
                    <a:pt x="108" y="624"/>
                  </a:lnTo>
                  <a:lnTo>
                    <a:pt x="96" y="628"/>
                  </a:lnTo>
                  <a:lnTo>
                    <a:pt x="85" y="632"/>
                  </a:lnTo>
                  <a:lnTo>
                    <a:pt x="74" y="636"/>
                  </a:lnTo>
                  <a:lnTo>
                    <a:pt x="64" y="641"/>
                  </a:lnTo>
                  <a:lnTo>
                    <a:pt x="54" y="647"/>
                  </a:lnTo>
                  <a:lnTo>
                    <a:pt x="34" y="660"/>
                  </a:lnTo>
                  <a:lnTo>
                    <a:pt x="16" y="674"/>
                  </a:lnTo>
                  <a:lnTo>
                    <a:pt x="0" y="69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1" y="1272"/>
                  </a:lnTo>
                  <a:lnTo>
                    <a:pt x="1" y="1795"/>
                  </a:lnTo>
                  <a:lnTo>
                    <a:pt x="1380" y="1795"/>
                  </a:lnTo>
                  <a:lnTo>
                    <a:pt x="1380" y="1795"/>
                  </a:lnTo>
                  <a:lnTo>
                    <a:pt x="1387" y="1774"/>
                  </a:lnTo>
                  <a:lnTo>
                    <a:pt x="1392" y="1753"/>
                  </a:lnTo>
                  <a:lnTo>
                    <a:pt x="1395" y="1731"/>
                  </a:lnTo>
                  <a:lnTo>
                    <a:pt x="1396" y="1708"/>
                  </a:lnTo>
                  <a:lnTo>
                    <a:pt x="1396" y="1708"/>
                  </a:lnTo>
                  <a:lnTo>
                    <a:pt x="1396" y="1694"/>
                  </a:lnTo>
                  <a:lnTo>
                    <a:pt x="1395" y="1680"/>
                  </a:lnTo>
                  <a:lnTo>
                    <a:pt x="1393" y="1667"/>
                  </a:lnTo>
                  <a:lnTo>
                    <a:pt x="1390" y="1654"/>
                  </a:lnTo>
                  <a:lnTo>
                    <a:pt x="1387" y="1641"/>
                  </a:lnTo>
                  <a:lnTo>
                    <a:pt x="1382" y="1628"/>
                  </a:lnTo>
                  <a:lnTo>
                    <a:pt x="1378" y="1615"/>
                  </a:lnTo>
                  <a:lnTo>
                    <a:pt x="1372" y="1603"/>
                  </a:lnTo>
                  <a:lnTo>
                    <a:pt x="1366" y="1592"/>
                  </a:lnTo>
                  <a:lnTo>
                    <a:pt x="1359" y="1580"/>
                  </a:lnTo>
                  <a:lnTo>
                    <a:pt x="1352" y="1569"/>
                  </a:lnTo>
                  <a:lnTo>
                    <a:pt x="1344" y="1559"/>
                  </a:lnTo>
                  <a:lnTo>
                    <a:pt x="1335" y="1549"/>
                  </a:lnTo>
                  <a:lnTo>
                    <a:pt x="1326" y="1540"/>
                  </a:lnTo>
                  <a:lnTo>
                    <a:pt x="1317" y="1531"/>
                  </a:lnTo>
                  <a:lnTo>
                    <a:pt x="1307" y="1522"/>
                  </a:lnTo>
                  <a:lnTo>
                    <a:pt x="1307" y="1522"/>
                  </a:lnTo>
                  <a:lnTo>
                    <a:pt x="1372" y="1513"/>
                  </a:lnTo>
                  <a:lnTo>
                    <a:pt x="1435" y="1502"/>
                  </a:lnTo>
                  <a:lnTo>
                    <a:pt x="1497" y="1491"/>
                  </a:lnTo>
                  <a:lnTo>
                    <a:pt x="1555" y="1478"/>
                  </a:lnTo>
                  <a:lnTo>
                    <a:pt x="1612" y="1465"/>
                  </a:lnTo>
                  <a:lnTo>
                    <a:pt x="1666" y="1450"/>
                  </a:lnTo>
                  <a:lnTo>
                    <a:pt x="1717" y="1434"/>
                  </a:lnTo>
                  <a:lnTo>
                    <a:pt x="1766" y="1416"/>
                  </a:lnTo>
                  <a:lnTo>
                    <a:pt x="1766" y="1416"/>
                  </a:lnTo>
                  <a:lnTo>
                    <a:pt x="1808" y="1400"/>
                  </a:lnTo>
                  <a:lnTo>
                    <a:pt x="1849" y="1383"/>
                  </a:lnTo>
                  <a:lnTo>
                    <a:pt x="1887" y="1363"/>
                  </a:lnTo>
                  <a:lnTo>
                    <a:pt x="1924" y="1344"/>
                  </a:lnTo>
                  <a:lnTo>
                    <a:pt x="1959" y="1324"/>
                  </a:lnTo>
                  <a:lnTo>
                    <a:pt x="1992" y="1303"/>
                  </a:lnTo>
                  <a:lnTo>
                    <a:pt x="2023" y="1281"/>
                  </a:lnTo>
                  <a:lnTo>
                    <a:pt x="2052" y="1258"/>
                  </a:lnTo>
                  <a:lnTo>
                    <a:pt x="2080" y="1235"/>
                  </a:lnTo>
                  <a:lnTo>
                    <a:pt x="2105" y="1210"/>
                  </a:lnTo>
                  <a:lnTo>
                    <a:pt x="2128" y="1185"/>
                  </a:lnTo>
                  <a:lnTo>
                    <a:pt x="2149" y="1158"/>
                  </a:lnTo>
                  <a:lnTo>
                    <a:pt x="2168" y="1131"/>
                  </a:lnTo>
                  <a:lnTo>
                    <a:pt x="2186" y="1103"/>
                  </a:lnTo>
                  <a:lnTo>
                    <a:pt x="2201" y="1074"/>
                  </a:lnTo>
                  <a:lnTo>
                    <a:pt x="2215" y="1045"/>
                  </a:lnTo>
                  <a:lnTo>
                    <a:pt x="2215" y="1045"/>
                  </a:lnTo>
                  <a:lnTo>
                    <a:pt x="2225" y="1016"/>
                  </a:lnTo>
                  <a:lnTo>
                    <a:pt x="2234" y="988"/>
                  </a:lnTo>
                  <a:lnTo>
                    <a:pt x="2242" y="958"/>
                  </a:lnTo>
                  <a:lnTo>
                    <a:pt x="2247" y="928"/>
                  </a:lnTo>
                  <a:lnTo>
                    <a:pt x="2251" y="898"/>
                  </a:lnTo>
                  <a:lnTo>
                    <a:pt x="2253" y="866"/>
                  </a:lnTo>
                  <a:lnTo>
                    <a:pt x="2253" y="835"/>
                  </a:lnTo>
                  <a:lnTo>
                    <a:pt x="2252" y="802"/>
                  </a:lnTo>
                  <a:lnTo>
                    <a:pt x="2249" y="769"/>
                  </a:lnTo>
                  <a:lnTo>
                    <a:pt x="2244" y="736"/>
                  </a:lnTo>
                  <a:lnTo>
                    <a:pt x="2237" y="702"/>
                  </a:lnTo>
                  <a:lnTo>
                    <a:pt x="2229" y="668"/>
                  </a:lnTo>
                  <a:lnTo>
                    <a:pt x="2219" y="633"/>
                  </a:lnTo>
                  <a:lnTo>
                    <a:pt x="2207" y="598"/>
                  </a:lnTo>
                  <a:lnTo>
                    <a:pt x="2193" y="562"/>
                  </a:lnTo>
                  <a:lnTo>
                    <a:pt x="2178" y="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268"/>
            <p:cNvSpPr>
              <a:spLocks/>
            </p:cNvSpPr>
            <p:nvPr/>
          </p:nvSpPr>
          <p:spPr bwMode="auto">
            <a:xfrm>
              <a:off x="4716451" y="903286"/>
              <a:ext cx="1789109" cy="1423985"/>
            </a:xfrm>
            <a:custGeom>
              <a:avLst/>
              <a:gdLst>
                <a:gd name="T0" fmla="*/ 2130 w 2253"/>
                <a:gd name="T1" fmla="*/ 430 h 1795"/>
                <a:gd name="T2" fmla="*/ 2024 w 2253"/>
                <a:gd name="T3" fmla="*/ 266 h 1795"/>
                <a:gd name="T4" fmla="*/ 1888 w 2253"/>
                <a:gd name="T5" fmla="*/ 99 h 1795"/>
                <a:gd name="T6" fmla="*/ 1734 w 2253"/>
                <a:gd name="T7" fmla="*/ 60 h 1795"/>
                <a:gd name="T8" fmla="*/ 1878 w 2253"/>
                <a:gd name="T9" fmla="*/ 218 h 1795"/>
                <a:gd name="T10" fmla="*/ 1996 w 2253"/>
                <a:gd name="T11" fmla="*/ 377 h 1795"/>
                <a:gd name="T12" fmla="*/ 2086 w 2253"/>
                <a:gd name="T13" fmla="*/ 531 h 1795"/>
                <a:gd name="T14" fmla="*/ 2136 w 2253"/>
                <a:gd name="T15" fmla="*/ 655 h 1795"/>
                <a:gd name="T16" fmla="*/ 2166 w 2253"/>
                <a:gd name="T17" fmla="*/ 803 h 1795"/>
                <a:gd name="T18" fmla="*/ 2158 w 2253"/>
                <a:gd name="T19" fmla="*/ 938 h 1795"/>
                <a:gd name="T20" fmla="*/ 2126 w 2253"/>
                <a:gd name="T21" fmla="*/ 1033 h 1795"/>
                <a:gd name="T22" fmla="*/ 2058 w 2253"/>
                <a:gd name="T23" fmla="*/ 1134 h 1795"/>
                <a:gd name="T24" fmla="*/ 1959 w 2253"/>
                <a:gd name="T25" fmla="*/ 1221 h 1795"/>
                <a:gd name="T26" fmla="*/ 1830 w 2253"/>
                <a:gd name="T27" fmla="*/ 1296 h 1795"/>
                <a:gd name="T28" fmla="*/ 1671 w 2253"/>
                <a:gd name="T29" fmla="*/ 1357 h 1795"/>
                <a:gd name="T30" fmla="*/ 1482 w 2253"/>
                <a:gd name="T31" fmla="*/ 1406 h 1795"/>
                <a:gd name="T32" fmla="*/ 1263 w 2253"/>
                <a:gd name="T33" fmla="*/ 1441 h 1795"/>
                <a:gd name="T34" fmla="*/ 1208 w 2253"/>
                <a:gd name="T35" fmla="*/ 1393 h 1795"/>
                <a:gd name="T36" fmla="*/ 1163 w 2253"/>
                <a:gd name="T37" fmla="*/ 1320 h 1795"/>
                <a:gd name="T38" fmla="*/ 1090 w 2253"/>
                <a:gd name="T39" fmla="*/ 1276 h 1795"/>
                <a:gd name="T40" fmla="*/ 1024 w 2253"/>
                <a:gd name="T41" fmla="*/ 1268 h 1795"/>
                <a:gd name="T42" fmla="*/ 960 w 2253"/>
                <a:gd name="T43" fmla="*/ 1285 h 1795"/>
                <a:gd name="T44" fmla="*/ 907 w 2253"/>
                <a:gd name="T45" fmla="*/ 1282 h 1795"/>
                <a:gd name="T46" fmla="*/ 880 w 2253"/>
                <a:gd name="T47" fmla="*/ 1243 h 1795"/>
                <a:gd name="T48" fmla="*/ 881 w 2253"/>
                <a:gd name="T49" fmla="*/ 1187 h 1795"/>
                <a:gd name="T50" fmla="*/ 867 w 2253"/>
                <a:gd name="T51" fmla="*/ 1125 h 1795"/>
                <a:gd name="T52" fmla="*/ 824 w 2253"/>
                <a:gd name="T53" fmla="*/ 1050 h 1795"/>
                <a:gd name="T54" fmla="*/ 737 w 2253"/>
                <a:gd name="T55" fmla="*/ 982 h 1795"/>
                <a:gd name="T56" fmla="*/ 678 w 2253"/>
                <a:gd name="T57" fmla="*/ 962 h 1795"/>
                <a:gd name="T58" fmla="*/ 627 w 2253"/>
                <a:gd name="T59" fmla="*/ 957 h 1795"/>
                <a:gd name="T60" fmla="*/ 554 w 2253"/>
                <a:gd name="T61" fmla="*/ 968 h 1795"/>
                <a:gd name="T62" fmla="*/ 519 w 2253"/>
                <a:gd name="T63" fmla="*/ 909 h 1795"/>
                <a:gd name="T64" fmla="*/ 469 w 2253"/>
                <a:gd name="T65" fmla="*/ 864 h 1795"/>
                <a:gd name="T66" fmla="*/ 408 w 2253"/>
                <a:gd name="T67" fmla="*/ 834 h 1795"/>
                <a:gd name="T68" fmla="*/ 381 w 2253"/>
                <a:gd name="T69" fmla="*/ 765 h 1795"/>
                <a:gd name="T70" fmla="*/ 323 w 2253"/>
                <a:gd name="T71" fmla="*/ 678 h 1795"/>
                <a:gd name="T72" fmla="*/ 232 w 2253"/>
                <a:gd name="T73" fmla="*/ 626 h 1795"/>
                <a:gd name="T74" fmla="*/ 155 w 2253"/>
                <a:gd name="T75" fmla="*/ 617 h 1795"/>
                <a:gd name="T76" fmla="*/ 96 w 2253"/>
                <a:gd name="T77" fmla="*/ 628 h 1795"/>
                <a:gd name="T78" fmla="*/ 34 w 2253"/>
                <a:gd name="T79" fmla="*/ 660 h 1795"/>
                <a:gd name="T80" fmla="*/ 1 w 2253"/>
                <a:gd name="T81" fmla="*/ 1272 h 1795"/>
                <a:gd name="T82" fmla="*/ 1392 w 2253"/>
                <a:gd name="T83" fmla="*/ 1753 h 1795"/>
                <a:gd name="T84" fmla="*/ 1395 w 2253"/>
                <a:gd name="T85" fmla="*/ 1680 h 1795"/>
                <a:gd name="T86" fmla="*/ 1378 w 2253"/>
                <a:gd name="T87" fmla="*/ 1615 h 1795"/>
                <a:gd name="T88" fmla="*/ 1344 w 2253"/>
                <a:gd name="T89" fmla="*/ 1559 h 1795"/>
                <a:gd name="T90" fmla="*/ 1307 w 2253"/>
                <a:gd name="T91" fmla="*/ 1522 h 1795"/>
                <a:gd name="T92" fmla="*/ 1612 w 2253"/>
                <a:gd name="T93" fmla="*/ 1465 h 1795"/>
                <a:gd name="T94" fmla="*/ 1808 w 2253"/>
                <a:gd name="T95" fmla="*/ 1400 h 1795"/>
                <a:gd name="T96" fmla="*/ 1992 w 2253"/>
                <a:gd name="T97" fmla="*/ 1303 h 1795"/>
                <a:gd name="T98" fmla="*/ 2128 w 2253"/>
                <a:gd name="T99" fmla="*/ 1185 h 1795"/>
                <a:gd name="T100" fmla="*/ 2215 w 2253"/>
                <a:gd name="T101" fmla="*/ 1045 h 1795"/>
                <a:gd name="T102" fmla="*/ 2247 w 2253"/>
                <a:gd name="T103" fmla="*/ 928 h 1795"/>
                <a:gd name="T104" fmla="*/ 2249 w 2253"/>
                <a:gd name="T105" fmla="*/ 769 h 1795"/>
                <a:gd name="T106" fmla="*/ 2207 w 2253"/>
                <a:gd name="T107" fmla="*/ 598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53" h="1795">
                  <a:moveTo>
                    <a:pt x="2178" y="526"/>
                  </a:moveTo>
                  <a:lnTo>
                    <a:pt x="2178" y="526"/>
                  </a:lnTo>
                  <a:lnTo>
                    <a:pt x="2163" y="494"/>
                  </a:lnTo>
                  <a:lnTo>
                    <a:pt x="2147" y="462"/>
                  </a:lnTo>
                  <a:lnTo>
                    <a:pt x="2130" y="430"/>
                  </a:lnTo>
                  <a:lnTo>
                    <a:pt x="2111" y="397"/>
                  </a:lnTo>
                  <a:lnTo>
                    <a:pt x="2091" y="365"/>
                  </a:lnTo>
                  <a:lnTo>
                    <a:pt x="2070" y="332"/>
                  </a:lnTo>
                  <a:lnTo>
                    <a:pt x="2048" y="299"/>
                  </a:lnTo>
                  <a:lnTo>
                    <a:pt x="2024" y="266"/>
                  </a:lnTo>
                  <a:lnTo>
                    <a:pt x="1999" y="232"/>
                  </a:lnTo>
                  <a:lnTo>
                    <a:pt x="1973" y="198"/>
                  </a:lnTo>
                  <a:lnTo>
                    <a:pt x="1946" y="165"/>
                  </a:lnTo>
                  <a:lnTo>
                    <a:pt x="1918" y="132"/>
                  </a:lnTo>
                  <a:lnTo>
                    <a:pt x="1888" y="99"/>
                  </a:lnTo>
                  <a:lnTo>
                    <a:pt x="1858" y="66"/>
                  </a:lnTo>
                  <a:lnTo>
                    <a:pt x="1827" y="33"/>
                  </a:lnTo>
                  <a:lnTo>
                    <a:pt x="1795" y="0"/>
                  </a:lnTo>
                  <a:lnTo>
                    <a:pt x="1734" y="60"/>
                  </a:lnTo>
                  <a:lnTo>
                    <a:pt x="1734" y="60"/>
                  </a:lnTo>
                  <a:lnTo>
                    <a:pt x="1765" y="92"/>
                  </a:lnTo>
                  <a:lnTo>
                    <a:pt x="1795" y="123"/>
                  </a:lnTo>
                  <a:lnTo>
                    <a:pt x="1824" y="155"/>
                  </a:lnTo>
                  <a:lnTo>
                    <a:pt x="1852" y="187"/>
                  </a:lnTo>
                  <a:lnTo>
                    <a:pt x="1878" y="218"/>
                  </a:lnTo>
                  <a:lnTo>
                    <a:pt x="1904" y="250"/>
                  </a:lnTo>
                  <a:lnTo>
                    <a:pt x="1929" y="283"/>
                  </a:lnTo>
                  <a:lnTo>
                    <a:pt x="1952" y="314"/>
                  </a:lnTo>
                  <a:lnTo>
                    <a:pt x="1975" y="346"/>
                  </a:lnTo>
                  <a:lnTo>
                    <a:pt x="1996" y="377"/>
                  </a:lnTo>
                  <a:lnTo>
                    <a:pt x="2017" y="408"/>
                  </a:lnTo>
                  <a:lnTo>
                    <a:pt x="2036" y="439"/>
                  </a:lnTo>
                  <a:lnTo>
                    <a:pt x="2054" y="470"/>
                  </a:lnTo>
                  <a:lnTo>
                    <a:pt x="2070" y="501"/>
                  </a:lnTo>
                  <a:lnTo>
                    <a:pt x="2086" y="531"/>
                  </a:lnTo>
                  <a:lnTo>
                    <a:pt x="2099" y="561"/>
                  </a:lnTo>
                  <a:lnTo>
                    <a:pt x="2099" y="561"/>
                  </a:lnTo>
                  <a:lnTo>
                    <a:pt x="2113" y="593"/>
                  </a:lnTo>
                  <a:lnTo>
                    <a:pt x="2125" y="624"/>
                  </a:lnTo>
                  <a:lnTo>
                    <a:pt x="2136" y="655"/>
                  </a:lnTo>
                  <a:lnTo>
                    <a:pt x="2145" y="686"/>
                  </a:lnTo>
                  <a:lnTo>
                    <a:pt x="2152" y="716"/>
                  </a:lnTo>
                  <a:lnTo>
                    <a:pt x="2158" y="745"/>
                  </a:lnTo>
                  <a:lnTo>
                    <a:pt x="2163" y="774"/>
                  </a:lnTo>
                  <a:lnTo>
                    <a:pt x="2166" y="803"/>
                  </a:lnTo>
                  <a:lnTo>
                    <a:pt x="2167" y="832"/>
                  </a:lnTo>
                  <a:lnTo>
                    <a:pt x="2167" y="859"/>
                  </a:lnTo>
                  <a:lnTo>
                    <a:pt x="2166" y="886"/>
                  </a:lnTo>
                  <a:lnTo>
                    <a:pt x="2163" y="912"/>
                  </a:lnTo>
                  <a:lnTo>
                    <a:pt x="2158" y="938"/>
                  </a:lnTo>
                  <a:lnTo>
                    <a:pt x="2152" y="963"/>
                  </a:lnTo>
                  <a:lnTo>
                    <a:pt x="2145" y="988"/>
                  </a:lnTo>
                  <a:lnTo>
                    <a:pt x="2135" y="1012"/>
                  </a:lnTo>
                  <a:lnTo>
                    <a:pt x="2135" y="1012"/>
                  </a:lnTo>
                  <a:lnTo>
                    <a:pt x="2126" y="1033"/>
                  </a:lnTo>
                  <a:lnTo>
                    <a:pt x="2115" y="1055"/>
                  </a:lnTo>
                  <a:lnTo>
                    <a:pt x="2103" y="1075"/>
                  </a:lnTo>
                  <a:lnTo>
                    <a:pt x="2089" y="1095"/>
                  </a:lnTo>
                  <a:lnTo>
                    <a:pt x="2074" y="1115"/>
                  </a:lnTo>
                  <a:lnTo>
                    <a:pt x="2058" y="1134"/>
                  </a:lnTo>
                  <a:lnTo>
                    <a:pt x="2041" y="1152"/>
                  </a:lnTo>
                  <a:lnTo>
                    <a:pt x="2023" y="1170"/>
                  </a:lnTo>
                  <a:lnTo>
                    <a:pt x="2002" y="1188"/>
                  </a:lnTo>
                  <a:lnTo>
                    <a:pt x="1981" y="1205"/>
                  </a:lnTo>
                  <a:lnTo>
                    <a:pt x="1959" y="1221"/>
                  </a:lnTo>
                  <a:lnTo>
                    <a:pt x="1935" y="1237"/>
                  </a:lnTo>
                  <a:lnTo>
                    <a:pt x="1911" y="1253"/>
                  </a:lnTo>
                  <a:lnTo>
                    <a:pt x="1885" y="1268"/>
                  </a:lnTo>
                  <a:lnTo>
                    <a:pt x="1858" y="1282"/>
                  </a:lnTo>
                  <a:lnTo>
                    <a:pt x="1830" y="1296"/>
                  </a:lnTo>
                  <a:lnTo>
                    <a:pt x="1800" y="1309"/>
                  </a:lnTo>
                  <a:lnTo>
                    <a:pt x="1770" y="1322"/>
                  </a:lnTo>
                  <a:lnTo>
                    <a:pt x="1738" y="1334"/>
                  </a:lnTo>
                  <a:lnTo>
                    <a:pt x="1705" y="1346"/>
                  </a:lnTo>
                  <a:lnTo>
                    <a:pt x="1671" y="1357"/>
                  </a:lnTo>
                  <a:lnTo>
                    <a:pt x="1635" y="1369"/>
                  </a:lnTo>
                  <a:lnTo>
                    <a:pt x="1599" y="1379"/>
                  </a:lnTo>
                  <a:lnTo>
                    <a:pt x="1561" y="1389"/>
                  </a:lnTo>
                  <a:lnTo>
                    <a:pt x="1522" y="1398"/>
                  </a:lnTo>
                  <a:lnTo>
                    <a:pt x="1482" y="1406"/>
                  </a:lnTo>
                  <a:lnTo>
                    <a:pt x="1440" y="1414"/>
                  </a:lnTo>
                  <a:lnTo>
                    <a:pt x="1397" y="1422"/>
                  </a:lnTo>
                  <a:lnTo>
                    <a:pt x="1354" y="1429"/>
                  </a:lnTo>
                  <a:lnTo>
                    <a:pt x="1309" y="1435"/>
                  </a:lnTo>
                  <a:lnTo>
                    <a:pt x="1263" y="1441"/>
                  </a:lnTo>
                  <a:lnTo>
                    <a:pt x="1216" y="1446"/>
                  </a:lnTo>
                  <a:lnTo>
                    <a:pt x="1216" y="1446"/>
                  </a:lnTo>
                  <a:lnTo>
                    <a:pt x="1215" y="1428"/>
                  </a:lnTo>
                  <a:lnTo>
                    <a:pt x="1212" y="1410"/>
                  </a:lnTo>
                  <a:lnTo>
                    <a:pt x="1208" y="1393"/>
                  </a:lnTo>
                  <a:lnTo>
                    <a:pt x="1202" y="1377"/>
                  </a:lnTo>
                  <a:lnTo>
                    <a:pt x="1194" y="1361"/>
                  </a:lnTo>
                  <a:lnTo>
                    <a:pt x="1185" y="1346"/>
                  </a:lnTo>
                  <a:lnTo>
                    <a:pt x="1175" y="1332"/>
                  </a:lnTo>
                  <a:lnTo>
                    <a:pt x="1163" y="1320"/>
                  </a:lnTo>
                  <a:lnTo>
                    <a:pt x="1151" y="1308"/>
                  </a:lnTo>
                  <a:lnTo>
                    <a:pt x="1137" y="1298"/>
                  </a:lnTo>
                  <a:lnTo>
                    <a:pt x="1122" y="1289"/>
                  </a:lnTo>
                  <a:lnTo>
                    <a:pt x="1107" y="1282"/>
                  </a:lnTo>
                  <a:lnTo>
                    <a:pt x="1090" y="1276"/>
                  </a:lnTo>
                  <a:lnTo>
                    <a:pt x="1073" y="1271"/>
                  </a:lnTo>
                  <a:lnTo>
                    <a:pt x="1056" y="1269"/>
                  </a:lnTo>
                  <a:lnTo>
                    <a:pt x="1038" y="1268"/>
                  </a:lnTo>
                  <a:lnTo>
                    <a:pt x="1038" y="1268"/>
                  </a:lnTo>
                  <a:lnTo>
                    <a:pt x="1024" y="1268"/>
                  </a:lnTo>
                  <a:lnTo>
                    <a:pt x="1010" y="1270"/>
                  </a:lnTo>
                  <a:lnTo>
                    <a:pt x="997" y="1272"/>
                  </a:lnTo>
                  <a:lnTo>
                    <a:pt x="984" y="1276"/>
                  </a:lnTo>
                  <a:lnTo>
                    <a:pt x="972" y="1280"/>
                  </a:lnTo>
                  <a:lnTo>
                    <a:pt x="960" y="1285"/>
                  </a:lnTo>
                  <a:lnTo>
                    <a:pt x="948" y="1292"/>
                  </a:lnTo>
                  <a:lnTo>
                    <a:pt x="937" y="1298"/>
                  </a:lnTo>
                  <a:lnTo>
                    <a:pt x="937" y="1298"/>
                  </a:lnTo>
                  <a:lnTo>
                    <a:pt x="923" y="1290"/>
                  </a:lnTo>
                  <a:lnTo>
                    <a:pt x="907" y="1282"/>
                  </a:lnTo>
                  <a:lnTo>
                    <a:pt x="892" y="1276"/>
                  </a:lnTo>
                  <a:lnTo>
                    <a:pt x="875" y="1272"/>
                  </a:lnTo>
                  <a:lnTo>
                    <a:pt x="875" y="1272"/>
                  </a:lnTo>
                  <a:lnTo>
                    <a:pt x="878" y="1258"/>
                  </a:lnTo>
                  <a:lnTo>
                    <a:pt x="880" y="1243"/>
                  </a:lnTo>
                  <a:lnTo>
                    <a:pt x="882" y="1228"/>
                  </a:lnTo>
                  <a:lnTo>
                    <a:pt x="882" y="1213"/>
                  </a:lnTo>
                  <a:lnTo>
                    <a:pt x="882" y="1213"/>
                  </a:lnTo>
                  <a:lnTo>
                    <a:pt x="882" y="1200"/>
                  </a:lnTo>
                  <a:lnTo>
                    <a:pt x="881" y="1187"/>
                  </a:lnTo>
                  <a:lnTo>
                    <a:pt x="879" y="1174"/>
                  </a:lnTo>
                  <a:lnTo>
                    <a:pt x="877" y="1161"/>
                  </a:lnTo>
                  <a:lnTo>
                    <a:pt x="874" y="1149"/>
                  </a:lnTo>
                  <a:lnTo>
                    <a:pt x="871" y="1137"/>
                  </a:lnTo>
                  <a:lnTo>
                    <a:pt x="867" y="1125"/>
                  </a:lnTo>
                  <a:lnTo>
                    <a:pt x="862" y="1113"/>
                  </a:lnTo>
                  <a:lnTo>
                    <a:pt x="857" y="1102"/>
                  </a:lnTo>
                  <a:lnTo>
                    <a:pt x="851" y="1091"/>
                  </a:lnTo>
                  <a:lnTo>
                    <a:pt x="838" y="1070"/>
                  </a:lnTo>
                  <a:lnTo>
                    <a:pt x="824" y="1050"/>
                  </a:lnTo>
                  <a:lnTo>
                    <a:pt x="807" y="1032"/>
                  </a:lnTo>
                  <a:lnTo>
                    <a:pt x="789" y="1015"/>
                  </a:lnTo>
                  <a:lnTo>
                    <a:pt x="769" y="1001"/>
                  </a:lnTo>
                  <a:lnTo>
                    <a:pt x="748" y="988"/>
                  </a:lnTo>
                  <a:lnTo>
                    <a:pt x="737" y="982"/>
                  </a:lnTo>
                  <a:lnTo>
                    <a:pt x="726" y="977"/>
                  </a:lnTo>
                  <a:lnTo>
                    <a:pt x="714" y="972"/>
                  </a:lnTo>
                  <a:lnTo>
                    <a:pt x="703" y="968"/>
                  </a:lnTo>
                  <a:lnTo>
                    <a:pt x="690" y="965"/>
                  </a:lnTo>
                  <a:lnTo>
                    <a:pt x="678" y="962"/>
                  </a:lnTo>
                  <a:lnTo>
                    <a:pt x="666" y="960"/>
                  </a:lnTo>
                  <a:lnTo>
                    <a:pt x="653" y="958"/>
                  </a:lnTo>
                  <a:lnTo>
                    <a:pt x="640" y="957"/>
                  </a:lnTo>
                  <a:lnTo>
                    <a:pt x="627" y="957"/>
                  </a:lnTo>
                  <a:lnTo>
                    <a:pt x="627" y="957"/>
                  </a:lnTo>
                  <a:lnTo>
                    <a:pt x="608" y="958"/>
                  </a:lnTo>
                  <a:lnTo>
                    <a:pt x="589" y="960"/>
                  </a:lnTo>
                  <a:lnTo>
                    <a:pt x="571" y="963"/>
                  </a:lnTo>
                  <a:lnTo>
                    <a:pt x="554" y="968"/>
                  </a:lnTo>
                  <a:lnTo>
                    <a:pt x="554" y="968"/>
                  </a:lnTo>
                  <a:lnTo>
                    <a:pt x="548" y="955"/>
                  </a:lnTo>
                  <a:lnTo>
                    <a:pt x="542" y="943"/>
                  </a:lnTo>
                  <a:lnTo>
                    <a:pt x="535" y="931"/>
                  </a:lnTo>
                  <a:lnTo>
                    <a:pt x="527" y="920"/>
                  </a:lnTo>
                  <a:lnTo>
                    <a:pt x="519" y="909"/>
                  </a:lnTo>
                  <a:lnTo>
                    <a:pt x="510" y="899"/>
                  </a:lnTo>
                  <a:lnTo>
                    <a:pt x="501" y="889"/>
                  </a:lnTo>
                  <a:lnTo>
                    <a:pt x="491" y="880"/>
                  </a:lnTo>
                  <a:lnTo>
                    <a:pt x="480" y="872"/>
                  </a:lnTo>
                  <a:lnTo>
                    <a:pt x="469" y="864"/>
                  </a:lnTo>
                  <a:lnTo>
                    <a:pt x="458" y="856"/>
                  </a:lnTo>
                  <a:lnTo>
                    <a:pt x="446" y="850"/>
                  </a:lnTo>
                  <a:lnTo>
                    <a:pt x="434" y="844"/>
                  </a:lnTo>
                  <a:lnTo>
                    <a:pt x="421" y="838"/>
                  </a:lnTo>
                  <a:lnTo>
                    <a:pt x="408" y="834"/>
                  </a:lnTo>
                  <a:lnTo>
                    <a:pt x="395" y="830"/>
                  </a:lnTo>
                  <a:lnTo>
                    <a:pt x="395" y="830"/>
                  </a:lnTo>
                  <a:lnTo>
                    <a:pt x="392" y="807"/>
                  </a:lnTo>
                  <a:lnTo>
                    <a:pt x="388" y="786"/>
                  </a:lnTo>
                  <a:lnTo>
                    <a:pt x="381" y="765"/>
                  </a:lnTo>
                  <a:lnTo>
                    <a:pt x="373" y="746"/>
                  </a:lnTo>
                  <a:lnTo>
                    <a:pt x="362" y="727"/>
                  </a:lnTo>
                  <a:lnTo>
                    <a:pt x="350" y="710"/>
                  </a:lnTo>
                  <a:lnTo>
                    <a:pt x="337" y="693"/>
                  </a:lnTo>
                  <a:lnTo>
                    <a:pt x="323" y="678"/>
                  </a:lnTo>
                  <a:lnTo>
                    <a:pt x="307" y="665"/>
                  </a:lnTo>
                  <a:lnTo>
                    <a:pt x="290" y="652"/>
                  </a:lnTo>
                  <a:lnTo>
                    <a:pt x="272" y="642"/>
                  </a:lnTo>
                  <a:lnTo>
                    <a:pt x="253" y="633"/>
                  </a:lnTo>
                  <a:lnTo>
                    <a:pt x="232" y="626"/>
                  </a:lnTo>
                  <a:lnTo>
                    <a:pt x="211" y="621"/>
                  </a:lnTo>
                  <a:lnTo>
                    <a:pt x="190" y="618"/>
                  </a:lnTo>
                  <a:lnTo>
                    <a:pt x="167" y="616"/>
                  </a:lnTo>
                  <a:lnTo>
                    <a:pt x="167" y="616"/>
                  </a:lnTo>
                  <a:lnTo>
                    <a:pt x="155" y="617"/>
                  </a:lnTo>
                  <a:lnTo>
                    <a:pt x="143" y="618"/>
                  </a:lnTo>
                  <a:lnTo>
                    <a:pt x="131" y="619"/>
                  </a:lnTo>
                  <a:lnTo>
                    <a:pt x="119" y="622"/>
                  </a:lnTo>
                  <a:lnTo>
                    <a:pt x="108" y="624"/>
                  </a:lnTo>
                  <a:lnTo>
                    <a:pt x="96" y="628"/>
                  </a:lnTo>
                  <a:lnTo>
                    <a:pt x="85" y="632"/>
                  </a:lnTo>
                  <a:lnTo>
                    <a:pt x="74" y="636"/>
                  </a:lnTo>
                  <a:lnTo>
                    <a:pt x="64" y="641"/>
                  </a:lnTo>
                  <a:lnTo>
                    <a:pt x="54" y="647"/>
                  </a:lnTo>
                  <a:lnTo>
                    <a:pt x="34" y="660"/>
                  </a:lnTo>
                  <a:lnTo>
                    <a:pt x="16" y="674"/>
                  </a:lnTo>
                  <a:lnTo>
                    <a:pt x="0" y="69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1" y="1272"/>
                  </a:lnTo>
                  <a:lnTo>
                    <a:pt x="1" y="1795"/>
                  </a:lnTo>
                  <a:lnTo>
                    <a:pt x="1380" y="1795"/>
                  </a:lnTo>
                  <a:lnTo>
                    <a:pt x="1380" y="1795"/>
                  </a:lnTo>
                  <a:lnTo>
                    <a:pt x="1387" y="1774"/>
                  </a:lnTo>
                  <a:lnTo>
                    <a:pt x="1392" y="1753"/>
                  </a:lnTo>
                  <a:lnTo>
                    <a:pt x="1395" y="1731"/>
                  </a:lnTo>
                  <a:lnTo>
                    <a:pt x="1396" y="1708"/>
                  </a:lnTo>
                  <a:lnTo>
                    <a:pt x="1396" y="1708"/>
                  </a:lnTo>
                  <a:lnTo>
                    <a:pt x="1396" y="1694"/>
                  </a:lnTo>
                  <a:lnTo>
                    <a:pt x="1395" y="1680"/>
                  </a:lnTo>
                  <a:lnTo>
                    <a:pt x="1393" y="1667"/>
                  </a:lnTo>
                  <a:lnTo>
                    <a:pt x="1390" y="1654"/>
                  </a:lnTo>
                  <a:lnTo>
                    <a:pt x="1387" y="1641"/>
                  </a:lnTo>
                  <a:lnTo>
                    <a:pt x="1382" y="1628"/>
                  </a:lnTo>
                  <a:lnTo>
                    <a:pt x="1378" y="1615"/>
                  </a:lnTo>
                  <a:lnTo>
                    <a:pt x="1372" y="1603"/>
                  </a:lnTo>
                  <a:lnTo>
                    <a:pt x="1366" y="1592"/>
                  </a:lnTo>
                  <a:lnTo>
                    <a:pt x="1359" y="1580"/>
                  </a:lnTo>
                  <a:lnTo>
                    <a:pt x="1352" y="1569"/>
                  </a:lnTo>
                  <a:lnTo>
                    <a:pt x="1344" y="1559"/>
                  </a:lnTo>
                  <a:lnTo>
                    <a:pt x="1335" y="1549"/>
                  </a:lnTo>
                  <a:lnTo>
                    <a:pt x="1326" y="1540"/>
                  </a:lnTo>
                  <a:lnTo>
                    <a:pt x="1317" y="1531"/>
                  </a:lnTo>
                  <a:lnTo>
                    <a:pt x="1307" y="1522"/>
                  </a:lnTo>
                  <a:lnTo>
                    <a:pt x="1307" y="1522"/>
                  </a:lnTo>
                  <a:lnTo>
                    <a:pt x="1372" y="1513"/>
                  </a:lnTo>
                  <a:lnTo>
                    <a:pt x="1435" y="1502"/>
                  </a:lnTo>
                  <a:lnTo>
                    <a:pt x="1497" y="1491"/>
                  </a:lnTo>
                  <a:lnTo>
                    <a:pt x="1555" y="1478"/>
                  </a:lnTo>
                  <a:lnTo>
                    <a:pt x="1612" y="1465"/>
                  </a:lnTo>
                  <a:lnTo>
                    <a:pt x="1666" y="1450"/>
                  </a:lnTo>
                  <a:lnTo>
                    <a:pt x="1717" y="1434"/>
                  </a:lnTo>
                  <a:lnTo>
                    <a:pt x="1766" y="1416"/>
                  </a:lnTo>
                  <a:lnTo>
                    <a:pt x="1766" y="1416"/>
                  </a:lnTo>
                  <a:lnTo>
                    <a:pt x="1808" y="1400"/>
                  </a:lnTo>
                  <a:lnTo>
                    <a:pt x="1849" y="1383"/>
                  </a:lnTo>
                  <a:lnTo>
                    <a:pt x="1887" y="1363"/>
                  </a:lnTo>
                  <a:lnTo>
                    <a:pt x="1924" y="1344"/>
                  </a:lnTo>
                  <a:lnTo>
                    <a:pt x="1959" y="1324"/>
                  </a:lnTo>
                  <a:lnTo>
                    <a:pt x="1992" y="1303"/>
                  </a:lnTo>
                  <a:lnTo>
                    <a:pt x="2023" y="1281"/>
                  </a:lnTo>
                  <a:lnTo>
                    <a:pt x="2052" y="1258"/>
                  </a:lnTo>
                  <a:lnTo>
                    <a:pt x="2080" y="1235"/>
                  </a:lnTo>
                  <a:lnTo>
                    <a:pt x="2105" y="1210"/>
                  </a:lnTo>
                  <a:lnTo>
                    <a:pt x="2128" y="1185"/>
                  </a:lnTo>
                  <a:lnTo>
                    <a:pt x="2149" y="1158"/>
                  </a:lnTo>
                  <a:lnTo>
                    <a:pt x="2168" y="1131"/>
                  </a:lnTo>
                  <a:lnTo>
                    <a:pt x="2186" y="1103"/>
                  </a:lnTo>
                  <a:lnTo>
                    <a:pt x="2201" y="1074"/>
                  </a:lnTo>
                  <a:lnTo>
                    <a:pt x="2215" y="1045"/>
                  </a:lnTo>
                  <a:lnTo>
                    <a:pt x="2215" y="1045"/>
                  </a:lnTo>
                  <a:lnTo>
                    <a:pt x="2225" y="1016"/>
                  </a:lnTo>
                  <a:lnTo>
                    <a:pt x="2234" y="988"/>
                  </a:lnTo>
                  <a:lnTo>
                    <a:pt x="2242" y="958"/>
                  </a:lnTo>
                  <a:lnTo>
                    <a:pt x="2247" y="928"/>
                  </a:lnTo>
                  <a:lnTo>
                    <a:pt x="2251" y="898"/>
                  </a:lnTo>
                  <a:lnTo>
                    <a:pt x="2253" y="866"/>
                  </a:lnTo>
                  <a:lnTo>
                    <a:pt x="2253" y="835"/>
                  </a:lnTo>
                  <a:lnTo>
                    <a:pt x="2252" y="802"/>
                  </a:lnTo>
                  <a:lnTo>
                    <a:pt x="2249" y="769"/>
                  </a:lnTo>
                  <a:lnTo>
                    <a:pt x="2244" y="736"/>
                  </a:lnTo>
                  <a:lnTo>
                    <a:pt x="2237" y="702"/>
                  </a:lnTo>
                  <a:lnTo>
                    <a:pt x="2229" y="668"/>
                  </a:lnTo>
                  <a:lnTo>
                    <a:pt x="2219" y="633"/>
                  </a:lnTo>
                  <a:lnTo>
                    <a:pt x="2207" y="598"/>
                  </a:lnTo>
                  <a:lnTo>
                    <a:pt x="2193" y="562"/>
                  </a:lnTo>
                  <a:lnTo>
                    <a:pt x="2178" y="5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269"/>
            <p:cNvSpPr>
              <a:spLocks/>
            </p:cNvSpPr>
            <p:nvPr/>
          </p:nvSpPr>
          <p:spPr bwMode="auto">
            <a:xfrm>
              <a:off x="4722801" y="908048"/>
              <a:ext cx="1771646" cy="1425572"/>
            </a:xfrm>
            <a:custGeom>
              <a:avLst/>
              <a:gdLst>
                <a:gd name="T0" fmla="*/ 1769 w 2232"/>
                <a:gd name="T1" fmla="*/ 71 h 1797"/>
                <a:gd name="T2" fmla="*/ 1891 w 2232"/>
                <a:gd name="T3" fmla="*/ 205 h 1797"/>
                <a:gd name="T4" fmla="*/ 1991 w 2232"/>
                <a:gd name="T5" fmla="*/ 337 h 1797"/>
                <a:gd name="T6" fmla="*/ 2072 w 2232"/>
                <a:gd name="T7" fmla="*/ 466 h 1797"/>
                <a:gd name="T8" fmla="*/ 2130 w 2232"/>
                <a:gd name="T9" fmla="*/ 590 h 1797"/>
                <a:gd name="T10" fmla="*/ 2166 w 2232"/>
                <a:gd name="T11" fmla="*/ 710 h 1797"/>
                <a:gd name="T12" fmla="*/ 2180 w 2232"/>
                <a:gd name="T13" fmla="*/ 824 h 1797"/>
                <a:gd name="T14" fmla="*/ 2171 w 2232"/>
                <a:gd name="T15" fmla="*/ 930 h 1797"/>
                <a:gd name="T16" fmla="*/ 2149 w 2232"/>
                <a:gd name="T17" fmla="*/ 1004 h 1797"/>
                <a:gd name="T18" fmla="*/ 2088 w 2232"/>
                <a:gd name="T19" fmla="*/ 1109 h 1797"/>
                <a:gd name="T20" fmla="*/ 1994 w 2232"/>
                <a:gd name="T21" fmla="*/ 1202 h 1797"/>
                <a:gd name="T22" fmla="*/ 1871 w 2232"/>
                <a:gd name="T23" fmla="*/ 1281 h 1797"/>
                <a:gd name="T24" fmla="*/ 1717 w 2232"/>
                <a:gd name="T25" fmla="*/ 1348 h 1797"/>
                <a:gd name="T26" fmla="*/ 1534 w 2232"/>
                <a:gd name="T27" fmla="*/ 1403 h 1797"/>
                <a:gd name="T28" fmla="*/ 1321 w 2232"/>
                <a:gd name="T29" fmla="*/ 1443 h 1797"/>
                <a:gd name="T30" fmla="*/ 1079 w 2232"/>
                <a:gd name="T31" fmla="*/ 1469 h 1797"/>
                <a:gd name="T32" fmla="*/ 809 w 2232"/>
                <a:gd name="T33" fmla="*/ 1482 h 1797"/>
                <a:gd name="T34" fmla="*/ 809 w 2232"/>
                <a:gd name="T35" fmla="*/ 1457 h 1797"/>
                <a:gd name="T36" fmla="*/ 790 w 2232"/>
                <a:gd name="T37" fmla="*/ 1398 h 1797"/>
                <a:gd name="T38" fmla="*/ 752 w 2232"/>
                <a:gd name="T39" fmla="*/ 1351 h 1797"/>
                <a:gd name="T40" fmla="*/ 699 w 2232"/>
                <a:gd name="T41" fmla="*/ 1323 h 1797"/>
                <a:gd name="T42" fmla="*/ 652 w 2232"/>
                <a:gd name="T43" fmla="*/ 1316 h 1797"/>
                <a:gd name="T44" fmla="*/ 612 w 2232"/>
                <a:gd name="T45" fmla="*/ 1322 h 1797"/>
                <a:gd name="T46" fmla="*/ 577 w 2232"/>
                <a:gd name="T47" fmla="*/ 1337 h 1797"/>
                <a:gd name="T48" fmla="*/ 521 w 2232"/>
                <a:gd name="T49" fmla="*/ 1285 h 1797"/>
                <a:gd name="T50" fmla="*/ 447 w 2232"/>
                <a:gd name="T51" fmla="*/ 1262 h 1797"/>
                <a:gd name="T52" fmla="*/ 446 w 2232"/>
                <a:gd name="T53" fmla="*/ 1245 h 1797"/>
                <a:gd name="T54" fmla="*/ 428 w 2232"/>
                <a:gd name="T55" fmla="*/ 1186 h 1797"/>
                <a:gd name="T56" fmla="*/ 389 w 2232"/>
                <a:gd name="T57" fmla="*/ 1140 h 1797"/>
                <a:gd name="T58" fmla="*/ 335 w 2232"/>
                <a:gd name="T59" fmla="*/ 1112 h 1797"/>
                <a:gd name="T60" fmla="*/ 288 w 2232"/>
                <a:gd name="T61" fmla="*/ 1105 h 1797"/>
                <a:gd name="T62" fmla="*/ 241 w 2232"/>
                <a:gd name="T63" fmla="*/ 1112 h 1797"/>
                <a:gd name="T64" fmla="*/ 201 w 2232"/>
                <a:gd name="T65" fmla="*/ 1132 h 1797"/>
                <a:gd name="T66" fmla="*/ 167 w 2232"/>
                <a:gd name="T67" fmla="*/ 1162 h 1797"/>
                <a:gd name="T68" fmla="*/ 144 w 2232"/>
                <a:gd name="T69" fmla="*/ 1201 h 1797"/>
                <a:gd name="T70" fmla="*/ 110 w 2232"/>
                <a:gd name="T71" fmla="*/ 1193 h 1797"/>
                <a:gd name="T72" fmla="*/ 69 w 2232"/>
                <a:gd name="T73" fmla="*/ 1196 h 1797"/>
                <a:gd name="T74" fmla="*/ 20 w 2232"/>
                <a:gd name="T75" fmla="*/ 1219 h 1797"/>
                <a:gd name="T76" fmla="*/ 959 w 2232"/>
                <a:gd name="T77" fmla="*/ 1789 h 1797"/>
                <a:gd name="T78" fmla="*/ 995 w 2232"/>
                <a:gd name="T79" fmla="*/ 1748 h 1797"/>
                <a:gd name="T80" fmla="*/ 1018 w 2232"/>
                <a:gd name="T81" fmla="*/ 1679 h 1797"/>
                <a:gd name="T82" fmla="*/ 1014 w 2232"/>
                <a:gd name="T83" fmla="*/ 1621 h 1797"/>
                <a:gd name="T84" fmla="*/ 980 w 2232"/>
                <a:gd name="T85" fmla="*/ 1555 h 1797"/>
                <a:gd name="T86" fmla="*/ 1014 w 2232"/>
                <a:gd name="T87" fmla="*/ 1526 h 1797"/>
                <a:gd name="T88" fmla="*/ 1246 w 2232"/>
                <a:gd name="T89" fmla="*/ 1506 h 1797"/>
                <a:gd name="T90" fmla="*/ 1454 w 2232"/>
                <a:gd name="T91" fmla="*/ 1474 h 1797"/>
                <a:gd name="T92" fmla="*/ 1639 w 2232"/>
                <a:gd name="T93" fmla="*/ 1430 h 1797"/>
                <a:gd name="T94" fmla="*/ 1761 w 2232"/>
                <a:gd name="T95" fmla="*/ 1389 h 1797"/>
                <a:gd name="T96" fmla="*/ 1915 w 2232"/>
                <a:gd name="T97" fmla="*/ 1317 h 1797"/>
                <a:gd name="T98" fmla="*/ 2040 w 2232"/>
                <a:gd name="T99" fmla="*/ 1233 h 1797"/>
                <a:gd name="T100" fmla="*/ 2134 w 2232"/>
                <a:gd name="T101" fmla="*/ 1134 h 1797"/>
                <a:gd name="T102" fmla="*/ 2197 w 2232"/>
                <a:gd name="T103" fmla="*/ 1023 h 1797"/>
                <a:gd name="T104" fmla="*/ 2222 w 2232"/>
                <a:gd name="T105" fmla="*/ 944 h 1797"/>
                <a:gd name="T106" fmla="*/ 2232 w 2232"/>
                <a:gd name="T107" fmla="*/ 830 h 1797"/>
                <a:gd name="T108" fmla="*/ 2219 w 2232"/>
                <a:gd name="T109" fmla="*/ 708 h 1797"/>
                <a:gd name="T110" fmla="*/ 2182 w 2232"/>
                <a:gd name="T111" fmla="*/ 582 h 1797"/>
                <a:gd name="T112" fmla="*/ 2122 w 2232"/>
                <a:gd name="T113" fmla="*/ 450 h 1797"/>
                <a:gd name="T114" fmla="*/ 2040 w 2232"/>
                <a:gd name="T115" fmla="*/ 314 h 1797"/>
                <a:gd name="T116" fmla="*/ 1934 w 2232"/>
                <a:gd name="T117" fmla="*/ 175 h 1797"/>
                <a:gd name="T118" fmla="*/ 1807 w 2232"/>
                <a:gd name="T119" fmla="*/ 35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2" h="1797">
                  <a:moveTo>
                    <a:pt x="1772" y="0"/>
                  </a:moveTo>
                  <a:lnTo>
                    <a:pt x="1735" y="37"/>
                  </a:lnTo>
                  <a:lnTo>
                    <a:pt x="1735" y="37"/>
                  </a:lnTo>
                  <a:lnTo>
                    <a:pt x="1769" y="71"/>
                  </a:lnTo>
                  <a:lnTo>
                    <a:pt x="1801" y="105"/>
                  </a:lnTo>
                  <a:lnTo>
                    <a:pt x="1832" y="138"/>
                  </a:lnTo>
                  <a:lnTo>
                    <a:pt x="1862" y="171"/>
                  </a:lnTo>
                  <a:lnTo>
                    <a:pt x="1891" y="205"/>
                  </a:lnTo>
                  <a:lnTo>
                    <a:pt x="1918" y="238"/>
                  </a:lnTo>
                  <a:lnTo>
                    <a:pt x="1944" y="272"/>
                  </a:lnTo>
                  <a:lnTo>
                    <a:pt x="1968" y="305"/>
                  </a:lnTo>
                  <a:lnTo>
                    <a:pt x="1991" y="337"/>
                  </a:lnTo>
                  <a:lnTo>
                    <a:pt x="2014" y="370"/>
                  </a:lnTo>
                  <a:lnTo>
                    <a:pt x="2035" y="402"/>
                  </a:lnTo>
                  <a:lnTo>
                    <a:pt x="2054" y="434"/>
                  </a:lnTo>
                  <a:lnTo>
                    <a:pt x="2072" y="466"/>
                  </a:lnTo>
                  <a:lnTo>
                    <a:pt x="2089" y="498"/>
                  </a:lnTo>
                  <a:lnTo>
                    <a:pt x="2104" y="529"/>
                  </a:lnTo>
                  <a:lnTo>
                    <a:pt x="2118" y="560"/>
                  </a:lnTo>
                  <a:lnTo>
                    <a:pt x="2130" y="590"/>
                  </a:lnTo>
                  <a:lnTo>
                    <a:pt x="2141" y="621"/>
                  </a:lnTo>
                  <a:lnTo>
                    <a:pt x="2151" y="651"/>
                  </a:lnTo>
                  <a:lnTo>
                    <a:pt x="2160" y="680"/>
                  </a:lnTo>
                  <a:lnTo>
                    <a:pt x="2166" y="710"/>
                  </a:lnTo>
                  <a:lnTo>
                    <a:pt x="2172" y="739"/>
                  </a:lnTo>
                  <a:lnTo>
                    <a:pt x="2176" y="767"/>
                  </a:lnTo>
                  <a:lnTo>
                    <a:pt x="2179" y="795"/>
                  </a:lnTo>
                  <a:lnTo>
                    <a:pt x="2180" y="824"/>
                  </a:lnTo>
                  <a:lnTo>
                    <a:pt x="2180" y="851"/>
                  </a:lnTo>
                  <a:lnTo>
                    <a:pt x="2178" y="878"/>
                  </a:lnTo>
                  <a:lnTo>
                    <a:pt x="2175" y="904"/>
                  </a:lnTo>
                  <a:lnTo>
                    <a:pt x="2171" y="930"/>
                  </a:lnTo>
                  <a:lnTo>
                    <a:pt x="2165" y="955"/>
                  </a:lnTo>
                  <a:lnTo>
                    <a:pt x="2157" y="980"/>
                  </a:lnTo>
                  <a:lnTo>
                    <a:pt x="2149" y="1004"/>
                  </a:lnTo>
                  <a:lnTo>
                    <a:pt x="2149" y="1004"/>
                  </a:lnTo>
                  <a:lnTo>
                    <a:pt x="2136" y="1031"/>
                  </a:lnTo>
                  <a:lnTo>
                    <a:pt x="2122" y="1058"/>
                  </a:lnTo>
                  <a:lnTo>
                    <a:pt x="2106" y="1084"/>
                  </a:lnTo>
                  <a:lnTo>
                    <a:pt x="2088" y="1109"/>
                  </a:lnTo>
                  <a:lnTo>
                    <a:pt x="2067" y="1133"/>
                  </a:lnTo>
                  <a:lnTo>
                    <a:pt x="2045" y="1157"/>
                  </a:lnTo>
                  <a:lnTo>
                    <a:pt x="2021" y="1180"/>
                  </a:lnTo>
                  <a:lnTo>
                    <a:pt x="1994" y="1202"/>
                  </a:lnTo>
                  <a:lnTo>
                    <a:pt x="1966" y="1223"/>
                  </a:lnTo>
                  <a:lnTo>
                    <a:pt x="1936" y="1243"/>
                  </a:lnTo>
                  <a:lnTo>
                    <a:pt x="1905" y="1263"/>
                  </a:lnTo>
                  <a:lnTo>
                    <a:pt x="1871" y="1281"/>
                  </a:lnTo>
                  <a:lnTo>
                    <a:pt x="1835" y="1299"/>
                  </a:lnTo>
                  <a:lnTo>
                    <a:pt x="1798" y="1316"/>
                  </a:lnTo>
                  <a:lnTo>
                    <a:pt x="1758" y="1333"/>
                  </a:lnTo>
                  <a:lnTo>
                    <a:pt x="1717" y="1348"/>
                  </a:lnTo>
                  <a:lnTo>
                    <a:pt x="1674" y="1364"/>
                  </a:lnTo>
                  <a:lnTo>
                    <a:pt x="1629" y="1378"/>
                  </a:lnTo>
                  <a:lnTo>
                    <a:pt x="1583" y="1391"/>
                  </a:lnTo>
                  <a:lnTo>
                    <a:pt x="1534" y="1403"/>
                  </a:lnTo>
                  <a:lnTo>
                    <a:pt x="1484" y="1414"/>
                  </a:lnTo>
                  <a:lnTo>
                    <a:pt x="1430" y="1424"/>
                  </a:lnTo>
                  <a:lnTo>
                    <a:pt x="1376" y="1434"/>
                  </a:lnTo>
                  <a:lnTo>
                    <a:pt x="1321" y="1443"/>
                  </a:lnTo>
                  <a:lnTo>
                    <a:pt x="1263" y="1451"/>
                  </a:lnTo>
                  <a:lnTo>
                    <a:pt x="1204" y="1458"/>
                  </a:lnTo>
                  <a:lnTo>
                    <a:pt x="1142" y="1464"/>
                  </a:lnTo>
                  <a:lnTo>
                    <a:pt x="1079" y="1469"/>
                  </a:lnTo>
                  <a:lnTo>
                    <a:pt x="1015" y="1474"/>
                  </a:lnTo>
                  <a:lnTo>
                    <a:pt x="948" y="1477"/>
                  </a:lnTo>
                  <a:lnTo>
                    <a:pt x="879" y="1480"/>
                  </a:lnTo>
                  <a:lnTo>
                    <a:pt x="809" y="1482"/>
                  </a:lnTo>
                  <a:lnTo>
                    <a:pt x="809" y="1482"/>
                  </a:lnTo>
                  <a:lnTo>
                    <a:pt x="810" y="1473"/>
                  </a:lnTo>
                  <a:lnTo>
                    <a:pt x="810" y="1473"/>
                  </a:lnTo>
                  <a:lnTo>
                    <a:pt x="809" y="1457"/>
                  </a:lnTo>
                  <a:lnTo>
                    <a:pt x="806" y="1441"/>
                  </a:lnTo>
                  <a:lnTo>
                    <a:pt x="802" y="1426"/>
                  </a:lnTo>
                  <a:lnTo>
                    <a:pt x="797" y="1412"/>
                  </a:lnTo>
                  <a:lnTo>
                    <a:pt x="790" y="1398"/>
                  </a:lnTo>
                  <a:lnTo>
                    <a:pt x="782" y="1385"/>
                  </a:lnTo>
                  <a:lnTo>
                    <a:pt x="773" y="1373"/>
                  </a:lnTo>
                  <a:lnTo>
                    <a:pt x="763" y="1361"/>
                  </a:lnTo>
                  <a:lnTo>
                    <a:pt x="752" y="1351"/>
                  </a:lnTo>
                  <a:lnTo>
                    <a:pt x="740" y="1342"/>
                  </a:lnTo>
                  <a:lnTo>
                    <a:pt x="727" y="1335"/>
                  </a:lnTo>
                  <a:lnTo>
                    <a:pt x="713" y="1328"/>
                  </a:lnTo>
                  <a:lnTo>
                    <a:pt x="699" y="1323"/>
                  </a:lnTo>
                  <a:lnTo>
                    <a:pt x="683" y="1319"/>
                  </a:lnTo>
                  <a:lnTo>
                    <a:pt x="668" y="1317"/>
                  </a:lnTo>
                  <a:lnTo>
                    <a:pt x="652" y="1316"/>
                  </a:lnTo>
                  <a:lnTo>
                    <a:pt x="652" y="1316"/>
                  </a:lnTo>
                  <a:lnTo>
                    <a:pt x="642" y="1317"/>
                  </a:lnTo>
                  <a:lnTo>
                    <a:pt x="632" y="1318"/>
                  </a:lnTo>
                  <a:lnTo>
                    <a:pt x="622" y="1320"/>
                  </a:lnTo>
                  <a:lnTo>
                    <a:pt x="612" y="1322"/>
                  </a:lnTo>
                  <a:lnTo>
                    <a:pt x="603" y="1325"/>
                  </a:lnTo>
                  <a:lnTo>
                    <a:pt x="594" y="1328"/>
                  </a:lnTo>
                  <a:lnTo>
                    <a:pt x="577" y="1337"/>
                  </a:lnTo>
                  <a:lnTo>
                    <a:pt x="577" y="1337"/>
                  </a:lnTo>
                  <a:lnTo>
                    <a:pt x="565" y="1321"/>
                  </a:lnTo>
                  <a:lnTo>
                    <a:pt x="552" y="1308"/>
                  </a:lnTo>
                  <a:lnTo>
                    <a:pt x="537" y="1295"/>
                  </a:lnTo>
                  <a:lnTo>
                    <a:pt x="521" y="1285"/>
                  </a:lnTo>
                  <a:lnTo>
                    <a:pt x="504" y="1276"/>
                  </a:lnTo>
                  <a:lnTo>
                    <a:pt x="486" y="1269"/>
                  </a:lnTo>
                  <a:lnTo>
                    <a:pt x="467" y="1264"/>
                  </a:lnTo>
                  <a:lnTo>
                    <a:pt x="447" y="1262"/>
                  </a:lnTo>
                  <a:lnTo>
                    <a:pt x="447" y="1262"/>
                  </a:lnTo>
                  <a:lnTo>
                    <a:pt x="447" y="1261"/>
                  </a:lnTo>
                  <a:lnTo>
                    <a:pt x="447" y="1261"/>
                  </a:lnTo>
                  <a:lnTo>
                    <a:pt x="446" y="1245"/>
                  </a:lnTo>
                  <a:lnTo>
                    <a:pt x="444" y="1229"/>
                  </a:lnTo>
                  <a:lnTo>
                    <a:pt x="440" y="1214"/>
                  </a:lnTo>
                  <a:lnTo>
                    <a:pt x="434" y="1200"/>
                  </a:lnTo>
                  <a:lnTo>
                    <a:pt x="428" y="1186"/>
                  </a:lnTo>
                  <a:lnTo>
                    <a:pt x="420" y="1173"/>
                  </a:lnTo>
                  <a:lnTo>
                    <a:pt x="411" y="1161"/>
                  </a:lnTo>
                  <a:lnTo>
                    <a:pt x="400" y="1150"/>
                  </a:lnTo>
                  <a:lnTo>
                    <a:pt x="389" y="1140"/>
                  </a:lnTo>
                  <a:lnTo>
                    <a:pt x="377" y="1131"/>
                  </a:lnTo>
                  <a:lnTo>
                    <a:pt x="364" y="1123"/>
                  </a:lnTo>
                  <a:lnTo>
                    <a:pt x="349" y="1117"/>
                  </a:lnTo>
                  <a:lnTo>
                    <a:pt x="335" y="1112"/>
                  </a:lnTo>
                  <a:lnTo>
                    <a:pt x="319" y="1108"/>
                  </a:lnTo>
                  <a:lnTo>
                    <a:pt x="304" y="1106"/>
                  </a:lnTo>
                  <a:lnTo>
                    <a:pt x="288" y="1105"/>
                  </a:lnTo>
                  <a:lnTo>
                    <a:pt x="288" y="1105"/>
                  </a:lnTo>
                  <a:lnTo>
                    <a:pt x="276" y="1105"/>
                  </a:lnTo>
                  <a:lnTo>
                    <a:pt x="264" y="1107"/>
                  </a:lnTo>
                  <a:lnTo>
                    <a:pt x="252" y="1109"/>
                  </a:lnTo>
                  <a:lnTo>
                    <a:pt x="241" y="1112"/>
                  </a:lnTo>
                  <a:lnTo>
                    <a:pt x="231" y="1116"/>
                  </a:lnTo>
                  <a:lnTo>
                    <a:pt x="220" y="1121"/>
                  </a:lnTo>
                  <a:lnTo>
                    <a:pt x="210" y="1126"/>
                  </a:lnTo>
                  <a:lnTo>
                    <a:pt x="201" y="1132"/>
                  </a:lnTo>
                  <a:lnTo>
                    <a:pt x="192" y="1139"/>
                  </a:lnTo>
                  <a:lnTo>
                    <a:pt x="183" y="1146"/>
                  </a:lnTo>
                  <a:lnTo>
                    <a:pt x="175" y="1154"/>
                  </a:lnTo>
                  <a:lnTo>
                    <a:pt x="167" y="1162"/>
                  </a:lnTo>
                  <a:lnTo>
                    <a:pt x="161" y="1171"/>
                  </a:lnTo>
                  <a:lnTo>
                    <a:pt x="154" y="1180"/>
                  </a:lnTo>
                  <a:lnTo>
                    <a:pt x="149" y="1190"/>
                  </a:lnTo>
                  <a:lnTo>
                    <a:pt x="144" y="1201"/>
                  </a:lnTo>
                  <a:lnTo>
                    <a:pt x="144" y="1201"/>
                  </a:lnTo>
                  <a:lnTo>
                    <a:pt x="133" y="1197"/>
                  </a:lnTo>
                  <a:lnTo>
                    <a:pt x="122" y="1194"/>
                  </a:lnTo>
                  <a:lnTo>
                    <a:pt x="110" y="1193"/>
                  </a:lnTo>
                  <a:lnTo>
                    <a:pt x="98" y="1192"/>
                  </a:lnTo>
                  <a:lnTo>
                    <a:pt x="98" y="1192"/>
                  </a:lnTo>
                  <a:lnTo>
                    <a:pt x="83" y="1193"/>
                  </a:lnTo>
                  <a:lnTo>
                    <a:pt x="69" y="1196"/>
                  </a:lnTo>
                  <a:lnTo>
                    <a:pt x="56" y="1200"/>
                  </a:lnTo>
                  <a:lnTo>
                    <a:pt x="43" y="1205"/>
                  </a:lnTo>
                  <a:lnTo>
                    <a:pt x="31" y="1211"/>
                  </a:lnTo>
                  <a:lnTo>
                    <a:pt x="20" y="1219"/>
                  </a:lnTo>
                  <a:lnTo>
                    <a:pt x="10" y="1228"/>
                  </a:lnTo>
                  <a:lnTo>
                    <a:pt x="0" y="1238"/>
                  </a:lnTo>
                  <a:lnTo>
                    <a:pt x="5" y="1797"/>
                  </a:lnTo>
                  <a:lnTo>
                    <a:pt x="959" y="1789"/>
                  </a:lnTo>
                  <a:lnTo>
                    <a:pt x="959" y="1789"/>
                  </a:lnTo>
                  <a:lnTo>
                    <a:pt x="972" y="1777"/>
                  </a:lnTo>
                  <a:lnTo>
                    <a:pt x="984" y="1763"/>
                  </a:lnTo>
                  <a:lnTo>
                    <a:pt x="995" y="1748"/>
                  </a:lnTo>
                  <a:lnTo>
                    <a:pt x="1003" y="1733"/>
                  </a:lnTo>
                  <a:lnTo>
                    <a:pt x="1010" y="1716"/>
                  </a:lnTo>
                  <a:lnTo>
                    <a:pt x="1015" y="1698"/>
                  </a:lnTo>
                  <a:lnTo>
                    <a:pt x="1018" y="1679"/>
                  </a:lnTo>
                  <a:lnTo>
                    <a:pt x="1019" y="1660"/>
                  </a:lnTo>
                  <a:lnTo>
                    <a:pt x="1019" y="1660"/>
                  </a:lnTo>
                  <a:lnTo>
                    <a:pt x="1018" y="1640"/>
                  </a:lnTo>
                  <a:lnTo>
                    <a:pt x="1014" y="1621"/>
                  </a:lnTo>
                  <a:lnTo>
                    <a:pt x="1009" y="1603"/>
                  </a:lnTo>
                  <a:lnTo>
                    <a:pt x="1001" y="1586"/>
                  </a:lnTo>
                  <a:lnTo>
                    <a:pt x="991" y="1570"/>
                  </a:lnTo>
                  <a:lnTo>
                    <a:pt x="980" y="1555"/>
                  </a:lnTo>
                  <a:lnTo>
                    <a:pt x="967" y="1541"/>
                  </a:lnTo>
                  <a:lnTo>
                    <a:pt x="953" y="1530"/>
                  </a:lnTo>
                  <a:lnTo>
                    <a:pt x="953" y="1530"/>
                  </a:lnTo>
                  <a:lnTo>
                    <a:pt x="1014" y="1526"/>
                  </a:lnTo>
                  <a:lnTo>
                    <a:pt x="1075" y="1522"/>
                  </a:lnTo>
                  <a:lnTo>
                    <a:pt x="1133" y="1517"/>
                  </a:lnTo>
                  <a:lnTo>
                    <a:pt x="1190" y="1512"/>
                  </a:lnTo>
                  <a:lnTo>
                    <a:pt x="1246" y="1506"/>
                  </a:lnTo>
                  <a:lnTo>
                    <a:pt x="1300" y="1499"/>
                  </a:lnTo>
                  <a:lnTo>
                    <a:pt x="1353" y="1491"/>
                  </a:lnTo>
                  <a:lnTo>
                    <a:pt x="1404" y="1483"/>
                  </a:lnTo>
                  <a:lnTo>
                    <a:pt x="1454" y="1474"/>
                  </a:lnTo>
                  <a:lnTo>
                    <a:pt x="1504" y="1464"/>
                  </a:lnTo>
                  <a:lnTo>
                    <a:pt x="1550" y="1453"/>
                  </a:lnTo>
                  <a:lnTo>
                    <a:pt x="1596" y="1442"/>
                  </a:lnTo>
                  <a:lnTo>
                    <a:pt x="1639" y="1430"/>
                  </a:lnTo>
                  <a:lnTo>
                    <a:pt x="1682" y="1417"/>
                  </a:lnTo>
                  <a:lnTo>
                    <a:pt x="1722" y="1404"/>
                  </a:lnTo>
                  <a:lnTo>
                    <a:pt x="1761" y="1389"/>
                  </a:lnTo>
                  <a:lnTo>
                    <a:pt x="1761" y="1389"/>
                  </a:lnTo>
                  <a:lnTo>
                    <a:pt x="1803" y="1373"/>
                  </a:lnTo>
                  <a:lnTo>
                    <a:pt x="1842" y="1355"/>
                  </a:lnTo>
                  <a:lnTo>
                    <a:pt x="1880" y="1336"/>
                  </a:lnTo>
                  <a:lnTo>
                    <a:pt x="1915" y="1317"/>
                  </a:lnTo>
                  <a:lnTo>
                    <a:pt x="1949" y="1297"/>
                  </a:lnTo>
                  <a:lnTo>
                    <a:pt x="1981" y="1277"/>
                  </a:lnTo>
                  <a:lnTo>
                    <a:pt x="2012" y="1255"/>
                  </a:lnTo>
                  <a:lnTo>
                    <a:pt x="2040" y="1233"/>
                  </a:lnTo>
                  <a:lnTo>
                    <a:pt x="2067" y="1209"/>
                  </a:lnTo>
                  <a:lnTo>
                    <a:pt x="2091" y="1185"/>
                  </a:lnTo>
                  <a:lnTo>
                    <a:pt x="2114" y="1160"/>
                  </a:lnTo>
                  <a:lnTo>
                    <a:pt x="2134" y="1134"/>
                  </a:lnTo>
                  <a:lnTo>
                    <a:pt x="2153" y="1108"/>
                  </a:lnTo>
                  <a:lnTo>
                    <a:pt x="2170" y="1081"/>
                  </a:lnTo>
                  <a:lnTo>
                    <a:pt x="2184" y="1052"/>
                  </a:lnTo>
                  <a:lnTo>
                    <a:pt x="2197" y="1023"/>
                  </a:lnTo>
                  <a:lnTo>
                    <a:pt x="2197" y="1023"/>
                  </a:lnTo>
                  <a:lnTo>
                    <a:pt x="2207" y="997"/>
                  </a:lnTo>
                  <a:lnTo>
                    <a:pt x="2215" y="971"/>
                  </a:lnTo>
                  <a:lnTo>
                    <a:pt x="2222" y="944"/>
                  </a:lnTo>
                  <a:lnTo>
                    <a:pt x="2227" y="916"/>
                  </a:lnTo>
                  <a:lnTo>
                    <a:pt x="2230" y="888"/>
                  </a:lnTo>
                  <a:lnTo>
                    <a:pt x="2232" y="859"/>
                  </a:lnTo>
                  <a:lnTo>
                    <a:pt x="2232" y="830"/>
                  </a:lnTo>
                  <a:lnTo>
                    <a:pt x="2231" y="799"/>
                  </a:lnTo>
                  <a:lnTo>
                    <a:pt x="2229" y="770"/>
                  </a:lnTo>
                  <a:lnTo>
                    <a:pt x="2225" y="739"/>
                  </a:lnTo>
                  <a:lnTo>
                    <a:pt x="2219" y="708"/>
                  </a:lnTo>
                  <a:lnTo>
                    <a:pt x="2212" y="677"/>
                  </a:lnTo>
                  <a:lnTo>
                    <a:pt x="2204" y="646"/>
                  </a:lnTo>
                  <a:lnTo>
                    <a:pt x="2194" y="614"/>
                  </a:lnTo>
                  <a:lnTo>
                    <a:pt x="2182" y="582"/>
                  </a:lnTo>
                  <a:lnTo>
                    <a:pt x="2170" y="549"/>
                  </a:lnTo>
                  <a:lnTo>
                    <a:pt x="2155" y="516"/>
                  </a:lnTo>
                  <a:lnTo>
                    <a:pt x="2140" y="483"/>
                  </a:lnTo>
                  <a:lnTo>
                    <a:pt x="2122" y="450"/>
                  </a:lnTo>
                  <a:lnTo>
                    <a:pt x="2104" y="416"/>
                  </a:lnTo>
                  <a:lnTo>
                    <a:pt x="2084" y="382"/>
                  </a:lnTo>
                  <a:lnTo>
                    <a:pt x="2063" y="348"/>
                  </a:lnTo>
                  <a:lnTo>
                    <a:pt x="2040" y="314"/>
                  </a:lnTo>
                  <a:lnTo>
                    <a:pt x="2016" y="280"/>
                  </a:lnTo>
                  <a:lnTo>
                    <a:pt x="1989" y="244"/>
                  </a:lnTo>
                  <a:lnTo>
                    <a:pt x="1962" y="210"/>
                  </a:lnTo>
                  <a:lnTo>
                    <a:pt x="1934" y="175"/>
                  </a:lnTo>
                  <a:lnTo>
                    <a:pt x="1904" y="140"/>
                  </a:lnTo>
                  <a:lnTo>
                    <a:pt x="1873" y="105"/>
                  </a:lnTo>
                  <a:lnTo>
                    <a:pt x="1841" y="70"/>
                  </a:lnTo>
                  <a:lnTo>
                    <a:pt x="1807" y="35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270"/>
            <p:cNvSpPr>
              <a:spLocks/>
            </p:cNvSpPr>
            <p:nvPr/>
          </p:nvSpPr>
          <p:spPr bwMode="auto">
            <a:xfrm>
              <a:off x="4722802" y="908048"/>
              <a:ext cx="1771646" cy="1425572"/>
            </a:xfrm>
            <a:custGeom>
              <a:avLst/>
              <a:gdLst>
                <a:gd name="T0" fmla="*/ 1769 w 2232"/>
                <a:gd name="T1" fmla="*/ 71 h 1797"/>
                <a:gd name="T2" fmla="*/ 1891 w 2232"/>
                <a:gd name="T3" fmla="*/ 205 h 1797"/>
                <a:gd name="T4" fmla="*/ 1991 w 2232"/>
                <a:gd name="T5" fmla="*/ 337 h 1797"/>
                <a:gd name="T6" fmla="*/ 2072 w 2232"/>
                <a:gd name="T7" fmla="*/ 466 h 1797"/>
                <a:gd name="T8" fmla="*/ 2130 w 2232"/>
                <a:gd name="T9" fmla="*/ 590 h 1797"/>
                <a:gd name="T10" fmla="*/ 2166 w 2232"/>
                <a:gd name="T11" fmla="*/ 710 h 1797"/>
                <a:gd name="T12" fmla="*/ 2180 w 2232"/>
                <a:gd name="T13" fmla="*/ 824 h 1797"/>
                <a:gd name="T14" fmla="*/ 2171 w 2232"/>
                <a:gd name="T15" fmla="*/ 930 h 1797"/>
                <a:gd name="T16" fmla="*/ 2149 w 2232"/>
                <a:gd name="T17" fmla="*/ 1004 h 1797"/>
                <a:gd name="T18" fmla="*/ 2088 w 2232"/>
                <a:gd name="T19" fmla="*/ 1109 h 1797"/>
                <a:gd name="T20" fmla="*/ 1994 w 2232"/>
                <a:gd name="T21" fmla="*/ 1202 h 1797"/>
                <a:gd name="T22" fmla="*/ 1871 w 2232"/>
                <a:gd name="T23" fmla="*/ 1281 h 1797"/>
                <a:gd name="T24" fmla="*/ 1717 w 2232"/>
                <a:gd name="T25" fmla="*/ 1348 h 1797"/>
                <a:gd name="T26" fmla="*/ 1534 w 2232"/>
                <a:gd name="T27" fmla="*/ 1403 h 1797"/>
                <a:gd name="T28" fmla="*/ 1321 w 2232"/>
                <a:gd name="T29" fmla="*/ 1443 h 1797"/>
                <a:gd name="T30" fmla="*/ 1079 w 2232"/>
                <a:gd name="T31" fmla="*/ 1469 h 1797"/>
                <a:gd name="T32" fmla="*/ 809 w 2232"/>
                <a:gd name="T33" fmla="*/ 1482 h 1797"/>
                <a:gd name="T34" fmla="*/ 809 w 2232"/>
                <a:gd name="T35" fmla="*/ 1457 h 1797"/>
                <a:gd name="T36" fmla="*/ 790 w 2232"/>
                <a:gd name="T37" fmla="*/ 1398 h 1797"/>
                <a:gd name="T38" fmla="*/ 752 w 2232"/>
                <a:gd name="T39" fmla="*/ 1351 h 1797"/>
                <a:gd name="T40" fmla="*/ 699 w 2232"/>
                <a:gd name="T41" fmla="*/ 1323 h 1797"/>
                <a:gd name="T42" fmla="*/ 652 w 2232"/>
                <a:gd name="T43" fmla="*/ 1316 h 1797"/>
                <a:gd name="T44" fmla="*/ 612 w 2232"/>
                <a:gd name="T45" fmla="*/ 1322 h 1797"/>
                <a:gd name="T46" fmla="*/ 577 w 2232"/>
                <a:gd name="T47" fmla="*/ 1337 h 1797"/>
                <a:gd name="T48" fmla="*/ 521 w 2232"/>
                <a:gd name="T49" fmla="*/ 1285 h 1797"/>
                <a:gd name="T50" fmla="*/ 447 w 2232"/>
                <a:gd name="T51" fmla="*/ 1262 h 1797"/>
                <a:gd name="T52" fmla="*/ 446 w 2232"/>
                <a:gd name="T53" fmla="*/ 1245 h 1797"/>
                <a:gd name="T54" fmla="*/ 428 w 2232"/>
                <a:gd name="T55" fmla="*/ 1186 h 1797"/>
                <a:gd name="T56" fmla="*/ 389 w 2232"/>
                <a:gd name="T57" fmla="*/ 1140 h 1797"/>
                <a:gd name="T58" fmla="*/ 335 w 2232"/>
                <a:gd name="T59" fmla="*/ 1112 h 1797"/>
                <a:gd name="T60" fmla="*/ 288 w 2232"/>
                <a:gd name="T61" fmla="*/ 1105 h 1797"/>
                <a:gd name="T62" fmla="*/ 241 w 2232"/>
                <a:gd name="T63" fmla="*/ 1112 h 1797"/>
                <a:gd name="T64" fmla="*/ 201 w 2232"/>
                <a:gd name="T65" fmla="*/ 1132 h 1797"/>
                <a:gd name="T66" fmla="*/ 167 w 2232"/>
                <a:gd name="T67" fmla="*/ 1162 h 1797"/>
                <a:gd name="T68" fmla="*/ 144 w 2232"/>
                <a:gd name="T69" fmla="*/ 1201 h 1797"/>
                <a:gd name="T70" fmla="*/ 110 w 2232"/>
                <a:gd name="T71" fmla="*/ 1193 h 1797"/>
                <a:gd name="T72" fmla="*/ 69 w 2232"/>
                <a:gd name="T73" fmla="*/ 1196 h 1797"/>
                <a:gd name="T74" fmla="*/ 20 w 2232"/>
                <a:gd name="T75" fmla="*/ 1219 h 1797"/>
                <a:gd name="T76" fmla="*/ 959 w 2232"/>
                <a:gd name="T77" fmla="*/ 1789 h 1797"/>
                <a:gd name="T78" fmla="*/ 995 w 2232"/>
                <a:gd name="T79" fmla="*/ 1748 h 1797"/>
                <a:gd name="T80" fmla="*/ 1018 w 2232"/>
                <a:gd name="T81" fmla="*/ 1679 h 1797"/>
                <a:gd name="T82" fmla="*/ 1014 w 2232"/>
                <a:gd name="T83" fmla="*/ 1621 h 1797"/>
                <a:gd name="T84" fmla="*/ 980 w 2232"/>
                <a:gd name="T85" fmla="*/ 1555 h 1797"/>
                <a:gd name="T86" fmla="*/ 1014 w 2232"/>
                <a:gd name="T87" fmla="*/ 1526 h 1797"/>
                <a:gd name="T88" fmla="*/ 1246 w 2232"/>
                <a:gd name="T89" fmla="*/ 1506 h 1797"/>
                <a:gd name="T90" fmla="*/ 1454 w 2232"/>
                <a:gd name="T91" fmla="*/ 1474 h 1797"/>
                <a:gd name="T92" fmla="*/ 1639 w 2232"/>
                <a:gd name="T93" fmla="*/ 1430 h 1797"/>
                <a:gd name="T94" fmla="*/ 1761 w 2232"/>
                <a:gd name="T95" fmla="*/ 1389 h 1797"/>
                <a:gd name="T96" fmla="*/ 1915 w 2232"/>
                <a:gd name="T97" fmla="*/ 1317 h 1797"/>
                <a:gd name="T98" fmla="*/ 2040 w 2232"/>
                <a:gd name="T99" fmla="*/ 1233 h 1797"/>
                <a:gd name="T100" fmla="*/ 2134 w 2232"/>
                <a:gd name="T101" fmla="*/ 1134 h 1797"/>
                <a:gd name="T102" fmla="*/ 2197 w 2232"/>
                <a:gd name="T103" fmla="*/ 1023 h 1797"/>
                <a:gd name="T104" fmla="*/ 2222 w 2232"/>
                <a:gd name="T105" fmla="*/ 944 h 1797"/>
                <a:gd name="T106" fmla="*/ 2232 w 2232"/>
                <a:gd name="T107" fmla="*/ 830 h 1797"/>
                <a:gd name="T108" fmla="*/ 2219 w 2232"/>
                <a:gd name="T109" fmla="*/ 708 h 1797"/>
                <a:gd name="T110" fmla="*/ 2182 w 2232"/>
                <a:gd name="T111" fmla="*/ 582 h 1797"/>
                <a:gd name="T112" fmla="*/ 2122 w 2232"/>
                <a:gd name="T113" fmla="*/ 450 h 1797"/>
                <a:gd name="T114" fmla="*/ 2040 w 2232"/>
                <a:gd name="T115" fmla="*/ 314 h 1797"/>
                <a:gd name="T116" fmla="*/ 1934 w 2232"/>
                <a:gd name="T117" fmla="*/ 175 h 1797"/>
                <a:gd name="T118" fmla="*/ 1807 w 2232"/>
                <a:gd name="T119" fmla="*/ 35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2" h="1797">
                  <a:moveTo>
                    <a:pt x="1772" y="0"/>
                  </a:moveTo>
                  <a:lnTo>
                    <a:pt x="1735" y="37"/>
                  </a:lnTo>
                  <a:lnTo>
                    <a:pt x="1735" y="37"/>
                  </a:lnTo>
                  <a:lnTo>
                    <a:pt x="1769" y="71"/>
                  </a:lnTo>
                  <a:lnTo>
                    <a:pt x="1801" y="105"/>
                  </a:lnTo>
                  <a:lnTo>
                    <a:pt x="1832" y="138"/>
                  </a:lnTo>
                  <a:lnTo>
                    <a:pt x="1862" y="171"/>
                  </a:lnTo>
                  <a:lnTo>
                    <a:pt x="1891" y="205"/>
                  </a:lnTo>
                  <a:lnTo>
                    <a:pt x="1918" y="238"/>
                  </a:lnTo>
                  <a:lnTo>
                    <a:pt x="1944" y="272"/>
                  </a:lnTo>
                  <a:lnTo>
                    <a:pt x="1968" y="305"/>
                  </a:lnTo>
                  <a:lnTo>
                    <a:pt x="1991" y="337"/>
                  </a:lnTo>
                  <a:lnTo>
                    <a:pt x="2014" y="370"/>
                  </a:lnTo>
                  <a:lnTo>
                    <a:pt x="2035" y="402"/>
                  </a:lnTo>
                  <a:lnTo>
                    <a:pt x="2054" y="434"/>
                  </a:lnTo>
                  <a:lnTo>
                    <a:pt x="2072" y="466"/>
                  </a:lnTo>
                  <a:lnTo>
                    <a:pt x="2089" y="498"/>
                  </a:lnTo>
                  <a:lnTo>
                    <a:pt x="2104" y="529"/>
                  </a:lnTo>
                  <a:lnTo>
                    <a:pt x="2118" y="560"/>
                  </a:lnTo>
                  <a:lnTo>
                    <a:pt x="2130" y="590"/>
                  </a:lnTo>
                  <a:lnTo>
                    <a:pt x="2141" y="621"/>
                  </a:lnTo>
                  <a:lnTo>
                    <a:pt x="2151" y="651"/>
                  </a:lnTo>
                  <a:lnTo>
                    <a:pt x="2160" y="680"/>
                  </a:lnTo>
                  <a:lnTo>
                    <a:pt x="2166" y="710"/>
                  </a:lnTo>
                  <a:lnTo>
                    <a:pt x="2172" y="739"/>
                  </a:lnTo>
                  <a:lnTo>
                    <a:pt x="2176" y="767"/>
                  </a:lnTo>
                  <a:lnTo>
                    <a:pt x="2179" y="795"/>
                  </a:lnTo>
                  <a:lnTo>
                    <a:pt x="2180" y="824"/>
                  </a:lnTo>
                  <a:lnTo>
                    <a:pt x="2180" y="851"/>
                  </a:lnTo>
                  <a:lnTo>
                    <a:pt x="2178" y="878"/>
                  </a:lnTo>
                  <a:lnTo>
                    <a:pt x="2175" y="904"/>
                  </a:lnTo>
                  <a:lnTo>
                    <a:pt x="2171" y="930"/>
                  </a:lnTo>
                  <a:lnTo>
                    <a:pt x="2165" y="955"/>
                  </a:lnTo>
                  <a:lnTo>
                    <a:pt x="2157" y="980"/>
                  </a:lnTo>
                  <a:lnTo>
                    <a:pt x="2149" y="1004"/>
                  </a:lnTo>
                  <a:lnTo>
                    <a:pt x="2149" y="1004"/>
                  </a:lnTo>
                  <a:lnTo>
                    <a:pt x="2136" y="1031"/>
                  </a:lnTo>
                  <a:lnTo>
                    <a:pt x="2122" y="1058"/>
                  </a:lnTo>
                  <a:lnTo>
                    <a:pt x="2106" y="1084"/>
                  </a:lnTo>
                  <a:lnTo>
                    <a:pt x="2088" y="1109"/>
                  </a:lnTo>
                  <a:lnTo>
                    <a:pt x="2067" y="1133"/>
                  </a:lnTo>
                  <a:lnTo>
                    <a:pt x="2045" y="1157"/>
                  </a:lnTo>
                  <a:lnTo>
                    <a:pt x="2021" y="1180"/>
                  </a:lnTo>
                  <a:lnTo>
                    <a:pt x="1994" y="1202"/>
                  </a:lnTo>
                  <a:lnTo>
                    <a:pt x="1966" y="1223"/>
                  </a:lnTo>
                  <a:lnTo>
                    <a:pt x="1936" y="1243"/>
                  </a:lnTo>
                  <a:lnTo>
                    <a:pt x="1905" y="1263"/>
                  </a:lnTo>
                  <a:lnTo>
                    <a:pt x="1871" y="1281"/>
                  </a:lnTo>
                  <a:lnTo>
                    <a:pt x="1835" y="1299"/>
                  </a:lnTo>
                  <a:lnTo>
                    <a:pt x="1798" y="1316"/>
                  </a:lnTo>
                  <a:lnTo>
                    <a:pt x="1758" y="1333"/>
                  </a:lnTo>
                  <a:lnTo>
                    <a:pt x="1717" y="1348"/>
                  </a:lnTo>
                  <a:lnTo>
                    <a:pt x="1674" y="1364"/>
                  </a:lnTo>
                  <a:lnTo>
                    <a:pt x="1629" y="1378"/>
                  </a:lnTo>
                  <a:lnTo>
                    <a:pt x="1583" y="1391"/>
                  </a:lnTo>
                  <a:lnTo>
                    <a:pt x="1534" y="1403"/>
                  </a:lnTo>
                  <a:lnTo>
                    <a:pt x="1484" y="1414"/>
                  </a:lnTo>
                  <a:lnTo>
                    <a:pt x="1430" y="1424"/>
                  </a:lnTo>
                  <a:lnTo>
                    <a:pt x="1376" y="1434"/>
                  </a:lnTo>
                  <a:lnTo>
                    <a:pt x="1321" y="1443"/>
                  </a:lnTo>
                  <a:lnTo>
                    <a:pt x="1263" y="1451"/>
                  </a:lnTo>
                  <a:lnTo>
                    <a:pt x="1204" y="1458"/>
                  </a:lnTo>
                  <a:lnTo>
                    <a:pt x="1142" y="1464"/>
                  </a:lnTo>
                  <a:lnTo>
                    <a:pt x="1079" y="1469"/>
                  </a:lnTo>
                  <a:lnTo>
                    <a:pt x="1015" y="1474"/>
                  </a:lnTo>
                  <a:lnTo>
                    <a:pt x="948" y="1477"/>
                  </a:lnTo>
                  <a:lnTo>
                    <a:pt x="879" y="1480"/>
                  </a:lnTo>
                  <a:lnTo>
                    <a:pt x="809" y="1482"/>
                  </a:lnTo>
                  <a:lnTo>
                    <a:pt x="809" y="1482"/>
                  </a:lnTo>
                  <a:lnTo>
                    <a:pt x="810" y="1473"/>
                  </a:lnTo>
                  <a:lnTo>
                    <a:pt x="810" y="1473"/>
                  </a:lnTo>
                  <a:lnTo>
                    <a:pt x="809" y="1457"/>
                  </a:lnTo>
                  <a:lnTo>
                    <a:pt x="806" y="1441"/>
                  </a:lnTo>
                  <a:lnTo>
                    <a:pt x="802" y="1426"/>
                  </a:lnTo>
                  <a:lnTo>
                    <a:pt x="797" y="1412"/>
                  </a:lnTo>
                  <a:lnTo>
                    <a:pt x="790" y="1398"/>
                  </a:lnTo>
                  <a:lnTo>
                    <a:pt x="782" y="1385"/>
                  </a:lnTo>
                  <a:lnTo>
                    <a:pt x="773" y="1373"/>
                  </a:lnTo>
                  <a:lnTo>
                    <a:pt x="763" y="1361"/>
                  </a:lnTo>
                  <a:lnTo>
                    <a:pt x="752" y="1351"/>
                  </a:lnTo>
                  <a:lnTo>
                    <a:pt x="740" y="1342"/>
                  </a:lnTo>
                  <a:lnTo>
                    <a:pt x="727" y="1335"/>
                  </a:lnTo>
                  <a:lnTo>
                    <a:pt x="713" y="1328"/>
                  </a:lnTo>
                  <a:lnTo>
                    <a:pt x="699" y="1323"/>
                  </a:lnTo>
                  <a:lnTo>
                    <a:pt x="683" y="1319"/>
                  </a:lnTo>
                  <a:lnTo>
                    <a:pt x="668" y="1317"/>
                  </a:lnTo>
                  <a:lnTo>
                    <a:pt x="652" y="1316"/>
                  </a:lnTo>
                  <a:lnTo>
                    <a:pt x="652" y="1316"/>
                  </a:lnTo>
                  <a:lnTo>
                    <a:pt x="642" y="1317"/>
                  </a:lnTo>
                  <a:lnTo>
                    <a:pt x="632" y="1318"/>
                  </a:lnTo>
                  <a:lnTo>
                    <a:pt x="622" y="1320"/>
                  </a:lnTo>
                  <a:lnTo>
                    <a:pt x="612" y="1322"/>
                  </a:lnTo>
                  <a:lnTo>
                    <a:pt x="603" y="1325"/>
                  </a:lnTo>
                  <a:lnTo>
                    <a:pt x="594" y="1328"/>
                  </a:lnTo>
                  <a:lnTo>
                    <a:pt x="577" y="1337"/>
                  </a:lnTo>
                  <a:lnTo>
                    <a:pt x="577" y="1337"/>
                  </a:lnTo>
                  <a:lnTo>
                    <a:pt x="565" y="1321"/>
                  </a:lnTo>
                  <a:lnTo>
                    <a:pt x="552" y="1308"/>
                  </a:lnTo>
                  <a:lnTo>
                    <a:pt x="537" y="1295"/>
                  </a:lnTo>
                  <a:lnTo>
                    <a:pt x="521" y="1285"/>
                  </a:lnTo>
                  <a:lnTo>
                    <a:pt x="504" y="1276"/>
                  </a:lnTo>
                  <a:lnTo>
                    <a:pt x="486" y="1269"/>
                  </a:lnTo>
                  <a:lnTo>
                    <a:pt x="467" y="1264"/>
                  </a:lnTo>
                  <a:lnTo>
                    <a:pt x="447" y="1262"/>
                  </a:lnTo>
                  <a:lnTo>
                    <a:pt x="447" y="1262"/>
                  </a:lnTo>
                  <a:lnTo>
                    <a:pt x="447" y="1261"/>
                  </a:lnTo>
                  <a:lnTo>
                    <a:pt x="447" y="1261"/>
                  </a:lnTo>
                  <a:lnTo>
                    <a:pt x="446" y="1245"/>
                  </a:lnTo>
                  <a:lnTo>
                    <a:pt x="444" y="1229"/>
                  </a:lnTo>
                  <a:lnTo>
                    <a:pt x="440" y="1214"/>
                  </a:lnTo>
                  <a:lnTo>
                    <a:pt x="434" y="1200"/>
                  </a:lnTo>
                  <a:lnTo>
                    <a:pt x="428" y="1186"/>
                  </a:lnTo>
                  <a:lnTo>
                    <a:pt x="420" y="1173"/>
                  </a:lnTo>
                  <a:lnTo>
                    <a:pt x="411" y="1161"/>
                  </a:lnTo>
                  <a:lnTo>
                    <a:pt x="400" y="1150"/>
                  </a:lnTo>
                  <a:lnTo>
                    <a:pt x="389" y="1140"/>
                  </a:lnTo>
                  <a:lnTo>
                    <a:pt x="377" y="1131"/>
                  </a:lnTo>
                  <a:lnTo>
                    <a:pt x="364" y="1123"/>
                  </a:lnTo>
                  <a:lnTo>
                    <a:pt x="349" y="1117"/>
                  </a:lnTo>
                  <a:lnTo>
                    <a:pt x="335" y="1112"/>
                  </a:lnTo>
                  <a:lnTo>
                    <a:pt x="319" y="1108"/>
                  </a:lnTo>
                  <a:lnTo>
                    <a:pt x="304" y="1106"/>
                  </a:lnTo>
                  <a:lnTo>
                    <a:pt x="288" y="1105"/>
                  </a:lnTo>
                  <a:lnTo>
                    <a:pt x="288" y="1105"/>
                  </a:lnTo>
                  <a:lnTo>
                    <a:pt x="276" y="1105"/>
                  </a:lnTo>
                  <a:lnTo>
                    <a:pt x="264" y="1107"/>
                  </a:lnTo>
                  <a:lnTo>
                    <a:pt x="252" y="1109"/>
                  </a:lnTo>
                  <a:lnTo>
                    <a:pt x="241" y="1112"/>
                  </a:lnTo>
                  <a:lnTo>
                    <a:pt x="231" y="1116"/>
                  </a:lnTo>
                  <a:lnTo>
                    <a:pt x="220" y="1121"/>
                  </a:lnTo>
                  <a:lnTo>
                    <a:pt x="210" y="1126"/>
                  </a:lnTo>
                  <a:lnTo>
                    <a:pt x="201" y="1132"/>
                  </a:lnTo>
                  <a:lnTo>
                    <a:pt x="192" y="1139"/>
                  </a:lnTo>
                  <a:lnTo>
                    <a:pt x="183" y="1146"/>
                  </a:lnTo>
                  <a:lnTo>
                    <a:pt x="175" y="1154"/>
                  </a:lnTo>
                  <a:lnTo>
                    <a:pt x="167" y="1162"/>
                  </a:lnTo>
                  <a:lnTo>
                    <a:pt x="161" y="1171"/>
                  </a:lnTo>
                  <a:lnTo>
                    <a:pt x="154" y="1180"/>
                  </a:lnTo>
                  <a:lnTo>
                    <a:pt x="149" y="1190"/>
                  </a:lnTo>
                  <a:lnTo>
                    <a:pt x="144" y="1201"/>
                  </a:lnTo>
                  <a:lnTo>
                    <a:pt x="144" y="1201"/>
                  </a:lnTo>
                  <a:lnTo>
                    <a:pt x="133" y="1197"/>
                  </a:lnTo>
                  <a:lnTo>
                    <a:pt x="122" y="1194"/>
                  </a:lnTo>
                  <a:lnTo>
                    <a:pt x="110" y="1193"/>
                  </a:lnTo>
                  <a:lnTo>
                    <a:pt x="98" y="1192"/>
                  </a:lnTo>
                  <a:lnTo>
                    <a:pt x="98" y="1192"/>
                  </a:lnTo>
                  <a:lnTo>
                    <a:pt x="83" y="1193"/>
                  </a:lnTo>
                  <a:lnTo>
                    <a:pt x="69" y="1196"/>
                  </a:lnTo>
                  <a:lnTo>
                    <a:pt x="56" y="1200"/>
                  </a:lnTo>
                  <a:lnTo>
                    <a:pt x="43" y="1205"/>
                  </a:lnTo>
                  <a:lnTo>
                    <a:pt x="31" y="1211"/>
                  </a:lnTo>
                  <a:lnTo>
                    <a:pt x="20" y="1219"/>
                  </a:lnTo>
                  <a:lnTo>
                    <a:pt x="10" y="1228"/>
                  </a:lnTo>
                  <a:lnTo>
                    <a:pt x="0" y="1238"/>
                  </a:lnTo>
                  <a:lnTo>
                    <a:pt x="5" y="1797"/>
                  </a:lnTo>
                  <a:lnTo>
                    <a:pt x="959" y="1789"/>
                  </a:lnTo>
                  <a:lnTo>
                    <a:pt x="959" y="1789"/>
                  </a:lnTo>
                  <a:lnTo>
                    <a:pt x="972" y="1777"/>
                  </a:lnTo>
                  <a:lnTo>
                    <a:pt x="984" y="1763"/>
                  </a:lnTo>
                  <a:lnTo>
                    <a:pt x="995" y="1748"/>
                  </a:lnTo>
                  <a:lnTo>
                    <a:pt x="1003" y="1733"/>
                  </a:lnTo>
                  <a:lnTo>
                    <a:pt x="1010" y="1716"/>
                  </a:lnTo>
                  <a:lnTo>
                    <a:pt x="1015" y="1698"/>
                  </a:lnTo>
                  <a:lnTo>
                    <a:pt x="1018" y="1679"/>
                  </a:lnTo>
                  <a:lnTo>
                    <a:pt x="1019" y="1660"/>
                  </a:lnTo>
                  <a:lnTo>
                    <a:pt x="1019" y="1660"/>
                  </a:lnTo>
                  <a:lnTo>
                    <a:pt x="1018" y="1640"/>
                  </a:lnTo>
                  <a:lnTo>
                    <a:pt x="1014" y="1621"/>
                  </a:lnTo>
                  <a:lnTo>
                    <a:pt x="1009" y="1603"/>
                  </a:lnTo>
                  <a:lnTo>
                    <a:pt x="1001" y="1586"/>
                  </a:lnTo>
                  <a:lnTo>
                    <a:pt x="991" y="1570"/>
                  </a:lnTo>
                  <a:lnTo>
                    <a:pt x="980" y="1555"/>
                  </a:lnTo>
                  <a:lnTo>
                    <a:pt x="967" y="1541"/>
                  </a:lnTo>
                  <a:lnTo>
                    <a:pt x="953" y="1530"/>
                  </a:lnTo>
                  <a:lnTo>
                    <a:pt x="953" y="1530"/>
                  </a:lnTo>
                  <a:lnTo>
                    <a:pt x="1014" y="1526"/>
                  </a:lnTo>
                  <a:lnTo>
                    <a:pt x="1075" y="1522"/>
                  </a:lnTo>
                  <a:lnTo>
                    <a:pt x="1133" y="1517"/>
                  </a:lnTo>
                  <a:lnTo>
                    <a:pt x="1190" y="1512"/>
                  </a:lnTo>
                  <a:lnTo>
                    <a:pt x="1246" y="1506"/>
                  </a:lnTo>
                  <a:lnTo>
                    <a:pt x="1300" y="1499"/>
                  </a:lnTo>
                  <a:lnTo>
                    <a:pt x="1353" y="1491"/>
                  </a:lnTo>
                  <a:lnTo>
                    <a:pt x="1404" y="1483"/>
                  </a:lnTo>
                  <a:lnTo>
                    <a:pt x="1454" y="1474"/>
                  </a:lnTo>
                  <a:lnTo>
                    <a:pt x="1504" y="1464"/>
                  </a:lnTo>
                  <a:lnTo>
                    <a:pt x="1550" y="1453"/>
                  </a:lnTo>
                  <a:lnTo>
                    <a:pt x="1596" y="1442"/>
                  </a:lnTo>
                  <a:lnTo>
                    <a:pt x="1639" y="1430"/>
                  </a:lnTo>
                  <a:lnTo>
                    <a:pt x="1682" y="1417"/>
                  </a:lnTo>
                  <a:lnTo>
                    <a:pt x="1722" y="1404"/>
                  </a:lnTo>
                  <a:lnTo>
                    <a:pt x="1761" y="1389"/>
                  </a:lnTo>
                  <a:lnTo>
                    <a:pt x="1761" y="1389"/>
                  </a:lnTo>
                  <a:lnTo>
                    <a:pt x="1803" y="1373"/>
                  </a:lnTo>
                  <a:lnTo>
                    <a:pt x="1842" y="1355"/>
                  </a:lnTo>
                  <a:lnTo>
                    <a:pt x="1880" y="1336"/>
                  </a:lnTo>
                  <a:lnTo>
                    <a:pt x="1915" y="1317"/>
                  </a:lnTo>
                  <a:lnTo>
                    <a:pt x="1949" y="1297"/>
                  </a:lnTo>
                  <a:lnTo>
                    <a:pt x="1981" y="1277"/>
                  </a:lnTo>
                  <a:lnTo>
                    <a:pt x="2012" y="1255"/>
                  </a:lnTo>
                  <a:lnTo>
                    <a:pt x="2040" y="1233"/>
                  </a:lnTo>
                  <a:lnTo>
                    <a:pt x="2067" y="1209"/>
                  </a:lnTo>
                  <a:lnTo>
                    <a:pt x="2091" y="1185"/>
                  </a:lnTo>
                  <a:lnTo>
                    <a:pt x="2114" y="1160"/>
                  </a:lnTo>
                  <a:lnTo>
                    <a:pt x="2134" y="1134"/>
                  </a:lnTo>
                  <a:lnTo>
                    <a:pt x="2153" y="1108"/>
                  </a:lnTo>
                  <a:lnTo>
                    <a:pt x="2170" y="1081"/>
                  </a:lnTo>
                  <a:lnTo>
                    <a:pt x="2184" y="1052"/>
                  </a:lnTo>
                  <a:lnTo>
                    <a:pt x="2197" y="1023"/>
                  </a:lnTo>
                  <a:lnTo>
                    <a:pt x="2197" y="1023"/>
                  </a:lnTo>
                  <a:lnTo>
                    <a:pt x="2207" y="997"/>
                  </a:lnTo>
                  <a:lnTo>
                    <a:pt x="2215" y="971"/>
                  </a:lnTo>
                  <a:lnTo>
                    <a:pt x="2222" y="944"/>
                  </a:lnTo>
                  <a:lnTo>
                    <a:pt x="2227" y="916"/>
                  </a:lnTo>
                  <a:lnTo>
                    <a:pt x="2230" y="888"/>
                  </a:lnTo>
                  <a:lnTo>
                    <a:pt x="2232" y="859"/>
                  </a:lnTo>
                  <a:lnTo>
                    <a:pt x="2232" y="830"/>
                  </a:lnTo>
                  <a:lnTo>
                    <a:pt x="2231" y="799"/>
                  </a:lnTo>
                  <a:lnTo>
                    <a:pt x="2229" y="770"/>
                  </a:lnTo>
                  <a:lnTo>
                    <a:pt x="2225" y="739"/>
                  </a:lnTo>
                  <a:lnTo>
                    <a:pt x="2219" y="708"/>
                  </a:lnTo>
                  <a:lnTo>
                    <a:pt x="2212" y="677"/>
                  </a:lnTo>
                  <a:lnTo>
                    <a:pt x="2204" y="646"/>
                  </a:lnTo>
                  <a:lnTo>
                    <a:pt x="2194" y="614"/>
                  </a:lnTo>
                  <a:lnTo>
                    <a:pt x="2182" y="582"/>
                  </a:lnTo>
                  <a:lnTo>
                    <a:pt x="2170" y="549"/>
                  </a:lnTo>
                  <a:lnTo>
                    <a:pt x="2155" y="516"/>
                  </a:lnTo>
                  <a:lnTo>
                    <a:pt x="2140" y="483"/>
                  </a:lnTo>
                  <a:lnTo>
                    <a:pt x="2122" y="450"/>
                  </a:lnTo>
                  <a:lnTo>
                    <a:pt x="2104" y="416"/>
                  </a:lnTo>
                  <a:lnTo>
                    <a:pt x="2084" y="382"/>
                  </a:lnTo>
                  <a:lnTo>
                    <a:pt x="2063" y="348"/>
                  </a:lnTo>
                  <a:lnTo>
                    <a:pt x="2040" y="314"/>
                  </a:lnTo>
                  <a:lnTo>
                    <a:pt x="2016" y="280"/>
                  </a:lnTo>
                  <a:lnTo>
                    <a:pt x="1989" y="244"/>
                  </a:lnTo>
                  <a:lnTo>
                    <a:pt x="1962" y="210"/>
                  </a:lnTo>
                  <a:lnTo>
                    <a:pt x="1934" y="175"/>
                  </a:lnTo>
                  <a:lnTo>
                    <a:pt x="1904" y="140"/>
                  </a:lnTo>
                  <a:lnTo>
                    <a:pt x="1873" y="105"/>
                  </a:lnTo>
                  <a:lnTo>
                    <a:pt x="1841" y="70"/>
                  </a:lnTo>
                  <a:lnTo>
                    <a:pt x="1807" y="35"/>
                  </a:lnTo>
                  <a:lnTo>
                    <a:pt x="17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271"/>
            <p:cNvSpPr>
              <a:spLocks/>
            </p:cNvSpPr>
            <p:nvPr/>
          </p:nvSpPr>
          <p:spPr bwMode="auto">
            <a:xfrm>
              <a:off x="5989624" y="831848"/>
              <a:ext cx="222249" cy="187325"/>
            </a:xfrm>
            <a:custGeom>
              <a:avLst/>
              <a:gdLst>
                <a:gd name="T0" fmla="*/ 0 w 278"/>
                <a:gd name="T1" fmla="*/ 42 h 235"/>
                <a:gd name="T2" fmla="*/ 0 w 278"/>
                <a:gd name="T3" fmla="*/ 42 h 235"/>
                <a:gd name="T4" fmla="*/ 0 w 278"/>
                <a:gd name="T5" fmla="*/ 47 h 235"/>
                <a:gd name="T6" fmla="*/ 2 w 278"/>
                <a:gd name="T7" fmla="*/ 60 h 235"/>
                <a:gd name="T8" fmla="*/ 6 w 278"/>
                <a:gd name="T9" fmla="*/ 79 h 235"/>
                <a:gd name="T10" fmla="*/ 8 w 278"/>
                <a:gd name="T11" fmla="*/ 90 h 235"/>
                <a:gd name="T12" fmla="*/ 12 w 278"/>
                <a:gd name="T13" fmla="*/ 102 h 235"/>
                <a:gd name="T14" fmla="*/ 16 w 278"/>
                <a:gd name="T15" fmla="*/ 114 h 235"/>
                <a:gd name="T16" fmla="*/ 22 w 278"/>
                <a:gd name="T17" fmla="*/ 127 h 235"/>
                <a:gd name="T18" fmla="*/ 28 w 278"/>
                <a:gd name="T19" fmla="*/ 139 h 235"/>
                <a:gd name="T20" fmla="*/ 36 w 278"/>
                <a:gd name="T21" fmla="*/ 151 h 235"/>
                <a:gd name="T22" fmla="*/ 45 w 278"/>
                <a:gd name="T23" fmla="*/ 162 h 235"/>
                <a:gd name="T24" fmla="*/ 55 w 278"/>
                <a:gd name="T25" fmla="*/ 173 h 235"/>
                <a:gd name="T26" fmla="*/ 67 w 278"/>
                <a:gd name="T27" fmla="*/ 182 h 235"/>
                <a:gd name="T28" fmla="*/ 81 w 278"/>
                <a:gd name="T29" fmla="*/ 190 h 235"/>
                <a:gd name="T30" fmla="*/ 81 w 278"/>
                <a:gd name="T31" fmla="*/ 190 h 235"/>
                <a:gd name="T32" fmla="*/ 95 w 278"/>
                <a:gd name="T33" fmla="*/ 196 h 235"/>
                <a:gd name="T34" fmla="*/ 111 w 278"/>
                <a:gd name="T35" fmla="*/ 202 h 235"/>
                <a:gd name="T36" fmla="*/ 127 w 278"/>
                <a:gd name="T37" fmla="*/ 207 h 235"/>
                <a:gd name="T38" fmla="*/ 143 w 278"/>
                <a:gd name="T39" fmla="*/ 212 h 235"/>
                <a:gd name="T40" fmla="*/ 176 w 278"/>
                <a:gd name="T41" fmla="*/ 220 h 235"/>
                <a:gd name="T42" fmla="*/ 208 w 278"/>
                <a:gd name="T43" fmla="*/ 226 h 235"/>
                <a:gd name="T44" fmla="*/ 235 w 278"/>
                <a:gd name="T45" fmla="*/ 230 h 235"/>
                <a:gd name="T46" fmla="*/ 258 w 278"/>
                <a:gd name="T47" fmla="*/ 233 h 235"/>
                <a:gd name="T48" fmla="*/ 278 w 278"/>
                <a:gd name="T49" fmla="*/ 235 h 235"/>
                <a:gd name="T50" fmla="*/ 42 w 278"/>
                <a:gd name="T51" fmla="*/ 0 h 235"/>
                <a:gd name="T52" fmla="*/ 0 w 278"/>
                <a:gd name="T53" fmla="*/ 4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235">
                  <a:moveTo>
                    <a:pt x="0" y="42"/>
                  </a:moveTo>
                  <a:lnTo>
                    <a:pt x="0" y="42"/>
                  </a:lnTo>
                  <a:lnTo>
                    <a:pt x="0" y="47"/>
                  </a:lnTo>
                  <a:lnTo>
                    <a:pt x="2" y="60"/>
                  </a:lnTo>
                  <a:lnTo>
                    <a:pt x="6" y="79"/>
                  </a:lnTo>
                  <a:lnTo>
                    <a:pt x="8" y="90"/>
                  </a:lnTo>
                  <a:lnTo>
                    <a:pt x="12" y="102"/>
                  </a:lnTo>
                  <a:lnTo>
                    <a:pt x="16" y="114"/>
                  </a:lnTo>
                  <a:lnTo>
                    <a:pt x="22" y="127"/>
                  </a:lnTo>
                  <a:lnTo>
                    <a:pt x="28" y="139"/>
                  </a:lnTo>
                  <a:lnTo>
                    <a:pt x="36" y="151"/>
                  </a:lnTo>
                  <a:lnTo>
                    <a:pt x="45" y="162"/>
                  </a:lnTo>
                  <a:lnTo>
                    <a:pt x="55" y="173"/>
                  </a:lnTo>
                  <a:lnTo>
                    <a:pt x="67" y="182"/>
                  </a:lnTo>
                  <a:lnTo>
                    <a:pt x="81" y="190"/>
                  </a:lnTo>
                  <a:lnTo>
                    <a:pt x="81" y="190"/>
                  </a:lnTo>
                  <a:lnTo>
                    <a:pt x="95" y="196"/>
                  </a:lnTo>
                  <a:lnTo>
                    <a:pt x="111" y="202"/>
                  </a:lnTo>
                  <a:lnTo>
                    <a:pt x="127" y="207"/>
                  </a:lnTo>
                  <a:lnTo>
                    <a:pt x="143" y="212"/>
                  </a:lnTo>
                  <a:lnTo>
                    <a:pt x="176" y="220"/>
                  </a:lnTo>
                  <a:lnTo>
                    <a:pt x="208" y="226"/>
                  </a:lnTo>
                  <a:lnTo>
                    <a:pt x="235" y="230"/>
                  </a:lnTo>
                  <a:lnTo>
                    <a:pt x="258" y="233"/>
                  </a:lnTo>
                  <a:lnTo>
                    <a:pt x="278" y="235"/>
                  </a:lnTo>
                  <a:lnTo>
                    <a:pt x="42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603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272"/>
            <p:cNvSpPr>
              <a:spLocks/>
            </p:cNvSpPr>
            <p:nvPr/>
          </p:nvSpPr>
          <p:spPr bwMode="auto">
            <a:xfrm>
              <a:off x="6002324" y="831848"/>
              <a:ext cx="141288" cy="119063"/>
            </a:xfrm>
            <a:custGeom>
              <a:avLst/>
              <a:gdLst>
                <a:gd name="T0" fmla="*/ 0 w 177"/>
                <a:gd name="T1" fmla="*/ 27 h 150"/>
                <a:gd name="T2" fmla="*/ 0 w 177"/>
                <a:gd name="T3" fmla="*/ 27 h 150"/>
                <a:gd name="T4" fmla="*/ 2 w 177"/>
                <a:gd name="T5" fmla="*/ 38 h 150"/>
                <a:gd name="T6" fmla="*/ 4 w 177"/>
                <a:gd name="T7" fmla="*/ 50 h 150"/>
                <a:gd name="T8" fmla="*/ 8 w 177"/>
                <a:gd name="T9" fmla="*/ 65 h 150"/>
                <a:gd name="T10" fmla="*/ 14 w 177"/>
                <a:gd name="T11" fmla="*/ 81 h 150"/>
                <a:gd name="T12" fmla="*/ 18 w 177"/>
                <a:gd name="T13" fmla="*/ 89 h 150"/>
                <a:gd name="T14" fmla="*/ 23 w 177"/>
                <a:gd name="T15" fmla="*/ 96 h 150"/>
                <a:gd name="T16" fmla="*/ 29 w 177"/>
                <a:gd name="T17" fmla="*/ 103 h 150"/>
                <a:gd name="T18" fmla="*/ 35 w 177"/>
                <a:gd name="T19" fmla="*/ 110 h 150"/>
                <a:gd name="T20" fmla="*/ 43 w 177"/>
                <a:gd name="T21" fmla="*/ 116 h 150"/>
                <a:gd name="T22" fmla="*/ 52 w 177"/>
                <a:gd name="T23" fmla="*/ 121 h 150"/>
                <a:gd name="T24" fmla="*/ 52 w 177"/>
                <a:gd name="T25" fmla="*/ 121 h 150"/>
                <a:gd name="T26" fmla="*/ 71 w 177"/>
                <a:gd name="T27" fmla="*/ 129 h 150"/>
                <a:gd name="T28" fmla="*/ 92 w 177"/>
                <a:gd name="T29" fmla="*/ 135 h 150"/>
                <a:gd name="T30" fmla="*/ 113 w 177"/>
                <a:gd name="T31" fmla="*/ 140 h 150"/>
                <a:gd name="T32" fmla="*/ 133 w 177"/>
                <a:gd name="T33" fmla="*/ 144 h 150"/>
                <a:gd name="T34" fmla="*/ 164 w 177"/>
                <a:gd name="T35" fmla="*/ 148 h 150"/>
                <a:gd name="T36" fmla="*/ 177 w 177"/>
                <a:gd name="T37" fmla="*/ 150 h 150"/>
                <a:gd name="T38" fmla="*/ 27 w 177"/>
                <a:gd name="T39" fmla="*/ 0 h 150"/>
                <a:gd name="T40" fmla="*/ 0 w 177"/>
                <a:gd name="T41" fmla="*/ 2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50">
                  <a:moveTo>
                    <a:pt x="0" y="27"/>
                  </a:moveTo>
                  <a:lnTo>
                    <a:pt x="0" y="27"/>
                  </a:lnTo>
                  <a:lnTo>
                    <a:pt x="2" y="38"/>
                  </a:lnTo>
                  <a:lnTo>
                    <a:pt x="4" y="50"/>
                  </a:lnTo>
                  <a:lnTo>
                    <a:pt x="8" y="65"/>
                  </a:lnTo>
                  <a:lnTo>
                    <a:pt x="14" y="81"/>
                  </a:lnTo>
                  <a:lnTo>
                    <a:pt x="18" y="89"/>
                  </a:lnTo>
                  <a:lnTo>
                    <a:pt x="23" y="96"/>
                  </a:lnTo>
                  <a:lnTo>
                    <a:pt x="29" y="103"/>
                  </a:lnTo>
                  <a:lnTo>
                    <a:pt x="35" y="110"/>
                  </a:lnTo>
                  <a:lnTo>
                    <a:pt x="43" y="116"/>
                  </a:lnTo>
                  <a:lnTo>
                    <a:pt x="52" y="121"/>
                  </a:lnTo>
                  <a:lnTo>
                    <a:pt x="52" y="121"/>
                  </a:lnTo>
                  <a:lnTo>
                    <a:pt x="71" y="129"/>
                  </a:lnTo>
                  <a:lnTo>
                    <a:pt x="92" y="135"/>
                  </a:lnTo>
                  <a:lnTo>
                    <a:pt x="113" y="140"/>
                  </a:lnTo>
                  <a:lnTo>
                    <a:pt x="133" y="144"/>
                  </a:lnTo>
                  <a:lnTo>
                    <a:pt x="164" y="148"/>
                  </a:lnTo>
                  <a:lnTo>
                    <a:pt x="177" y="150"/>
                  </a:lnTo>
                  <a:lnTo>
                    <a:pt x="2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273"/>
            <p:cNvSpPr>
              <a:spLocks/>
            </p:cNvSpPr>
            <p:nvPr/>
          </p:nvSpPr>
          <p:spPr bwMode="auto">
            <a:xfrm>
              <a:off x="6022961" y="798511"/>
              <a:ext cx="188912" cy="220662"/>
            </a:xfrm>
            <a:custGeom>
              <a:avLst/>
              <a:gdLst>
                <a:gd name="T0" fmla="*/ 42 w 236"/>
                <a:gd name="T1" fmla="*/ 0 h 277"/>
                <a:gd name="T2" fmla="*/ 42 w 236"/>
                <a:gd name="T3" fmla="*/ 0 h 277"/>
                <a:gd name="T4" fmla="*/ 47 w 236"/>
                <a:gd name="T5" fmla="*/ 0 h 277"/>
                <a:gd name="T6" fmla="*/ 60 w 236"/>
                <a:gd name="T7" fmla="*/ 2 h 277"/>
                <a:gd name="T8" fmla="*/ 79 w 236"/>
                <a:gd name="T9" fmla="*/ 5 h 277"/>
                <a:gd name="T10" fmla="*/ 90 w 236"/>
                <a:gd name="T11" fmla="*/ 8 h 277"/>
                <a:gd name="T12" fmla="*/ 102 w 236"/>
                <a:gd name="T13" fmla="*/ 11 h 277"/>
                <a:gd name="T14" fmla="*/ 114 w 236"/>
                <a:gd name="T15" fmla="*/ 16 h 277"/>
                <a:gd name="T16" fmla="*/ 127 w 236"/>
                <a:gd name="T17" fmla="*/ 21 h 277"/>
                <a:gd name="T18" fmla="*/ 139 w 236"/>
                <a:gd name="T19" fmla="*/ 28 h 277"/>
                <a:gd name="T20" fmla="*/ 151 w 236"/>
                <a:gd name="T21" fmla="*/ 35 h 277"/>
                <a:gd name="T22" fmla="*/ 163 w 236"/>
                <a:gd name="T23" fmla="*/ 44 h 277"/>
                <a:gd name="T24" fmla="*/ 173 w 236"/>
                <a:gd name="T25" fmla="*/ 55 h 277"/>
                <a:gd name="T26" fmla="*/ 182 w 236"/>
                <a:gd name="T27" fmla="*/ 66 h 277"/>
                <a:gd name="T28" fmla="*/ 190 w 236"/>
                <a:gd name="T29" fmla="*/ 80 h 277"/>
                <a:gd name="T30" fmla="*/ 190 w 236"/>
                <a:gd name="T31" fmla="*/ 80 h 277"/>
                <a:gd name="T32" fmla="*/ 196 w 236"/>
                <a:gd name="T33" fmla="*/ 95 h 277"/>
                <a:gd name="T34" fmla="*/ 202 w 236"/>
                <a:gd name="T35" fmla="*/ 110 h 277"/>
                <a:gd name="T36" fmla="*/ 208 w 236"/>
                <a:gd name="T37" fmla="*/ 126 h 277"/>
                <a:gd name="T38" fmla="*/ 213 w 236"/>
                <a:gd name="T39" fmla="*/ 143 h 277"/>
                <a:gd name="T40" fmla="*/ 221 w 236"/>
                <a:gd name="T41" fmla="*/ 176 h 277"/>
                <a:gd name="T42" fmla="*/ 227 w 236"/>
                <a:gd name="T43" fmla="*/ 207 h 277"/>
                <a:gd name="T44" fmla="*/ 231 w 236"/>
                <a:gd name="T45" fmla="*/ 235 h 277"/>
                <a:gd name="T46" fmla="*/ 234 w 236"/>
                <a:gd name="T47" fmla="*/ 257 h 277"/>
                <a:gd name="T48" fmla="*/ 236 w 236"/>
                <a:gd name="T49" fmla="*/ 277 h 277"/>
                <a:gd name="T50" fmla="*/ 0 w 236"/>
                <a:gd name="T51" fmla="*/ 42 h 277"/>
                <a:gd name="T52" fmla="*/ 42 w 236"/>
                <a:gd name="T5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6" h="277">
                  <a:moveTo>
                    <a:pt x="42" y="0"/>
                  </a:moveTo>
                  <a:lnTo>
                    <a:pt x="42" y="0"/>
                  </a:lnTo>
                  <a:lnTo>
                    <a:pt x="47" y="0"/>
                  </a:lnTo>
                  <a:lnTo>
                    <a:pt x="60" y="2"/>
                  </a:lnTo>
                  <a:lnTo>
                    <a:pt x="79" y="5"/>
                  </a:lnTo>
                  <a:lnTo>
                    <a:pt x="90" y="8"/>
                  </a:lnTo>
                  <a:lnTo>
                    <a:pt x="102" y="11"/>
                  </a:lnTo>
                  <a:lnTo>
                    <a:pt x="114" y="16"/>
                  </a:lnTo>
                  <a:lnTo>
                    <a:pt x="127" y="21"/>
                  </a:lnTo>
                  <a:lnTo>
                    <a:pt x="139" y="28"/>
                  </a:lnTo>
                  <a:lnTo>
                    <a:pt x="151" y="35"/>
                  </a:lnTo>
                  <a:lnTo>
                    <a:pt x="163" y="44"/>
                  </a:lnTo>
                  <a:lnTo>
                    <a:pt x="173" y="55"/>
                  </a:lnTo>
                  <a:lnTo>
                    <a:pt x="182" y="66"/>
                  </a:lnTo>
                  <a:lnTo>
                    <a:pt x="190" y="80"/>
                  </a:lnTo>
                  <a:lnTo>
                    <a:pt x="190" y="80"/>
                  </a:lnTo>
                  <a:lnTo>
                    <a:pt x="196" y="95"/>
                  </a:lnTo>
                  <a:lnTo>
                    <a:pt x="202" y="110"/>
                  </a:lnTo>
                  <a:lnTo>
                    <a:pt x="208" y="126"/>
                  </a:lnTo>
                  <a:lnTo>
                    <a:pt x="213" y="143"/>
                  </a:lnTo>
                  <a:lnTo>
                    <a:pt x="221" y="176"/>
                  </a:lnTo>
                  <a:lnTo>
                    <a:pt x="227" y="207"/>
                  </a:lnTo>
                  <a:lnTo>
                    <a:pt x="231" y="235"/>
                  </a:lnTo>
                  <a:lnTo>
                    <a:pt x="234" y="257"/>
                  </a:lnTo>
                  <a:lnTo>
                    <a:pt x="236" y="277"/>
                  </a:lnTo>
                  <a:lnTo>
                    <a:pt x="0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8B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274"/>
            <p:cNvSpPr>
              <a:spLocks/>
            </p:cNvSpPr>
            <p:nvPr/>
          </p:nvSpPr>
          <p:spPr bwMode="auto">
            <a:xfrm>
              <a:off x="6022961" y="809623"/>
              <a:ext cx="120650" cy="141288"/>
            </a:xfrm>
            <a:custGeom>
              <a:avLst/>
              <a:gdLst>
                <a:gd name="T0" fmla="*/ 27 w 150"/>
                <a:gd name="T1" fmla="*/ 0 h 177"/>
                <a:gd name="T2" fmla="*/ 27 w 150"/>
                <a:gd name="T3" fmla="*/ 0 h 177"/>
                <a:gd name="T4" fmla="*/ 38 w 150"/>
                <a:gd name="T5" fmla="*/ 1 h 177"/>
                <a:gd name="T6" fmla="*/ 50 w 150"/>
                <a:gd name="T7" fmla="*/ 3 h 177"/>
                <a:gd name="T8" fmla="*/ 65 w 150"/>
                <a:gd name="T9" fmla="*/ 7 h 177"/>
                <a:gd name="T10" fmla="*/ 81 w 150"/>
                <a:gd name="T11" fmla="*/ 14 h 177"/>
                <a:gd name="T12" fmla="*/ 89 w 150"/>
                <a:gd name="T13" fmla="*/ 18 h 177"/>
                <a:gd name="T14" fmla="*/ 96 w 150"/>
                <a:gd name="T15" fmla="*/ 23 h 177"/>
                <a:gd name="T16" fmla="*/ 104 w 150"/>
                <a:gd name="T17" fmla="*/ 28 h 177"/>
                <a:gd name="T18" fmla="*/ 110 w 150"/>
                <a:gd name="T19" fmla="*/ 35 h 177"/>
                <a:gd name="T20" fmla="*/ 116 w 150"/>
                <a:gd name="T21" fmla="*/ 43 h 177"/>
                <a:gd name="T22" fmla="*/ 121 w 150"/>
                <a:gd name="T23" fmla="*/ 51 h 177"/>
                <a:gd name="T24" fmla="*/ 121 w 150"/>
                <a:gd name="T25" fmla="*/ 51 h 177"/>
                <a:gd name="T26" fmla="*/ 129 w 150"/>
                <a:gd name="T27" fmla="*/ 70 h 177"/>
                <a:gd name="T28" fmla="*/ 135 w 150"/>
                <a:gd name="T29" fmla="*/ 91 h 177"/>
                <a:gd name="T30" fmla="*/ 141 w 150"/>
                <a:gd name="T31" fmla="*/ 112 h 177"/>
                <a:gd name="T32" fmla="*/ 144 w 150"/>
                <a:gd name="T33" fmla="*/ 132 h 177"/>
                <a:gd name="T34" fmla="*/ 149 w 150"/>
                <a:gd name="T35" fmla="*/ 164 h 177"/>
                <a:gd name="T36" fmla="*/ 150 w 150"/>
                <a:gd name="T37" fmla="*/ 177 h 177"/>
                <a:gd name="T38" fmla="*/ 0 w 150"/>
                <a:gd name="T39" fmla="*/ 27 h 177"/>
                <a:gd name="T40" fmla="*/ 27 w 150"/>
                <a:gd name="T4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" h="177">
                  <a:moveTo>
                    <a:pt x="27" y="0"/>
                  </a:moveTo>
                  <a:lnTo>
                    <a:pt x="27" y="0"/>
                  </a:lnTo>
                  <a:lnTo>
                    <a:pt x="38" y="1"/>
                  </a:lnTo>
                  <a:lnTo>
                    <a:pt x="50" y="3"/>
                  </a:lnTo>
                  <a:lnTo>
                    <a:pt x="65" y="7"/>
                  </a:lnTo>
                  <a:lnTo>
                    <a:pt x="81" y="14"/>
                  </a:lnTo>
                  <a:lnTo>
                    <a:pt x="89" y="18"/>
                  </a:lnTo>
                  <a:lnTo>
                    <a:pt x="96" y="23"/>
                  </a:lnTo>
                  <a:lnTo>
                    <a:pt x="104" y="28"/>
                  </a:lnTo>
                  <a:lnTo>
                    <a:pt x="110" y="35"/>
                  </a:lnTo>
                  <a:lnTo>
                    <a:pt x="116" y="43"/>
                  </a:lnTo>
                  <a:lnTo>
                    <a:pt x="121" y="51"/>
                  </a:lnTo>
                  <a:lnTo>
                    <a:pt x="121" y="51"/>
                  </a:lnTo>
                  <a:lnTo>
                    <a:pt x="129" y="70"/>
                  </a:lnTo>
                  <a:lnTo>
                    <a:pt x="135" y="91"/>
                  </a:lnTo>
                  <a:lnTo>
                    <a:pt x="141" y="112"/>
                  </a:lnTo>
                  <a:lnTo>
                    <a:pt x="144" y="132"/>
                  </a:lnTo>
                  <a:lnTo>
                    <a:pt x="149" y="164"/>
                  </a:lnTo>
                  <a:lnTo>
                    <a:pt x="150" y="177"/>
                  </a:lnTo>
                  <a:lnTo>
                    <a:pt x="0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A5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275"/>
            <p:cNvSpPr>
              <a:spLocks/>
            </p:cNvSpPr>
            <p:nvPr/>
          </p:nvSpPr>
          <p:spPr bwMode="auto">
            <a:xfrm>
              <a:off x="5200638" y="0"/>
              <a:ext cx="785811" cy="792161"/>
            </a:xfrm>
            <a:custGeom>
              <a:avLst/>
              <a:gdLst>
                <a:gd name="T0" fmla="*/ 974 w 989"/>
                <a:gd name="T1" fmla="*/ 999 h 999"/>
                <a:gd name="T2" fmla="*/ 970 w 989"/>
                <a:gd name="T3" fmla="*/ 998 h 999"/>
                <a:gd name="T4" fmla="*/ 957 w 989"/>
                <a:gd name="T5" fmla="*/ 994 h 999"/>
                <a:gd name="T6" fmla="*/ 912 w 989"/>
                <a:gd name="T7" fmla="*/ 977 h 999"/>
                <a:gd name="T8" fmla="*/ 882 w 989"/>
                <a:gd name="T9" fmla="*/ 964 h 999"/>
                <a:gd name="T10" fmla="*/ 846 w 989"/>
                <a:gd name="T11" fmla="*/ 946 h 999"/>
                <a:gd name="T12" fmla="*/ 767 w 989"/>
                <a:gd name="T13" fmla="*/ 900 h 999"/>
                <a:gd name="T14" fmla="*/ 725 w 989"/>
                <a:gd name="T15" fmla="*/ 872 h 999"/>
                <a:gd name="T16" fmla="*/ 703 w 989"/>
                <a:gd name="T17" fmla="*/ 856 h 999"/>
                <a:gd name="T18" fmla="*/ 681 w 989"/>
                <a:gd name="T19" fmla="*/ 839 h 999"/>
                <a:gd name="T20" fmla="*/ 637 w 989"/>
                <a:gd name="T21" fmla="*/ 802 h 999"/>
                <a:gd name="T22" fmla="*/ 594 w 989"/>
                <a:gd name="T23" fmla="*/ 761 h 999"/>
                <a:gd name="T24" fmla="*/ 573 w 989"/>
                <a:gd name="T25" fmla="*/ 738 h 999"/>
                <a:gd name="T26" fmla="*/ 553 w 989"/>
                <a:gd name="T27" fmla="*/ 715 h 999"/>
                <a:gd name="T28" fmla="*/ 514 w 989"/>
                <a:gd name="T29" fmla="*/ 665 h 999"/>
                <a:gd name="T30" fmla="*/ 475 w 989"/>
                <a:gd name="T31" fmla="*/ 613 h 999"/>
                <a:gd name="T32" fmla="*/ 434 w 989"/>
                <a:gd name="T33" fmla="*/ 563 h 999"/>
                <a:gd name="T34" fmla="*/ 393 w 989"/>
                <a:gd name="T35" fmla="*/ 513 h 999"/>
                <a:gd name="T36" fmla="*/ 352 w 989"/>
                <a:gd name="T37" fmla="*/ 464 h 999"/>
                <a:gd name="T38" fmla="*/ 272 w 989"/>
                <a:gd name="T39" fmla="*/ 367 h 999"/>
                <a:gd name="T40" fmla="*/ 199 w 989"/>
                <a:gd name="T41" fmla="*/ 274 h 999"/>
                <a:gd name="T42" fmla="*/ 166 w 989"/>
                <a:gd name="T43" fmla="*/ 232 h 999"/>
                <a:gd name="T44" fmla="*/ 134 w 989"/>
                <a:gd name="T45" fmla="*/ 192 h 999"/>
                <a:gd name="T46" fmla="*/ 80 w 989"/>
                <a:gd name="T47" fmla="*/ 121 h 999"/>
                <a:gd name="T48" fmla="*/ 58 w 989"/>
                <a:gd name="T49" fmla="*/ 92 h 999"/>
                <a:gd name="T50" fmla="*/ 39 w 989"/>
                <a:gd name="T51" fmla="*/ 67 h 999"/>
                <a:gd name="T52" fmla="*/ 13 w 989"/>
                <a:gd name="T53" fmla="*/ 31 h 999"/>
                <a:gd name="T54" fmla="*/ 3 w 989"/>
                <a:gd name="T55" fmla="*/ 19 h 999"/>
                <a:gd name="T56" fmla="*/ 2 w 989"/>
                <a:gd name="T57" fmla="*/ 17 h 999"/>
                <a:gd name="T58" fmla="*/ 0 w 989"/>
                <a:gd name="T59" fmla="*/ 11 h 999"/>
                <a:gd name="T60" fmla="*/ 1 w 989"/>
                <a:gd name="T61" fmla="*/ 5 h 999"/>
                <a:gd name="T62" fmla="*/ 3 w 989"/>
                <a:gd name="T63" fmla="*/ 3 h 999"/>
                <a:gd name="T64" fmla="*/ 8 w 989"/>
                <a:gd name="T65" fmla="*/ 0 h 999"/>
                <a:gd name="T66" fmla="*/ 13 w 989"/>
                <a:gd name="T67" fmla="*/ 1 h 999"/>
                <a:gd name="T68" fmla="*/ 19 w 989"/>
                <a:gd name="T69" fmla="*/ 3 h 999"/>
                <a:gd name="T70" fmla="*/ 31 w 989"/>
                <a:gd name="T71" fmla="*/ 13 h 999"/>
                <a:gd name="T72" fmla="*/ 66 w 989"/>
                <a:gd name="T73" fmla="*/ 40 h 999"/>
                <a:gd name="T74" fmla="*/ 91 w 989"/>
                <a:gd name="T75" fmla="*/ 59 h 999"/>
                <a:gd name="T76" fmla="*/ 121 w 989"/>
                <a:gd name="T77" fmla="*/ 81 h 999"/>
                <a:gd name="T78" fmla="*/ 190 w 989"/>
                <a:gd name="T79" fmla="*/ 136 h 999"/>
                <a:gd name="T80" fmla="*/ 230 w 989"/>
                <a:gd name="T81" fmla="*/ 168 h 999"/>
                <a:gd name="T82" fmla="*/ 272 w 989"/>
                <a:gd name="T83" fmla="*/ 202 h 999"/>
                <a:gd name="T84" fmla="*/ 364 w 989"/>
                <a:gd name="T85" fmla="*/ 276 h 999"/>
                <a:gd name="T86" fmla="*/ 412 w 989"/>
                <a:gd name="T87" fmla="*/ 316 h 999"/>
                <a:gd name="T88" fmla="*/ 460 w 989"/>
                <a:gd name="T89" fmla="*/ 356 h 999"/>
                <a:gd name="T90" fmla="*/ 558 w 989"/>
                <a:gd name="T91" fmla="*/ 440 h 999"/>
                <a:gd name="T92" fmla="*/ 583 w 989"/>
                <a:gd name="T93" fmla="*/ 461 h 999"/>
                <a:gd name="T94" fmla="*/ 659 w 989"/>
                <a:gd name="T95" fmla="*/ 521 h 999"/>
                <a:gd name="T96" fmla="*/ 685 w 989"/>
                <a:gd name="T97" fmla="*/ 540 h 999"/>
                <a:gd name="T98" fmla="*/ 709 w 989"/>
                <a:gd name="T99" fmla="*/ 560 h 999"/>
                <a:gd name="T100" fmla="*/ 755 w 989"/>
                <a:gd name="T101" fmla="*/ 601 h 999"/>
                <a:gd name="T102" fmla="*/ 776 w 989"/>
                <a:gd name="T103" fmla="*/ 623 h 999"/>
                <a:gd name="T104" fmla="*/ 814 w 989"/>
                <a:gd name="T105" fmla="*/ 667 h 999"/>
                <a:gd name="T106" fmla="*/ 831 w 989"/>
                <a:gd name="T107" fmla="*/ 689 h 999"/>
                <a:gd name="T108" fmla="*/ 864 w 989"/>
                <a:gd name="T109" fmla="*/ 733 h 999"/>
                <a:gd name="T110" fmla="*/ 893 w 989"/>
                <a:gd name="T111" fmla="*/ 776 h 999"/>
                <a:gd name="T112" fmla="*/ 917 w 989"/>
                <a:gd name="T113" fmla="*/ 817 h 999"/>
                <a:gd name="T114" fmla="*/ 938 w 989"/>
                <a:gd name="T115" fmla="*/ 856 h 999"/>
                <a:gd name="T116" fmla="*/ 968 w 989"/>
                <a:gd name="T117" fmla="*/ 922 h 999"/>
                <a:gd name="T118" fmla="*/ 978 w 989"/>
                <a:gd name="T119" fmla="*/ 948 h 999"/>
                <a:gd name="T120" fmla="*/ 984 w 989"/>
                <a:gd name="T121" fmla="*/ 967 h 999"/>
                <a:gd name="T122" fmla="*/ 988 w 989"/>
                <a:gd name="T123" fmla="*/ 980 h 999"/>
                <a:gd name="T124" fmla="*/ 974 w 989"/>
                <a:gd name="T125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9" h="999">
                  <a:moveTo>
                    <a:pt x="974" y="999"/>
                  </a:moveTo>
                  <a:lnTo>
                    <a:pt x="974" y="999"/>
                  </a:lnTo>
                  <a:lnTo>
                    <a:pt x="970" y="998"/>
                  </a:lnTo>
                  <a:lnTo>
                    <a:pt x="970" y="998"/>
                  </a:lnTo>
                  <a:lnTo>
                    <a:pt x="957" y="994"/>
                  </a:lnTo>
                  <a:lnTo>
                    <a:pt x="957" y="994"/>
                  </a:lnTo>
                  <a:lnTo>
                    <a:pt x="938" y="987"/>
                  </a:lnTo>
                  <a:lnTo>
                    <a:pt x="912" y="977"/>
                  </a:lnTo>
                  <a:lnTo>
                    <a:pt x="912" y="977"/>
                  </a:lnTo>
                  <a:lnTo>
                    <a:pt x="882" y="964"/>
                  </a:lnTo>
                  <a:lnTo>
                    <a:pt x="846" y="946"/>
                  </a:lnTo>
                  <a:lnTo>
                    <a:pt x="846" y="946"/>
                  </a:lnTo>
                  <a:lnTo>
                    <a:pt x="808" y="925"/>
                  </a:lnTo>
                  <a:lnTo>
                    <a:pt x="767" y="900"/>
                  </a:lnTo>
                  <a:lnTo>
                    <a:pt x="767" y="900"/>
                  </a:lnTo>
                  <a:lnTo>
                    <a:pt x="725" y="872"/>
                  </a:lnTo>
                  <a:lnTo>
                    <a:pt x="725" y="872"/>
                  </a:lnTo>
                  <a:lnTo>
                    <a:pt x="703" y="856"/>
                  </a:lnTo>
                  <a:lnTo>
                    <a:pt x="681" y="839"/>
                  </a:lnTo>
                  <a:lnTo>
                    <a:pt x="681" y="839"/>
                  </a:lnTo>
                  <a:lnTo>
                    <a:pt x="659" y="821"/>
                  </a:lnTo>
                  <a:lnTo>
                    <a:pt x="637" y="802"/>
                  </a:lnTo>
                  <a:lnTo>
                    <a:pt x="615" y="782"/>
                  </a:lnTo>
                  <a:lnTo>
                    <a:pt x="594" y="761"/>
                  </a:lnTo>
                  <a:lnTo>
                    <a:pt x="594" y="761"/>
                  </a:lnTo>
                  <a:lnTo>
                    <a:pt x="573" y="738"/>
                  </a:lnTo>
                  <a:lnTo>
                    <a:pt x="553" y="715"/>
                  </a:lnTo>
                  <a:lnTo>
                    <a:pt x="553" y="715"/>
                  </a:lnTo>
                  <a:lnTo>
                    <a:pt x="533" y="690"/>
                  </a:lnTo>
                  <a:lnTo>
                    <a:pt x="514" y="665"/>
                  </a:lnTo>
                  <a:lnTo>
                    <a:pt x="514" y="665"/>
                  </a:lnTo>
                  <a:lnTo>
                    <a:pt x="475" y="613"/>
                  </a:lnTo>
                  <a:lnTo>
                    <a:pt x="455" y="588"/>
                  </a:lnTo>
                  <a:lnTo>
                    <a:pt x="434" y="563"/>
                  </a:lnTo>
                  <a:lnTo>
                    <a:pt x="434" y="563"/>
                  </a:lnTo>
                  <a:lnTo>
                    <a:pt x="393" y="513"/>
                  </a:lnTo>
                  <a:lnTo>
                    <a:pt x="352" y="464"/>
                  </a:lnTo>
                  <a:lnTo>
                    <a:pt x="352" y="464"/>
                  </a:lnTo>
                  <a:lnTo>
                    <a:pt x="312" y="415"/>
                  </a:lnTo>
                  <a:lnTo>
                    <a:pt x="272" y="367"/>
                  </a:lnTo>
                  <a:lnTo>
                    <a:pt x="272" y="367"/>
                  </a:lnTo>
                  <a:lnTo>
                    <a:pt x="199" y="274"/>
                  </a:lnTo>
                  <a:lnTo>
                    <a:pt x="199" y="274"/>
                  </a:lnTo>
                  <a:lnTo>
                    <a:pt x="166" y="232"/>
                  </a:lnTo>
                  <a:lnTo>
                    <a:pt x="166" y="232"/>
                  </a:lnTo>
                  <a:lnTo>
                    <a:pt x="134" y="192"/>
                  </a:lnTo>
                  <a:lnTo>
                    <a:pt x="134" y="192"/>
                  </a:lnTo>
                  <a:lnTo>
                    <a:pt x="80" y="121"/>
                  </a:lnTo>
                  <a:lnTo>
                    <a:pt x="80" y="121"/>
                  </a:lnTo>
                  <a:lnTo>
                    <a:pt x="58" y="92"/>
                  </a:lnTo>
                  <a:lnTo>
                    <a:pt x="58" y="92"/>
                  </a:lnTo>
                  <a:lnTo>
                    <a:pt x="39" y="67"/>
                  </a:lnTo>
                  <a:lnTo>
                    <a:pt x="39" y="67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2" y="17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1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66" y="40"/>
                  </a:lnTo>
                  <a:lnTo>
                    <a:pt x="66" y="40"/>
                  </a:lnTo>
                  <a:lnTo>
                    <a:pt x="91" y="59"/>
                  </a:lnTo>
                  <a:lnTo>
                    <a:pt x="91" y="59"/>
                  </a:lnTo>
                  <a:lnTo>
                    <a:pt x="121" y="81"/>
                  </a:lnTo>
                  <a:lnTo>
                    <a:pt x="121" y="81"/>
                  </a:lnTo>
                  <a:lnTo>
                    <a:pt x="190" y="136"/>
                  </a:lnTo>
                  <a:lnTo>
                    <a:pt x="190" y="136"/>
                  </a:lnTo>
                  <a:lnTo>
                    <a:pt x="230" y="168"/>
                  </a:lnTo>
                  <a:lnTo>
                    <a:pt x="230" y="168"/>
                  </a:lnTo>
                  <a:lnTo>
                    <a:pt x="272" y="202"/>
                  </a:lnTo>
                  <a:lnTo>
                    <a:pt x="272" y="202"/>
                  </a:lnTo>
                  <a:lnTo>
                    <a:pt x="364" y="276"/>
                  </a:lnTo>
                  <a:lnTo>
                    <a:pt x="364" y="276"/>
                  </a:lnTo>
                  <a:lnTo>
                    <a:pt x="412" y="316"/>
                  </a:lnTo>
                  <a:lnTo>
                    <a:pt x="460" y="356"/>
                  </a:lnTo>
                  <a:lnTo>
                    <a:pt x="460" y="356"/>
                  </a:lnTo>
                  <a:lnTo>
                    <a:pt x="509" y="398"/>
                  </a:lnTo>
                  <a:lnTo>
                    <a:pt x="558" y="440"/>
                  </a:lnTo>
                  <a:lnTo>
                    <a:pt x="558" y="440"/>
                  </a:lnTo>
                  <a:lnTo>
                    <a:pt x="583" y="461"/>
                  </a:lnTo>
                  <a:lnTo>
                    <a:pt x="608" y="481"/>
                  </a:lnTo>
                  <a:lnTo>
                    <a:pt x="659" y="521"/>
                  </a:lnTo>
                  <a:lnTo>
                    <a:pt x="659" y="521"/>
                  </a:lnTo>
                  <a:lnTo>
                    <a:pt x="685" y="540"/>
                  </a:lnTo>
                  <a:lnTo>
                    <a:pt x="709" y="560"/>
                  </a:lnTo>
                  <a:lnTo>
                    <a:pt x="709" y="560"/>
                  </a:lnTo>
                  <a:lnTo>
                    <a:pt x="733" y="580"/>
                  </a:lnTo>
                  <a:lnTo>
                    <a:pt x="755" y="601"/>
                  </a:lnTo>
                  <a:lnTo>
                    <a:pt x="755" y="601"/>
                  </a:lnTo>
                  <a:lnTo>
                    <a:pt x="776" y="623"/>
                  </a:lnTo>
                  <a:lnTo>
                    <a:pt x="795" y="645"/>
                  </a:lnTo>
                  <a:lnTo>
                    <a:pt x="814" y="667"/>
                  </a:lnTo>
                  <a:lnTo>
                    <a:pt x="831" y="689"/>
                  </a:lnTo>
                  <a:lnTo>
                    <a:pt x="831" y="689"/>
                  </a:lnTo>
                  <a:lnTo>
                    <a:pt x="848" y="711"/>
                  </a:lnTo>
                  <a:lnTo>
                    <a:pt x="864" y="733"/>
                  </a:lnTo>
                  <a:lnTo>
                    <a:pt x="864" y="733"/>
                  </a:lnTo>
                  <a:lnTo>
                    <a:pt x="893" y="776"/>
                  </a:lnTo>
                  <a:lnTo>
                    <a:pt x="893" y="776"/>
                  </a:lnTo>
                  <a:lnTo>
                    <a:pt x="917" y="817"/>
                  </a:lnTo>
                  <a:lnTo>
                    <a:pt x="938" y="856"/>
                  </a:lnTo>
                  <a:lnTo>
                    <a:pt x="938" y="856"/>
                  </a:lnTo>
                  <a:lnTo>
                    <a:pt x="955" y="891"/>
                  </a:lnTo>
                  <a:lnTo>
                    <a:pt x="968" y="922"/>
                  </a:lnTo>
                  <a:lnTo>
                    <a:pt x="968" y="922"/>
                  </a:lnTo>
                  <a:lnTo>
                    <a:pt x="978" y="948"/>
                  </a:lnTo>
                  <a:lnTo>
                    <a:pt x="984" y="967"/>
                  </a:lnTo>
                  <a:lnTo>
                    <a:pt x="984" y="967"/>
                  </a:lnTo>
                  <a:lnTo>
                    <a:pt x="988" y="980"/>
                  </a:lnTo>
                  <a:lnTo>
                    <a:pt x="988" y="980"/>
                  </a:lnTo>
                  <a:lnTo>
                    <a:pt x="989" y="984"/>
                  </a:lnTo>
                  <a:lnTo>
                    <a:pt x="974" y="999"/>
                  </a:lnTo>
                  <a:close/>
                </a:path>
              </a:pathLst>
            </a:custGeom>
            <a:solidFill>
              <a:srgbClr val="C59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276"/>
            <p:cNvSpPr>
              <a:spLocks/>
            </p:cNvSpPr>
            <p:nvPr/>
          </p:nvSpPr>
          <p:spPr bwMode="auto">
            <a:xfrm>
              <a:off x="5968986" y="668336"/>
              <a:ext cx="236537" cy="173038"/>
            </a:xfrm>
            <a:custGeom>
              <a:avLst/>
              <a:gdLst>
                <a:gd name="T0" fmla="*/ 0 w 298"/>
                <a:gd name="T1" fmla="*/ 0 h 217"/>
                <a:gd name="T2" fmla="*/ 0 w 298"/>
                <a:gd name="T3" fmla="*/ 0 h 217"/>
                <a:gd name="T4" fmla="*/ 24 w 298"/>
                <a:gd name="T5" fmla="*/ 6 h 217"/>
                <a:gd name="T6" fmla="*/ 49 w 298"/>
                <a:gd name="T7" fmla="*/ 12 h 217"/>
                <a:gd name="T8" fmla="*/ 80 w 298"/>
                <a:gd name="T9" fmla="*/ 20 h 217"/>
                <a:gd name="T10" fmla="*/ 113 w 298"/>
                <a:gd name="T11" fmla="*/ 31 h 217"/>
                <a:gd name="T12" fmla="*/ 130 w 298"/>
                <a:gd name="T13" fmla="*/ 37 h 217"/>
                <a:gd name="T14" fmla="*/ 146 w 298"/>
                <a:gd name="T15" fmla="*/ 43 h 217"/>
                <a:gd name="T16" fmla="*/ 161 w 298"/>
                <a:gd name="T17" fmla="*/ 50 h 217"/>
                <a:gd name="T18" fmla="*/ 175 w 298"/>
                <a:gd name="T19" fmla="*/ 57 h 217"/>
                <a:gd name="T20" fmla="*/ 187 w 298"/>
                <a:gd name="T21" fmla="*/ 64 h 217"/>
                <a:gd name="T22" fmla="*/ 198 w 298"/>
                <a:gd name="T23" fmla="*/ 72 h 217"/>
                <a:gd name="T24" fmla="*/ 198 w 298"/>
                <a:gd name="T25" fmla="*/ 72 h 217"/>
                <a:gd name="T26" fmla="*/ 207 w 298"/>
                <a:gd name="T27" fmla="*/ 81 h 217"/>
                <a:gd name="T28" fmla="*/ 216 w 298"/>
                <a:gd name="T29" fmla="*/ 91 h 217"/>
                <a:gd name="T30" fmla="*/ 225 w 298"/>
                <a:gd name="T31" fmla="*/ 101 h 217"/>
                <a:gd name="T32" fmla="*/ 234 w 298"/>
                <a:gd name="T33" fmla="*/ 113 h 217"/>
                <a:gd name="T34" fmla="*/ 251 w 298"/>
                <a:gd name="T35" fmla="*/ 137 h 217"/>
                <a:gd name="T36" fmla="*/ 266 w 298"/>
                <a:gd name="T37" fmla="*/ 160 h 217"/>
                <a:gd name="T38" fmla="*/ 279 w 298"/>
                <a:gd name="T39" fmla="*/ 182 h 217"/>
                <a:gd name="T40" fmla="*/ 289 w 298"/>
                <a:gd name="T41" fmla="*/ 200 h 217"/>
                <a:gd name="T42" fmla="*/ 298 w 298"/>
                <a:gd name="T43" fmla="*/ 217 h 217"/>
                <a:gd name="T44" fmla="*/ 91 w 298"/>
                <a:gd name="T45" fmla="*/ 122 h 217"/>
                <a:gd name="T46" fmla="*/ 0 w 298"/>
                <a:gd name="T4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8" h="217">
                  <a:moveTo>
                    <a:pt x="0" y="0"/>
                  </a:moveTo>
                  <a:lnTo>
                    <a:pt x="0" y="0"/>
                  </a:lnTo>
                  <a:lnTo>
                    <a:pt x="24" y="6"/>
                  </a:lnTo>
                  <a:lnTo>
                    <a:pt x="49" y="12"/>
                  </a:lnTo>
                  <a:lnTo>
                    <a:pt x="80" y="20"/>
                  </a:lnTo>
                  <a:lnTo>
                    <a:pt x="113" y="31"/>
                  </a:lnTo>
                  <a:lnTo>
                    <a:pt x="130" y="37"/>
                  </a:lnTo>
                  <a:lnTo>
                    <a:pt x="146" y="43"/>
                  </a:lnTo>
                  <a:lnTo>
                    <a:pt x="161" y="50"/>
                  </a:lnTo>
                  <a:lnTo>
                    <a:pt x="175" y="57"/>
                  </a:lnTo>
                  <a:lnTo>
                    <a:pt x="187" y="64"/>
                  </a:lnTo>
                  <a:lnTo>
                    <a:pt x="198" y="72"/>
                  </a:lnTo>
                  <a:lnTo>
                    <a:pt x="198" y="72"/>
                  </a:lnTo>
                  <a:lnTo>
                    <a:pt x="207" y="81"/>
                  </a:lnTo>
                  <a:lnTo>
                    <a:pt x="216" y="91"/>
                  </a:lnTo>
                  <a:lnTo>
                    <a:pt x="225" y="101"/>
                  </a:lnTo>
                  <a:lnTo>
                    <a:pt x="234" y="113"/>
                  </a:lnTo>
                  <a:lnTo>
                    <a:pt x="251" y="137"/>
                  </a:lnTo>
                  <a:lnTo>
                    <a:pt x="266" y="160"/>
                  </a:lnTo>
                  <a:lnTo>
                    <a:pt x="279" y="182"/>
                  </a:lnTo>
                  <a:lnTo>
                    <a:pt x="289" y="200"/>
                  </a:lnTo>
                  <a:lnTo>
                    <a:pt x="298" y="217"/>
                  </a:lnTo>
                  <a:lnTo>
                    <a:pt x="91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277"/>
            <p:cNvSpPr>
              <a:spLocks/>
            </p:cNvSpPr>
            <p:nvPr/>
          </p:nvSpPr>
          <p:spPr bwMode="auto">
            <a:xfrm>
              <a:off x="5862624" y="773111"/>
              <a:ext cx="169862" cy="239712"/>
            </a:xfrm>
            <a:custGeom>
              <a:avLst/>
              <a:gdLst>
                <a:gd name="T0" fmla="*/ 0 w 215"/>
                <a:gd name="T1" fmla="*/ 0 h 301"/>
                <a:gd name="T2" fmla="*/ 0 w 215"/>
                <a:gd name="T3" fmla="*/ 0 h 301"/>
                <a:gd name="T4" fmla="*/ 5 w 215"/>
                <a:gd name="T5" fmla="*/ 24 h 301"/>
                <a:gd name="T6" fmla="*/ 11 w 215"/>
                <a:gd name="T7" fmla="*/ 50 h 301"/>
                <a:gd name="T8" fmla="*/ 20 w 215"/>
                <a:gd name="T9" fmla="*/ 81 h 301"/>
                <a:gd name="T10" fmla="*/ 31 w 215"/>
                <a:gd name="T11" fmla="*/ 114 h 301"/>
                <a:gd name="T12" fmla="*/ 36 w 215"/>
                <a:gd name="T13" fmla="*/ 131 h 301"/>
                <a:gd name="T14" fmla="*/ 43 w 215"/>
                <a:gd name="T15" fmla="*/ 147 h 301"/>
                <a:gd name="T16" fmla="*/ 49 w 215"/>
                <a:gd name="T17" fmla="*/ 162 h 301"/>
                <a:gd name="T18" fmla="*/ 56 w 215"/>
                <a:gd name="T19" fmla="*/ 176 h 301"/>
                <a:gd name="T20" fmla="*/ 63 w 215"/>
                <a:gd name="T21" fmla="*/ 188 h 301"/>
                <a:gd name="T22" fmla="*/ 71 w 215"/>
                <a:gd name="T23" fmla="*/ 199 h 301"/>
                <a:gd name="T24" fmla="*/ 71 w 215"/>
                <a:gd name="T25" fmla="*/ 199 h 301"/>
                <a:gd name="T26" fmla="*/ 80 w 215"/>
                <a:gd name="T27" fmla="*/ 208 h 301"/>
                <a:gd name="T28" fmla="*/ 90 w 215"/>
                <a:gd name="T29" fmla="*/ 217 h 301"/>
                <a:gd name="T30" fmla="*/ 100 w 215"/>
                <a:gd name="T31" fmla="*/ 227 h 301"/>
                <a:gd name="T32" fmla="*/ 111 w 215"/>
                <a:gd name="T33" fmla="*/ 236 h 301"/>
                <a:gd name="T34" fmla="*/ 135 w 215"/>
                <a:gd name="T35" fmla="*/ 253 h 301"/>
                <a:gd name="T36" fmla="*/ 159 w 215"/>
                <a:gd name="T37" fmla="*/ 268 h 301"/>
                <a:gd name="T38" fmla="*/ 181 w 215"/>
                <a:gd name="T39" fmla="*/ 281 h 301"/>
                <a:gd name="T40" fmla="*/ 198 w 215"/>
                <a:gd name="T41" fmla="*/ 292 h 301"/>
                <a:gd name="T42" fmla="*/ 215 w 215"/>
                <a:gd name="T43" fmla="*/ 301 h 301"/>
                <a:gd name="T44" fmla="*/ 122 w 215"/>
                <a:gd name="T45" fmla="*/ 93 h 301"/>
                <a:gd name="T46" fmla="*/ 0 w 215"/>
                <a:gd name="T4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5" h="301">
                  <a:moveTo>
                    <a:pt x="0" y="0"/>
                  </a:moveTo>
                  <a:lnTo>
                    <a:pt x="0" y="0"/>
                  </a:lnTo>
                  <a:lnTo>
                    <a:pt x="5" y="24"/>
                  </a:lnTo>
                  <a:lnTo>
                    <a:pt x="11" y="50"/>
                  </a:lnTo>
                  <a:lnTo>
                    <a:pt x="20" y="81"/>
                  </a:lnTo>
                  <a:lnTo>
                    <a:pt x="31" y="114"/>
                  </a:lnTo>
                  <a:lnTo>
                    <a:pt x="36" y="131"/>
                  </a:lnTo>
                  <a:lnTo>
                    <a:pt x="43" y="147"/>
                  </a:lnTo>
                  <a:lnTo>
                    <a:pt x="49" y="162"/>
                  </a:lnTo>
                  <a:lnTo>
                    <a:pt x="56" y="176"/>
                  </a:lnTo>
                  <a:lnTo>
                    <a:pt x="63" y="188"/>
                  </a:lnTo>
                  <a:lnTo>
                    <a:pt x="71" y="199"/>
                  </a:lnTo>
                  <a:lnTo>
                    <a:pt x="71" y="199"/>
                  </a:lnTo>
                  <a:lnTo>
                    <a:pt x="80" y="208"/>
                  </a:lnTo>
                  <a:lnTo>
                    <a:pt x="90" y="217"/>
                  </a:lnTo>
                  <a:lnTo>
                    <a:pt x="100" y="227"/>
                  </a:lnTo>
                  <a:lnTo>
                    <a:pt x="111" y="236"/>
                  </a:lnTo>
                  <a:lnTo>
                    <a:pt x="135" y="253"/>
                  </a:lnTo>
                  <a:lnTo>
                    <a:pt x="159" y="268"/>
                  </a:lnTo>
                  <a:lnTo>
                    <a:pt x="181" y="281"/>
                  </a:lnTo>
                  <a:lnTo>
                    <a:pt x="198" y="292"/>
                  </a:lnTo>
                  <a:lnTo>
                    <a:pt x="215" y="301"/>
                  </a:lnTo>
                  <a:lnTo>
                    <a:pt x="122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3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278"/>
            <p:cNvSpPr>
              <a:spLocks/>
            </p:cNvSpPr>
            <p:nvPr/>
          </p:nvSpPr>
          <p:spPr bwMode="auto">
            <a:xfrm>
              <a:off x="5938824" y="746123"/>
              <a:ext cx="139700" cy="139700"/>
            </a:xfrm>
            <a:custGeom>
              <a:avLst/>
              <a:gdLst>
                <a:gd name="T0" fmla="*/ 169 w 176"/>
                <a:gd name="T1" fmla="*/ 9 h 175"/>
                <a:gd name="T2" fmla="*/ 169 w 176"/>
                <a:gd name="T3" fmla="*/ 9 h 175"/>
                <a:gd name="T4" fmla="*/ 172 w 176"/>
                <a:gd name="T5" fmla="*/ 13 h 175"/>
                <a:gd name="T6" fmla="*/ 174 w 176"/>
                <a:gd name="T7" fmla="*/ 17 h 175"/>
                <a:gd name="T8" fmla="*/ 176 w 176"/>
                <a:gd name="T9" fmla="*/ 22 h 175"/>
                <a:gd name="T10" fmla="*/ 176 w 176"/>
                <a:gd name="T11" fmla="*/ 27 h 175"/>
                <a:gd name="T12" fmla="*/ 176 w 176"/>
                <a:gd name="T13" fmla="*/ 32 h 175"/>
                <a:gd name="T14" fmla="*/ 175 w 176"/>
                <a:gd name="T15" fmla="*/ 37 h 175"/>
                <a:gd name="T16" fmla="*/ 172 w 176"/>
                <a:gd name="T17" fmla="*/ 42 h 175"/>
                <a:gd name="T18" fmla="*/ 169 w 176"/>
                <a:gd name="T19" fmla="*/ 46 h 175"/>
                <a:gd name="T20" fmla="*/ 46 w 176"/>
                <a:gd name="T21" fmla="*/ 168 h 175"/>
                <a:gd name="T22" fmla="*/ 46 w 176"/>
                <a:gd name="T23" fmla="*/ 168 h 175"/>
                <a:gd name="T24" fmla="*/ 41 w 176"/>
                <a:gd name="T25" fmla="*/ 171 h 175"/>
                <a:gd name="T26" fmla="*/ 37 w 176"/>
                <a:gd name="T27" fmla="*/ 174 h 175"/>
                <a:gd name="T28" fmla="*/ 32 w 176"/>
                <a:gd name="T29" fmla="*/ 175 h 175"/>
                <a:gd name="T30" fmla="*/ 27 w 176"/>
                <a:gd name="T31" fmla="*/ 175 h 175"/>
                <a:gd name="T32" fmla="*/ 22 w 176"/>
                <a:gd name="T33" fmla="*/ 175 h 175"/>
                <a:gd name="T34" fmla="*/ 17 w 176"/>
                <a:gd name="T35" fmla="*/ 173 h 175"/>
                <a:gd name="T36" fmla="*/ 12 w 176"/>
                <a:gd name="T37" fmla="*/ 171 h 175"/>
                <a:gd name="T38" fmla="*/ 8 w 176"/>
                <a:gd name="T39" fmla="*/ 167 h 175"/>
                <a:gd name="T40" fmla="*/ 8 w 176"/>
                <a:gd name="T41" fmla="*/ 167 h 175"/>
                <a:gd name="T42" fmla="*/ 5 w 176"/>
                <a:gd name="T43" fmla="*/ 163 h 175"/>
                <a:gd name="T44" fmla="*/ 2 w 176"/>
                <a:gd name="T45" fmla="*/ 158 h 175"/>
                <a:gd name="T46" fmla="*/ 1 w 176"/>
                <a:gd name="T47" fmla="*/ 153 h 175"/>
                <a:gd name="T48" fmla="*/ 0 w 176"/>
                <a:gd name="T49" fmla="*/ 148 h 175"/>
                <a:gd name="T50" fmla="*/ 1 w 176"/>
                <a:gd name="T51" fmla="*/ 143 h 175"/>
                <a:gd name="T52" fmla="*/ 2 w 176"/>
                <a:gd name="T53" fmla="*/ 138 h 175"/>
                <a:gd name="T54" fmla="*/ 5 w 176"/>
                <a:gd name="T55" fmla="*/ 134 h 175"/>
                <a:gd name="T56" fmla="*/ 8 w 176"/>
                <a:gd name="T57" fmla="*/ 130 h 175"/>
                <a:gd name="T58" fmla="*/ 131 w 176"/>
                <a:gd name="T59" fmla="*/ 8 h 175"/>
                <a:gd name="T60" fmla="*/ 131 w 176"/>
                <a:gd name="T61" fmla="*/ 8 h 175"/>
                <a:gd name="T62" fmla="*/ 135 w 176"/>
                <a:gd name="T63" fmla="*/ 4 h 175"/>
                <a:gd name="T64" fmla="*/ 140 w 176"/>
                <a:gd name="T65" fmla="*/ 2 h 175"/>
                <a:gd name="T66" fmla="*/ 145 w 176"/>
                <a:gd name="T67" fmla="*/ 1 h 175"/>
                <a:gd name="T68" fmla="*/ 150 w 176"/>
                <a:gd name="T69" fmla="*/ 0 h 175"/>
                <a:gd name="T70" fmla="*/ 155 w 176"/>
                <a:gd name="T71" fmla="*/ 1 h 175"/>
                <a:gd name="T72" fmla="*/ 160 w 176"/>
                <a:gd name="T73" fmla="*/ 3 h 175"/>
                <a:gd name="T74" fmla="*/ 164 w 176"/>
                <a:gd name="T75" fmla="*/ 5 h 175"/>
                <a:gd name="T76" fmla="*/ 169 w 176"/>
                <a:gd name="T77" fmla="*/ 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" h="175">
                  <a:moveTo>
                    <a:pt x="169" y="9"/>
                  </a:moveTo>
                  <a:lnTo>
                    <a:pt x="169" y="9"/>
                  </a:lnTo>
                  <a:lnTo>
                    <a:pt x="172" y="13"/>
                  </a:lnTo>
                  <a:lnTo>
                    <a:pt x="174" y="17"/>
                  </a:lnTo>
                  <a:lnTo>
                    <a:pt x="176" y="22"/>
                  </a:lnTo>
                  <a:lnTo>
                    <a:pt x="176" y="27"/>
                  </a:lnTo>
                  <a:lnTo>
                    <a:pt x="176" y="32"/>
                  </a:lnTo>
                  <a:lnTo>
                    <a:pt x="175" y="37"/>
                  </a:lnTo>
                  <a:lnTo>
                    <a:pt x="172" y="42"/>
                  </a:lnTo>
                  <a:lnTo>
                    <a:pt x="169" y="46"/>
                  </a:lnTo>
                  <a:lnTo>
                    <a:pt x="46" y="168"/>
                  </a:lnTo>
                  <a:lnTo>
                    <a:pt x="46" y="168"/>
                  </a:lnTo>
                  <a:lnTo>
                    <a:pt x="41" y="171"/>
                  </a:lnTo>
                  <a:lnTo>
                    <a:pt x="37" y="174"/>
                  </a:lnTo>
                  <a:lnTo>
                    <a:pt x="32" y="175"/>
                  </a:lnTo>
                  <a:lnTo>
                    <a:pt x="27" y="175"/>
                  </a:lnTo>
                  <a:lnTo>
                    <a:pt x="22" y="175"/>
                  </a:lnTo>
                  <a:lnTo>
                    <a:pt x="17" y="173"/>
                  </a:lnTo>
                  <a:lnTo>
                    <a:pt x="12" y="171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5" y="163"/>
                  </a:lnTo>
                  <a:lnTo>
                    <a:pt x="2" y="158"/>
                  </a:lnTo>
                  <a:lnTo>
                    <a:pt x="1" y="153"/>
                  </a:lnTo>
                  <a:lnTo>
                    <a:pt x="0" y="148"/>
                  </a:lnTo>
                  <a:lnTo>
                    <a:pt x="1" y="143"/>
                  </a:lnTo>
                  <a:lnTo>
                    <a:pt x="2" y="138"/>
                  </a:lnTo>
                  <a:lnTo>
                    <a:pt x="5" y="134"/>
                  </a:lnTo>
                  <a:lnTo>
                    <a:pt x="8" y="130"/>
                  </a:lnTo>
                  <a:lnTo>
                    <a:pt x="131" y="8"/>
                  </a:lnTo>
                  <a:lnTo>
                    <a:pt x="131" y="8"/>
                  </a:lnTo>
                  <a:lnTo>
                    <a:pt x="135" y="4"/>
                  </a:lnTo>
                  <a:lnTo>
                    <a:pt x="140" y="2"/>
                  </a:lnTo>
                  <a:lnTo>
                    <a:pt x="145" y="1"/>
                  </a:lnTo>
                  <a:lnTo>
                    <a:pt x="150" y="0"/>
                  </a:lnTo>
                  <a:lnTo>
                    <a:pt x="155" y="1"/>
                  </a:lnTo>
                  <a:lnTo>
                    <a:pt x="160" y="3"/>
                  </a:lnTo>
                  <a:lnTo>
                    <a:pt x="164" y="5"/>
                  </a:lnTo>
                  <a:lnTo>
                    <a:pt x="169" y="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279"/>
            <p:cNvSpPr>
              <a:spLocks/>
            </p:cNvSpPr>
            <p:nvPr/>
          </p:nvSpPr>
          <p:spPr bwMode="auto">
            <a:xfrm>
              <a:off x="5938824" y="746123"/>
              <a:ext cx="139700" cy="139700"/>
            </a:xfrm>
            <a:custGeom>
              <a:avLst/>
              <a:gdLst>
                <a:gd name="T0" fmla="*/ 169 w 176"/>
                <a:gd name="T1" fmla="*/ 9 h 175"/>
                <a:gd name="T2" fmla="*/ 169 w 176"/>
                <a:gd name="T3" fmla="*/ 9 h 175"/>
                <a:gd name="T4" fmla="*/ 172 w 176"/>
                <a:gd name="T5" fmla="*/ 13 h 175"/>
                <a:gd name="T6" fmla="*/ 174 w 176"/>
                <a:gd name="T7" fmla="*/ 17 h 175"/>
                <a:gd name="T8" fmla="*/ 176 w 176"/>
                <a:gd name="T9" fmla="*/ 22 h 175"/>
                <a:gd name="T10" fmla="*/ 176 w 176"/>
                <a:gd name="T11" fmla="*/ 27 h 175"/>
                <a:gd name="T12" fmla="*/ 176 w 176"/>
                <a:gd name="T13" fmla="*/ 32 h 175"/>
                <a:gd name="T14" fmla="*/ 175 w 176"/>
                <a:gd name="T15" fmla="*/ 37 h 175"/>
                <a:gd name="T16" fmla="*/ 172 w 176"/>
                <a:gd name="T17" fmla="*/ 42 h 175"/>
                <a:gd name="T18" fmla="*/ 169 w 176"/>
                <a:gd name="T19" fmla="*/ 46 h 175"/>
                <a:gd name="T20" fmla="*/ 46 w 176"/>
                <a:gd name="T21" fmla="*/ 168 h 175"/>
                <a:gd name="T22" fmla="*/ 46 w 176"/>
                <a:gd name="T23" fmla="*/ 168 h 175"/>
                <a:gd name="T24" fmla="*/ 41 w 176"/>
                <a:gd name="T25" fmla="*/ 171 h 175"/>
                <a:gd name="T26" fmla="*/ 37 w 176"/>
                <a:gd name="T27" fmla="*/ 174 h 175"/>
                <a:gd name="T28" fmla="*/ 32 w 176"/>
                <a:gd name="T29" fmla="*/ 175 h 175"/>
                <a:gd name="T30" fmla="*/ 27 w 176"/>
                <a:gd name="T31" fmla="*/ 175 h 175"/>
                <a:gd name="T32" fmla="*/ 22 w 176"/>
                <a:gd name="T33" fmla="*/ 175 h 175"/>
                <a:gd name="T34" fmla="*/ 17 w 176"/>
                <a:gd name="T35" fmla="*/ 173 h 175"/>
                <a:gd name="T36" fmla="*/ 12 w 176"/>
                <a:gd name="T37" fmla="*/ 171 h 175"/>
                <a:gd name="T38" fmla="*/ 8 w 176"/>
                <a:gd name="T39" fmla="*/ 167 h 175"/>
                <a:gd name="T40" fmla="*/ 8 w 176"/>
                <a:gd name="T41" fmla="*/ 167 h 175"/>
                <a:gd name="T42" fmla="*/ 5 w 176"/>
                <a:gd name="T43" fmla="*/ 163 h 175"/>
                <a:gd name="T44" fmla="*/ 2 w 176"/>
                <a:gd name="T45" fmla="*/ 158 h 175"/>
                <a:gd name="T46" fmla="*/ 1 w 176"/>
                <a:gd name="T47" fmla="*/ 153 h 175"/>
                <a:gd name="T48" fmla="*/ 0 w 176"/>
                <a:gd name="T49" fmla="*/ 148 h 175"/>
                <a:gd name="T50" fmla="*/ 1 w 176"/>
                <a:gd name="T51" fmla="*/ 143 h 175"/>
                <a:gd name="T52" fmla="*/ 2 w 176"/>
                <a:gd name="T53" fmla="*/ 138 h 175"/>
                <a:gd name="T54" fmla="*/ 5 w 176"/>
                <a:gd name="T55" fmla="*/ 134 h 175"/>
                <a:gd name="T56" fmla="*/ 8 w 176"/>
                <a:gd name="T57" fmla="*/ 130 h 175"/>
                <a:gd name="T58" fmla="*/ 131 w 176"/>
                <a:gd name="T59" fmla="*/ 8 h 175"/>
                <a:gd name="T60" fmla="*/ 131 w 176"/>
                <a:gd name="T61" fmla="*/ 8 h 175"/>
                <a:gd name="T62" fmla="*/ 135 w 176"/>
                <a:gd name="T63" fmla="*/ 4 h 175"/>
                <a:gd name="T64" fmla="*/ 140 w 176"/>
                <a:gd name="T65" fmla="*/ 2 h 175"/>
                <a:gd name="T66" fmla="*/ 145 w 176"/>
                <a:gd name="T67" fmla="*/ 1 h 175"/>
                <a:gd name="T68" fmla="*/ 150 w 176"/>
                <a:gd name="T69" fmla="*/ 0 h 175"/>
                <a:gd name="T70" fmla="*/ 155 w 176"/>
                <a:gd name="T71" fmla="*/ 1 h 175"/>
                <a:gd name="T72" fmla="*/ 160 w 176"/>
                <a:gd name="T73" fmla="*/ 3 h 175"/>
                <a:gd name="T74" fmla="*/ 164 w 176"/>
                <a:gd name="T75" fmla="*/ 5 h 175"/>
                <a:gd name="T76" fmla="*/ 169 w 176"/>
                <a:gd name="T77" fmla="*/ 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" h="175">
                  <a:moveTo>
                    <a:pt x="169" y="9"/>
                  </a:moveTo>
                  <a:lnTo>
                    <a:pt x="169" y="9"/>
                  </a:lnTo>
                  <a:lnTo>
                    <a:pt x="172" y="13"/>
                  </a:lnTo>
                  <a:lnTo>
                    <a:pt x="174" y="17"/>
                  </a:lnTo>
                  <a:lnTo>
                    <a:pt x="176" y="22"/>
                  </a:lnTo>
                  <a:lnTo>
                    <a:pt x="176" y="27"/>
                  </a:lnTo>
                  <a:lnTo>
                    <a:pt x="176" y="32"/>
                  </a:lnTo>
                  <a:lnTo>
                    <a:pt x="175" y="37"/>
                  </a:lnTo>
                  <a:lnTo>
                    <a:pt x="172" y="42"/>
                  </a:lnTo>
                  <a:lnTo>
                    <a:pt x="169" y="46"/>
                  </a:lnTo>
                  <a:lnTo>
                    <a:pt x="46" y="168"/>
                  </a:lnTo>
                  <a:lnTo>
                    <a:pt x="46" y="168"/>
                  </a:lnTo>
                  <a:lnTo>
                    <a:pt x="41" y="171"/>
                  </a:lnTo>
                  <a:lnTo>
                    <a:pt x="37" y="174"/>
                  </a:lnTo>
                  <a:lnTo>
                    <a:pt x="32" y="175"/>
                  </a:lnTo>
                  <a:lnTo>
                    <a:pt x="27" y="175"/>
                  </a:lnTo>
                  <a:lnTo>
                    <a:pt x="22" y="175"/>
                  </a:lnTo>
                  <a:lnTo>
                    <a:pt x="17" y="173"/>
                  </a:lnTo>
                  <a:lnTo>
                    <a:pt x="12" y="171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5" y="163"/>
                  </a:lnTo>
                  <a:lnTo>
                    <a:pt x="2" y="158"/>
                  </a:lnTo>
                  <a:lnTo>
                    <a:pt x="1" y="153"/>
                  </a:lnTo>
                  <a:lnTo>
                    <a:pt x="0" y="148"/>
                  </a:lnTo>
                  <a:lnTo>
                    <a:pt x="1" y="143"/>
                  </a:lnTo>
                  <a:lnTo>
                    <a:pt x="2" y="138"/>
                  </a:lnTo>
                  <a:lnTo>
                    <a:pt x="5" y="134"/>
                  </a:lnTo>
                  <a:lnTo>
                    <a:pt x="8" y="130"/>
                  </a:lnTo>
                  <a:lnTo>
                    <a:pt x="131" y="8"/>
                  </a:lnTo>
                  <a:lnTo>
                    <a:pt x="131" y="8"/>
                  </a:lnTo>
                  <a:lnTo>
                    <a:pt x="135" y="4"/>
                  </a:lnTo>
                  <a:lnTo>
                    <a:pt x="140" y="2"/>
                  </a:lnTo>
                  <a:lnTo>
                    <a:pt x="145" y="1"/>
                  </a:lnTo>
                  <a:lnTo>
                    <a:pt x="150" y="0"/>
                  </a:lnTo>
                  <a:lnTo>
                    <a:pt x="155" y="1"/>
                  </a:lnTo>
                  <a:lnTo>
                    <a:pt x="160" y="3"/>
                  </a:lnTo>
                  <a:lnTo>
                    <a:pt x="164" y="5"/>
                  </a:lnTo>
                  <a:lnTo>
                    <a:pt x="169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280"/>
            <p:cNvSpPr>
              <a:spLocks/>
            </p:cNvSpPr>
            <p:nvPr/>
          </p:nvSpPr>
          <p:spPr bwMode="auto">
            <a:xfrm>
              <a:off x="5784837" y="590548"/>
              <a:ext cx="160338" cy="158750"/>
            </a:xfrm>
            <a:custGeom>
              <a:avLst/>
              <a:gdLst>
                <a:gd name="T0" fmla="*/ 194 w 204"/>
                <a:gd name="T1" fmla="*/ 10 h 202"/>
                <a:gd name="T2" fmla="*/ 194 w 204"/>
                <a:gd name="T3" fmla="*/ 10 h 202"/>
                <a:gd name="T4" fmla="*/ 198 w 204"/>
                <a:gd name="T5" fmla="*/ 15 h 202"/>
                <a:gd name="T6" fmla="*/ 201 w 204"/>
                <a:gd name="T7" fmla="*/ 20 h 202"/>
                <a:gd name="T8" fmla="*/ 203 w 204"/>
                <a:gd name="T9" fmla="*/ 25 h 202"/>
                <a:gd name="T10" fmla="*/ 204 w 204"/>
                <a:gd name="T11" fmla="*/ 31 h 202"/>
                <a:gd name="T12" fmla="*/ 203 w 204"/>
                <a:gd name="T13" fmla="*/ 37 h 202"/>
                <a:gd name="T14" fmla="*/ 202 w 204"/>
                <a:gd name="T15" fmla="*/ 43 h 202"/>
                <a:gd name="T16" fmla="*/ 199 w 204"/>
                <a:gd name="T17" fmla="*/ 48 h 202"/>
                <a:gd name="T18" fmla="*/ 195 w 204"/>
                <a:gd name="T19" fmla="*/ 52 h 202"/>
                <a:gd name="T20" fmla="*/ 52 w 204"/>
                <a:gd name="T21" fmla="*/ 194 h 202"/>
                <a:gd name="T22" fmla="*/ 52 w 204"/>
                <a:gd name="T23" fmla="*/ 194 h 202"/>
                <a:gd name="T24" fmla="*/ 47 w 204"/>
                <a:gd name="T25" fmla="*/ 198 h 202"/>
                <a:gd name="T26" fmla="*/ 42 w 204"/>
                <a:gd name="T27" fmla="*/ 200 h 202"/>
                <a:gd name="T28" fmla="*/ 36 w 204"/>
                <a:gd name="T29" fmla="*/ 202 h 202"/>
                <a:gd name="T30" fmla="*/ 31 w 204"/>
                <a:gd name="T31" fmla="*/ 202 h 202"/>
                <a:gd name="T32" fmla="*/ 25 w 204"/>
                <a:gd name="T33" fmla="*/ 202 h 202"/>
                <a:gd name="T34" fmla="*/ 19 w 204"/>
                <a:gd name="T35" fmla="*/ 200 h 202"/>
                <a:gd name="T36" fmla="*/ 14 w 204"/>
                <a:gd name="T37" fmla="*/ 197 h 202"/>
                <a:gd name="T38" fmla="*/ 9 w 204"/>
                <a:gd name="T39" fmla="*/ 193 h 202"/>
                <a:gd name="T40" fmla="*/ 9 w 204"/>
                <a:gd name="T41" fmla="*/ 193 h 202"/>
                <a:gd name="T42" fmla="*/ 5 w 204"/>
                <a:gd name="T43" fmla="*/ 188 h 202"/>
                <a:gd name="T44" fmla="*/ 2 w 204"/>
                <a:gd name="T45" fmla="*/ 183 h 202"/>
                <a:gd name="T46" fmla="*/ 1 w 204"/>
                <a:gd name="T47" fmla="*/ 177 h 202"/>
                <a:gd name="T48" fmla="*/ 0 w 204"/>
                <a:gd name="T49" fmla="*/ 171 h 202"/>
                <a:gd name="T50" fmla="*/ 1 w 204"/>
                <a:gd name="T51" fmla="*/ 166 h 202"/>
                <a:gd name="T52" fmla="*/ 2 w 204"/>
                <a:gd name="T53" fmla="*/ 160 h 202"/>
                <a:gd name="T54" fmla="*/ 5 w 204"/>
                <a:gd name="T55" fmla="*/ 155 h 202"/>
                <a:gd name="T56" fmla="*/ 9 w 204"/>
                <a:gd name="T57" fmla="*/ 150 h 202"/>
                <a:gd name="T58" fmla="*/ 152 w 204"/>
                <a:gd name="T59" fmla="*/ 9 h 202"/>
                <a:gd name="T60" fmla="*/ 152 w 204"/>
                <a:gd name="T61" fmla="*/ 9 h 202"/>
                <a:gd name="T62" fmla="*/ 156 w 204"/>
                <a:gd name="T63" fmla="*/ 5 h 202"/>
                <a:gd name="T64" fmla="*/ 162 w 204"/>
                <a:gd name="T65" fmla="*/ 2 h 202"/>
                <a:gd name="T66" fmla="*/ 167 w 204"/>
                <a:gd name="T67" fmla="*/ 1 h 202"/>
                <a:gd name="T68" fmla="*/ 173 w 204"/>
                <a:gd name="T69" fmla="*/ 0 h 202"/>
                <a:gd name="T70" fmla="*/ 179 w 204"/>
                <a:gd name="T71" fmla="*/ 1 h 202"/>
                <a:gd name="T72" fmla="*/ 184 w 204"/>
                <a:gd name="T73" fmla="*/ 3 h 202"/>
                <a:gd name="T74" fmla="*/ 190 w 204"/>
                <a:gd name="T75" fmla="*/ 6 h 202"/>
                <a:gd name="T76" fmla="*/ 194 w 204"/>
                <a:gd name="T77" fmla="*/ 1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202">
                  <a:moveTo>
                    <a:pt x="194" y="10"/>
                  </a:moveTo>
                  <a:lnTo>
                    <a:pt x="194" y="10"/>
                  </a:lnTo>
                  <a:lnTo>
                    <a:pt x="198" y="15"/>
                  </a:lnTo>
                  <a:lnTo>
                    <a:pt x="201" y="20"/>
                  </a:lnTo>
                  <a:lnTo>
                    <a:pt x="203" y="25"/>
                  </a:lnTo>
                  <a:lnTo>
                    <a:pt x="204" y="31"/>
                  </a:lnTo>
                  <a:lnTo>
                    <a:pt x="203" y="37"/>
                  </a:lnTo>
                  <a:lnTo>
                    <a:pt x="202" y="43"/>
                  </a:lnTo>
                  <a:lnTo>
                    <a:pt x="199" y="48"/>
                  </a:lnTo>
                  <a:lnTo>
                    <a:pt x="195" y="52"/>
                  </a:lnTo>
                  <a:lnTo>
                    <a:pt x="52" y="194"/>
                  </a:lnTo>
                  <a:lnTo>
                    <a:pt x="52" y="194"/>
                  </a:lnTo>
                  <a:lnTo>
                    <a:pt x="47" y="198"/>
                  </a:lnTo>
                  <a:lnTo>
                    <a:pt x="42" y="200"/>
                  </a:lnTo>
                  <a:lnTo>
                    <a:pt x="36" y="202"/>
                  </a:lnTo>
                  <a:lnTo>
                    <a:pt x="31" y="202"/>
                  </a:lnTo>
                  <a:lnTo>
                    <a:pt x="25" y="202"/>
                  </a:lnTo>
                  <a:lnTo>
                    <a:pt x="19" y="200"/>
                  </a:lnTo>
                  <a:lnTo>
                    <a:pt x="14" y="197"/>
                  </a:lnTo>
                  <a:lnTo>
                    <a:pt x="9" y="193"/>
                  </a:lnTo>
                  <a:lnTo>
                    <a:pt x="9" y="193"/>
                  </a:lnTo>
                  <a:lnTo>
                    <a:pt x="5" y="188"/>
                  </a:lnTo>
                  <a:lnTo>
                    <a:pt x="2" y="183"/>
                  </a:lnTo>
                  <a:lnTo>
                    <a:pt x="1" y="177"/>
                  </a:lnTo>
                  <a:lnTo>
                    <a:pt x="0" y="171"/>
                  </a:lnTo>
                  <a:lnTo>
                    <a:pt x="1" y="166"/>
                  </a:lnTo>
                  <a:lnTo>
                    <a:pt x="2" y="160"/>
                  </a:lnTo>
                  <a:lnTo>
                    <a:pt x="5" y="155"/>
                  </a:lnTo>
                  <a:lnTo>
                    <a:pt x="9" y="150"/>
                  </a:lnTo>
                  <a:lnTo>
                    <a:pt x="152" y="9"/>
                  </a:lnTo>
                  <a:lnTo>
                    <a:pt x="152" y="9"/>
                  </a:lnTo>
                  <a:lnTo>
                    <a:pt x="156" y="5"/>
                  </a:lnTo>
                  <a:lnTo>
                    <a:pt x="162" y="2"/>
                  </a:lnTo>
                  <a:lnTo>
                    <a:pt x="167" y="1"/>
                  </a:lnTo>
                  <a:lnTo>
                    <a:pt x="173" y="0"/>
                  </a:lnTo>
                  <a:lnTo>
                    <a:pt x="179" y="1"/>
                  </a:lnTo>
                  <a:lnTo>
                    <a:pt x="184" y="3"/>
                  </a:lnTo>
                  <a:lnTo>
                    <a:pt x="190" y="6"/>
                  </a:lnTo>
                  <a:lnTo>
                    <a:pt x="194" y="1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281"/>
            <p:cNvSpPr>
              <a:spLocks/>
            </p:cNvSpPr>
            <p:nvPr/>
          </p:nvSpPr>
          <p:spPr bwMode="auto">
            <a:xfrm>
              <a:off x="5784837" y="590548"/>
              <a:ext cx="160338" cy="158750"/>
            </a:xfrm>
            <a:custGeom>
              <a:avLst/>
              <a:gdLst>
                <a:gd name="T0" fmla="*/ 194 w 204"/>
                <a:gd name="T1" fmla="*/ 10 h 202"/>
                <a:gd name="T2" fmla="*/ 194 w 204"/>
                <a:gd name="T3" fmla="*/ 10 h 202"/>
                <a:gd name="T4" fmla="*/ 198 w 204"/>
                <a:gd name="T5" fmla="*/ 15 h 202"/>
                <a:gd name="T6" fmla="*/ 201 w 204"/>
                <a:gd name="T7" fmla="*/ 20 h 202"/>
                <a:gd name="T8" fmla="*/ 203 w 204"/>
                <a:gd name="T9" fmla="*/ 25 h 202"/>
                <a:gd name="T10" fmla="*/ 204 w 204"/>
                <a:gd name="T11" fmla="*/ 31 h 202"/>
                <a:gd name="T12" fmla="*/ 203 w 204"/>
                <a:gd name="T13" fmla="*/ 37 h 202"/>
                <a:gd name="T14" fmla="*/ 202 w 204"/>
                <a:gd name="T15" fmla="*/ 43 h 202"/>
                <a:gd name="T16" fmla="*/ 199 w 204"/>
                <a:gd name="T17" fmla="*/ 48 h 202"/>
                <a:gd name="T18" fmla="*/ 195 w 204"/>
                <a:gd name="T19" fmla="*/ 52 h 202"/>
                <a:gd name="T20" fmla="*/ 52 w 204"/>
                <a:gd name="T21" fmla="*/ 194 h 202"/>
                <a:gd name="T22" fmla="*/ 52 w 204"/>
                <a:gd name="T23" fmla="*/ 194 h 202"/>
                <a:gd name="T24" fmla="*/ 47 w 204"/>
                <a:gd name="T25" fmla="*/ 198 h 202"/>
                <a:gd name="T26" fmla="*/ 42 w 204"/>
                <a:gd name="T27" fmla="*/ 200 h 202"/>
                <a:gd name="T28" fmla="*/ 36 w 204"/>
                <a:gd name="T29" fmla="*/ 202 h 202"/>
                <a:gd name="T30" fmla="*/ 31 w 204"/>
                <a:gd name="T31" fmla="*/ 202 h 202"/>
                <a:gd name="T32" fmla="*/ 25 w 204"/>
                <a:gd name="T33" fmla="*/ 202 h 202"/>
                <a:gd name="T34" fmla="*/ 19 w 204"/>
                <a:gd name="T35" fmla="*/ 200 h 202"/>
                <a:gd name="T36" fmla="*/ 14 w 204"/>
                <a:gd name="T37" fmla="*/ 197 h 202"/>
                <a:gd name="T38" fmla="*/ 9 w 204"/>
                <a:gd name="T39" fmla="*/ 193 h 202"/>
                <a:gd name="T40" fmla="*/ 9 w 204"/>
                <a:gd name="T41" fmla="*/ 193 h 202"/>
                <a:gd name="T42" fmla="*/ 5 w 204"/>
                <a:gd name="T43" fmla="*/ 188 h 202"/>
                <a:gd name="T44" fmla="*/ 2 w 204"/>
                <a:gd name="T45" fmla="*/ 183 h 202"/>
                <a:gd name="T46" fmla="*/ 1 w 204"/>
                <a:gd name="T47" fmla="*/ 177 h 202"/>
                <a:gd name="T48" fmla="*/ 0 w 204"/>
                <a:gd name="T49" fmla="*/ 171 h 202"/>
                <a:gd name="T50" fmla="*/ 1 w 204"/>
                <a:gd name="T51" fmla="*/ 166 h 202"/>
                <a:gd name="T52" fmla="*/ 2 w 204"/>
                <a:gd name="T53" fmla="*/ 160 h 202"/>
                <a:gd name="T54" fmla="*/ 5 w 204"/>
                <a:gd name="T55" fmla="*/ 155 h 202"/>
                <a:gd name="T56" fmla="*/ 9 w 204"/>
                <a:gd name="T57" fmla="*/ 150 h 202"/>
                <a:gd name="T58" fmla="*/ 152 w 204"/>
                <a:gd name="T59" fmla="*/ 9 h 202"/>
                <a:gd name="T60" fmla="*/ 152 w 204"/>
                <a:gd name="T61" fmla="*/ 9 h 202"/>
                <a:gd name="T62" fmla="*/ 156 w 204"/>
                <a:gd name="T63" fmla="*/ 5 h 202"/>
                <a:gd name="T64" fmla="*/ 162 w 204"/>
                <a:gd name="T65" fmla="*/ 2 h 202"/>
                <a:gd name="T66" fmla="*/ 167 w 204"/>
                <a:gd name="T67" fmla="*/ 1 h 202"/>
                <a:gd name="T68" fmla="*/ 173 w 204"/>
                <a:gd name="T69" fmla="*/ 0 h 202"/>
                <a:gd name="T70" fmla="*/ 179 w 204"/>
                <a:gd name="T71" fmla="*/ 1 h 202"/>
                <a:gd name="T72" fmla="*/ 184 w 204"/>
                <a:gd name="T73" fmla="*/ 3 h 202"/>
                <a:gd name="T74" fmla="*/ 190 w 204"/>
                <a:gd name="T75" fmla="*/ 6 h 202"/>
                <a:gd name="T76" fmla="*/ 194 w 204"/>
                <a:gd name="T77" fmla="*/ 1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202">
                  <a:moveTo>
                    <a:pt x="194" y="10"/>
                  </a:moveTo>
                  <a:lnTo>
                    <a:pt x="194" y="10"/>
                  </a:lnTo>
                  <a:lnTo>
                    <a:pt x="198" y="15"/>
                  </a:lnTo>
                  <a:lnTo>
                    <a:pt x="201" y="20"/>
                  </a:lnTo>
                  <a:lnTo>
                    <a:pt x="203" y="25"/>
                  </a:lnTo>
                  <a:lnTo>
                    <a:pt x="204" y="31"/>
                  </a:lnTo>
                  <a:lnTo>
                    <a:pt x="203" y="37"/>
                  </a:lnTo>
                  <a:lnTo>
                    <a:pt x="202" y="43"/>
                  </a:lnTo>
                  <a:lnTo>
                    <a:pt x="199" y="48"/>
                  </a:lnTo>
                  <a:lnTo>
                    <a:pt x="195" y="52"/>
                  </a:lnTo>
                  <a:lnTo>
                    <a:pt x="52" y="194"/>
                  </a:lnTo>
                  <a:lnTo>
                    <a:pt x="52" y="194"/>
                  </a:lnTo>
                  <a:lnTo>
                    <a:pt x="47" y="198"/>
                  </a:lnTo>
                  <a:lnTo>
                    <a:pt x="42" y="200"/>
                  </a:lnTo>
                  <a:lnTo>
                    <a:pt x="36" y="202"/>
                  </a:lnTo>
                  <a:lnTo>
                    <a:pt x="31" y="202"/>
                  </a:lnTo>
                  <a:lnTo>
                    <a:pt x="25" y="202"/>
                  </a:lnTo>
                  <a:lnTo>
                    <a:pt x="19" y="200"/>
                  </a:lnTo>
                  <a:lnTo>
                    <a:pt x="14" y="197"/>
                  </a:lnTo>
                  <a:lnTo>
                    <a:pt x="9" y="193"/>
                  </a:lnTo>
                  <a:lnTo>
                    <a:pt x="9" y="193"/>
                  </a:lnTo>
                  <a:lnTo>
                    <a:pt x="5" y="188"/>
                  </a:lnTo>
                  <a:lnTo>
                    <a:pt x="2" y="183"/>
                  </a:lnTo>
                  <a:lnTo>
                    <a:pt x="1" y="177"/>
                  </a:lnTo>
                  <a:lnTo>
                    <a:pt x="0" y="171"/>
                  </a:lnTo>
                  <a:lnTo>
                    <a:pt x="1" y="166"/>
                  </a:lnTo>
                  <a:lnTo>
                    <a:pt x="2" y="160"/>
                  </a:lnTo>
                  <a:lnTo>
                    <a:pt x="5" y="155"/>
                  </a:lnTo>
                  <a:lnTo>
                    <a:pt x="9" y="150"/>
                  </a:lnTo>
                  <a:lnTo>
                    <a:pt x="152" y="9"/>
                  </a:lnTo>
                  <a:lnTo>
                    <a:pt x="152" y="9"/>
                  </a:lnTo>
                  <a:lnTo>
                    <a:pt x="156" y="5"/>
                  </a:lnTo>
                  <a:lnTo>
                    <a:pt x="162" y="2"/>
                  </a:lnTo>
                  <a:lnTo>
                    <a:pt x="167" y="1"/>
                  </a:lnTo>
                  <a:lnTo>
                    <a:pt x="173" y="0"/>
                  </a:lnTo>
                  <a:lnTo>
                    <a:pt x="179" y="1"/>
                  </a:lnTo>
                  <a:lnTo>
                    <a:pt x="184" y="3"/>
                  </a:lnTo>
                  <a:lnTo>
                    <a:pt x="190" y="6"/>
                  </a:lnTo>
                  <a:lnTo>
                    <a:pt x="194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282"/>
            <p:cNvSpPr>
              <a:spLocks/>
            </p:cNvSpPr>
            <p:nvPr/>
          </p:nvSpPr>
          <p:spPr bwMode="auto">
            <a:xfrm>
              <a:off x="5826111" y="631823"/>
              <a:ext cx="217487" cy="217487"/>
            </a:xfrm>
            <a:custGeom>
              <a:avLst/>
              <a:gdLst>
                <a:gd name="T0" fmla="*/ 0 w 275"/>
                <a:gd name="T1" fmla="*/ 142 h 276"/>
                <a:gd name="T2" fmla="*/ 152 w 275"/>
                <a:gd name="T3" fmla="*/ 276 h 276"/>
                <a:gd name="T4" fmla="*/ 275 w 275"/>
                <a:gd name="T5" fmla="*/ 154 h 276"/>
                <a:gd name="T6" fmla="*/ 143 w 275"/>
                <a:gd name="T7" fmla="*/ 0 h 276"/>
                <a:gd name="T8" fmla="*/ 0 w 275"/>
                <a:gd name="T9" fmla="*/ 14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276">
                  <a:moveTo>
                    <a:pt x="0" y="142"/>
                  </a:moveTo>
                  <a:lnTo>
                    <a:pt x="152" y="276"/>
                  </a:lnTo>
                  <a:lnTo>
                    <a:pt x="275" y="154"/>
                  </a:lnTo>
                  <a:lnTo>
                    <a:pt x="143" y="0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283"/>
            <p:cNvSpPr>
              <a:spLocks/>
            </p:cNvSpPr>
            <p:nvPr/>
          </p:nvSpPr>
          <p:spPr bwMode="auto">
            <a:xfrm>
              <a:off x="5908661" y="715961"/>
              <a:ext cx="212725" cy="212725"/>
            </a:xfrm>
            <a:custGeom>
              <a:avLst/>
              <a:gdLst>
                <a:gd name="T0" fmla="*/ 3 w 268"/>
                <a:gd name="T1" fmla="*/ 0 h 267"/>
                <a:gd name="T2" fmla="*/ 7 w 268"/>
                <a:gd name="T3" fmla="*/ 2 h 267"/>
                <a:gd name="T4" fmla="*/ 19 w 268"/>
                <a:gd name="T5" fmla="*/ 8 h 267"/>
                <a:gd name="T6" fmla="*/ 55 w 268"/>
                <a:gd name="T7" fmla="*/ 31 h 267"/>
                <a:gd name="T8" fmla="*/ 66 w 268"/>
                <a:gd name="T9" fmla="*/ 40 h 267"/>
                <a:gd name="T10" fmla="*/ 78 w 268"/>
                <a:gd name="T11" fmla="*/ 49 h 267"/>
                <a:gd name="T12" fmla="*/ 89 w 268"/>
                <a:gd name="T13" fmla="*/ 59 h 267"/>
                <a:gd name="T14" fmla="*/ 101 w 268"/>
                <a:gd name="T15" fmla="*/ 70 h 267"/>
                <a:gd name="T16" fmla="*/ 112 w 268"/>
                <a:gd name="T17" fmla="*/ 82 h 267"/>
                <a:gd name="T18" fmla="*/ 123 w 268"/>
                <a:gd name="T19" fmla="*/ 96 h 267"/>
                <a:gd name="T20" fmla="*/ 146 w 268"/>
                <a:gd name="T21" fmla="*/ 122 h 267"/>
                <a:gd name="T22" fmla="*/ 169 w 268"/>
                <a:gd name="T23" fmla="*/ 148 h 267"/>
                <a:gd name="T24" fmla="*/ 191 w 268"/>
                <a:gd name="T25" fmla="*/ 174 h 267"/>
                <a:gd name="T26" fmla="*/ 212 w 268"/>
                <a:gd name="T27" fmla="*/ 198 h 267"/>
                <a:gd name="T28" fmla="*/ 230 w 268"/>
                <a:gd name="T29" fmla="*/ 219 h 267"/>
                <a:gd name="T30" fmla="*/ 246 w 268"/>
                <a:gd name="T31" fmla="*/ 238 h 267"/>
                <a:gd name="T32" fmla="*/ 258 w 268"/>
                <a:gd name="T33" fmla="*/ 252 h 267"/>
                <a:gd name="T34" fmla="*/ 265 w 268"/>
                <a:gd name="T35" fmla="*/ 267 h 267"/>
                <a:gd name="T36" fmla="*/ 253 w 268"/>
                <a:gd name="T37" fmla="*/ 257 h 267"/>
                <a:gd name="T38" fmla="*/ 238 w 268"/>
                <a:gd name="T39" fmla="*/ 245 h 267"/>
                <a:gd name="T40" fmla="*/ 220 w 268"/>
                <a:gd name="T41" fmla="*/ 230 h 267"/>
                <a:gd name="T42" fmla="*/ 198 w 268"/>
                <a:gd name="T43" fmla="*/ 212 h 267"/>
                <a:gd name="T44" fmla="*/ 174 w 268"/>
                <a:gd name="T45" fmla="*/ 191 h 267"/>
                <a:gd name="T46" fmla="*/ 149 w 268"/>
                <a:gd name="T47" fmla="*/ 169 h 267"/>
                <a:gd name="T48" fmla="*/ 122 w 268"/>
                <a:gd name="T49" fmla="*/ 146 h 267"/>
                <a:gd name="T50" fmla="*/ 96 w 268"/>
                <a:gd name="T51" fmla="*/ 123 h 267"/>
                <a:gd name="T52" fmla="*/ 83 w 268"/>
                <a:gd name="T53" fmla="*/ 112 h 267"/>
                <a:gd name="T54" fmla="*/ 70 w 268"/>
                <a:gd name="T55" fmla="*/ 101 h 267"/>
                <a:gd name="T56" fmla="*/ 59 w 268"/>
                <a:gd name="T57" fmla="*/ 89 h 267"/>
                <a:gd name="T58" fmla="*/ 49 w 268"/>
                <a:gd name="T59" fmla="*/ 77 h 267"/>
                <a:gd name="T60" fmla="*/ 40 w 268"/>
                <a:gd name="T61" fmla="*/ 66 h 267"/>
                <a:gd name="T62" fmla="*/ 31 w 268"/>
                <a:gd name="T63" fmla="*/ 55 h 267"/>
                <a:gd name="T64" fmla="*/ 8 w 268"/>
                <a:gd name="T65" fmla="*/ 19 h 267"/>
                <a:gd name="T66" fmla="*/ 2 w 268"/>
                <a:gd name="T67" fmla="*/ 7 h 267"/>
                <a:gd name="T68" fmla="*/ 0 w 268"/>
                <a:gd name="T69" fmla="*/ 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8" h="267">
                  <a:moveTo>
                    <a:pt x="3" y="0"/>
                  </a:moveTo>
                  <a:lnTo>
                    <a:pt x="3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35" y="18"/>
                  </a:lnTo>
                  <a:lnTo>
                    <a:pt x="55" y="31"/>
                  </a:lnTo>
                  <a:lnTo>
                    <a:pt x="55" y="31"/>
                  </a:lnTo>
                  <a:lnTo>
                    <a:pt x="66" y="40"/>
                  </a:lnTo>
                  <a:lnTo>
                    <a:pt x="66" y="40"/>
                  </a:lnTo>
                  <a:lnTo>
                    <a:pt x="78" y="49"/>
                  </a:lnTo>
                  <a:lnTo>
                    <a:pt x="78" y="49"/>
                  </a:lnTo>
                  <a:lnTo>
                    <a:pt x="89" y="59"/>
                  </a:lnTo>
                  <a:lnTo>
                    <a:pt x="101" y="70"/>
                  </a:lnTo>
                  <a:lnTo>
                    <a:pt x="101" y="70"/>
                  </a:lnTo>
                  <a:lnTo>
                    <a:pt x="112" y="82"/>
                  </a:lnTo>
                  <a:lnTo>
                    <a:pt x="112" y="82"/>
                  </a:lnTo>
                  <a:lnTo>
                    <a:pt x="123" y="96"/>
                  </a:lnTo>
                  <a:lnTo>
                    <a:pt x="123" y="9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69" y="148"/>
                  </a:lnTo>
                  <a:lnTo>
                    <a:pt x="169" y="148"/>
                  </a:lnTo>
                  <a:lnTo>
                    <a:pt x="191" y="174"/>
                  </a:lnTo>
                  <a:lnTo>
                    <a:pt x="191" y="174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30" y="219"/>
                  </a:lnTo>
                  <a:lnTo>
                    <a:pt x="230" y="219"/>
                  </a:lnTo>
                  <a:lnTo>
                    <a:pt x="246" y="238"/>
                  </a:lnTo>
                  <a:lnTo>
                    <a:pt x="246" y="238"/>
                  </a:lnTo>
                  <a:lnTo>
                    <a:pt x="258" y="252"/>
                  </a:lnTo>
                  <a:lnTo>
                    <a:pt x="258" y="252"/>
                  </a:lnTo>
                  <a:lnTo>
                    <a:pt x="268" y="265"/>
                  </a:lnTo>
                  <a:lnTo>
                    <a:pt x="265" y="267"/>
                  </a:lnTo>
                  <a:lnTo>
                    <a:pt x="265" y="267"/>
                  </a:lnTo>
                  <a:lnTo>
                    <a:pt x="253" y="257"/>
                  </a:lnTo>
                  <a:lnTo>
                    <a:pt x="253" y="257"/>
                  </a:lnTo>
                  <a:lnTo>
                    <a:pt x="238" y="245"/>
                  </a:lnTo>
                  <a:lnTo>
                    <a:pt x="238" y="245"/>
                  </a:lnTo>
                  <a:lnTo>
                    <a:pt x="220" y="230"/>
                  </a:lnTo>
                  <a:lnTo>
                    <a:pt x="220" y="230"/>
                  </a:lnTo>
                  <a:lnTo>
                    <a:pt x="198" y="212"/>
                  </a:lnTo>
                  <a:lnTo>
                    <a:pt x="198" y="212"/>
                  </a:lnTo>
                  <a:lnTo>
                    <a:pt x="174" y="191"/>
                  </a:lnTo>
                  <a:lnTo>
                    <a:pt x="174" y="191"/>
                  </a:lnTo>
                  <a:lnTo>
                    <a:pt x="149" y="169"/>
                  </a:lnTo>
                  <a:lnTo>
                    <a:pt x="149" y="169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96" y="123"/>
                  </a:lnTo>
                  <a:lnTo>
                    <a:pt x="96" y="123"/>
                  </a:lnTo>
                  <a:lnTo>
                    <a:pt x="83" y="112"/>
                  </a:lnTo>
                  <a:lnTo>
                    <a:pt x="83" y="112"/>
                  </a:lnTo>
                  <a:lnTo>
                    <a:pt x="70" y="101"/>
                  </a:lnTo>
                  <a:lnTo>
                    <a:pt x="70" y="101"/>
                  </a:lnTo>
                  <a:lnTo>
                    <a:pt x="59" y="89"/>
                  </a:lnTo>
                  <a:lnTo>
                    <a:pt x="49" y="77"/>
                  </a:lnTo>
                  <a:lnTo>
                    <a:pt x="49" y="77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1" y="55"/>
                  </a:lnTo>
                  <a:lnTo>
                    <a:pt x="31" y="55"/>
                  </a:lnTo>
                  <a:lnTo>
                    <a:pt x="18" y="35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284"/>
            <p:cNvSpPr>
              <a:spLocks/>
            </p:cNvSpPr>
            <p:nvPr/>
          </p:nvSpPr>
          <p:spPr bwMode="auto">
            <a:xfrm>
              <a:off x="5200638" y="4763"/>
              <a:ext cx="777873" cy="787398"/>
            </a:xfrm>
            <a:custGeom>
              <a:avLst/>
              <a:gdLst>
                <a:gd name="T0" fmla="*/ 1 w 980"/>
                <a:gd name="T1" fmla="*/ 0 h 994"/>
                <a:gd name="T2" fmla="*/ 0 w 980"/>
                <a:gd name="T3" fmla="*/ 4 h 994"/>
                <a:gd name="T4" fmla="*/ 2 w 980"/>
                <a:gd name="T5" fmla="*/ 12 h 994"/>
                <a:gd name="T6" fmla="*/ 3 w 980"/>
                <a:gd name="T7" fmla="*/ 14 h 994"/>
                <a:gd name="T8" fmla="*/ 13 w 980"/>
                <a:gd name="T9" fmla="*/ 26 h 994"/>
                <a:gd name="T10" fmla="*/ 39 w 980"/>
                <a:gd name="T11" fmla="*/ 62 h 994"/>
                <a:gd name="T12" fmla="*/ 58 w 980"/>
                <a:gd name="T13" fmla="*/ 87 h 994"/>
                <a:gd name="T14" fmla="*/ 80 w 980"/>
                <a:gd name="T15" fmla="*/ 116 h 994"/>
                <a:gd name="T16" fmla="*/ 134 w 980"/>
                <a:gd name="T17" fmla="*/ 187 h 994"/>
                <a:gd name="T18" fmla="*/ 166 w 980"/>
                <a:gd name="T19" fmla="*/ 227 h 994"/>
                <a:gd name="T20" fmla="*/ 199 w 980"/>
                <a:gd name="T21" fmla="*/ 269 h 994"/>
                <a:gd name="T22" fmla="*/ 272 w 980"/>
                <a:gd name="T23" fmla="*/ 362 h 994"/>
                <a:gd name="T24" fmla="*/ 352 w 980"/>
                <a:gd name="T25" fmla="*/ 459 h 994"/>
                <a:gd name="T26" fmla="*/ 393 w 980"/>
                <a:gd name="T27" fmla="*/ 508 h 994"/>
                <a:gd name="T28" fmla="*/ 434 w 980"/>
                <a:gd name="T29" fmla="*/ 558 h 994"/>
                <a:gd name="T30" fmla="*/ 475 w 980"/>
                <a:gd name="T31" fmla="*/ 608 h 994"/>
                <a:gd name="T32" fmla="*/ 514 w 980"/>
                <a:gd name="T33" fmla="*/ 660 h 994"/>
                <a:gd name="T34" fmla="*/ 553 w 980"/>
                <a:gd name="T35" fmla="*/ 710 h 994"/>
                <a:gd name="T36" fmla="*/ 573 w 980"/>
                <a:gd name="T37" fmla="*/ 733 h 994"/>
                <a:gd name="T38" fmla="*/ 594 w 980"/>
                <a:gd name="T39" fmla="*/ 756 h 994"/>
                <a:gd name="T40" fmla="*/ 637 w 980"/>
                <a:gd name="T41" fmla="*/ 797 h 994"/>
                <a:gd name="T42" fmla="*/ 681 w 980"/>
                <a:gd name="T43" fmla="*/ 834 h 994"/>
                <a:gd name="T44" fmla="*/ 703 w 980"/>
                <a:gd name="T45" fmla="*/ 851 h 994"/>
                <a:gd name="T46" fmla="*/ 725 w 980"/>
                <a:gd name="T47" fmla="*/ 867 h 994"/>
                <a:gd name="T48" fmla="*/ 767 w 980"/>
                <a:gd name="T49" fmla="*/ 895 h 994"/>
                <a:gd name="T50" fmla="*/ 846 w 980"/>
                <a:gd name="T51" fmla="*/ 941 h 994"/>
                <a:gd name="T52" fmla="*/ 882 w 980"/>
                <a:gd name="T53" fmla="*/ 959 h 994"/>
                <a:gd name="T54" fmla="*/ 912 w 980"/>
                <a:gd name="T55" fmla="*/ 972 h 994"/>
                <a:gd name="T56" fmla="*/ 957 w 980"/>
                <a:gd name="T57" fmla="*/ 989 h 994"/>
                <a:gd name="T58" fmla="*/ 970 w 980"/>
                <a:gd name="T59" fmla="*/ 993 h 994"/>
                <a:gd name="T60" fmla="*/ 974 w 980"/>
                <a:gd name="T61" fmla="*/ 994 h 994"/>
                <a:gd name="T62" fmla="*/ 1 w 980"/>
                <a:gd name="T63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80" h="994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9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80" y="116"/>
                  </a:lnTo>
                  <a:lnTo>
                    <a:pt x="80" y="116"/>
                  </a:lnTo>
                  <a:lnTo>
                    <a:pt x="134" y="187"/>
                  </a:lnTo>
                  <a:lnTo>
                    <a:pt x="134" y="187"/>
                  </a:lnTo>
                  <a:lnTo>
                    <a:pt x="166" y="227"/>
                  </a:lnTo>
                  <a:lnTo>
                    <a:pt x="166" y="227"/>
                  </a:lnTo>
                  <a:lnTo>
                    <a:pt x="199" y="269"/>
                  </a:lnTo>
                  <a:lnTo>
                    <a:pt x="199" y="269"/>
                  </a:lnTo>
                  <a:lnTo>
                    <a:pt x="272" y="362"/>
                  </a:lnTo>
                  <a:lnTo>
                    <a:pt x="272" y="362"/>
                  </a:lnTo>
                  <a:lnTo>
                    <a:pt x="312" y="410"/>
                  </a:lnTo>
                  <a:lnTo>
                    <a:pt x="352" y="459"/>
                  </a:lnTo>
                  <a:lnTo>
                    <a:pt x="352" y="459"/>
                  </a:lnTo>
                  <a:lnTo>
                    <a:pt x="393" y="508"/>
                  </a:lnTo>
                  <a:lnTo>
                    <a:pt x="434" y="558"/>
                  </a:lnTo>
                  <a:lnTo>
                    <a:pt x="434" y="558"/>
                  </a:lnTo>
                  <a:lnTo>
                    <a:pt x="455" y="583"/>
                  </a:lnTo>
                  <a:lnTo>
                    <a:pt x="475" y="608"/>
                  </a:lnTo>
                  <a:lnTo>
                    <a:pt x="514" y="660"/>
                  </a:lnTo>
                  <a:lnTo>
                    <a:pt x="514" y="660"/>
                  </a:lnTo>
                  <a:lnTo>
                    <a:pt x="533" y="685"/>
                  </a:lnTo>
                  <a:lnTo>
                    <a:pt x="553" y="710"/>
                  </a:lnTo>
                  <a:lnTo>
                    <a:pt x="553" y="710"/>
                  </a:lnTo>
                  <a:lnTo>
                    <a:pt x="573" y="733"/>
                  </a:lnTo>
                  <a:lnTo>
                    <a:pt x="594" y="756"/>
                  </a:lnTo>
                  <a:lnTo>
                    <a:pt x="594" y="756"/>
                  </a:lnTo>
                  <a:lnTo>
                    <a:pt x="615" y="777"/>
                  </a:lnTo>
                  <a:lnTo>
                    <a:pt x="637" y="797"/>
                  </a:lnTo>
                  <a:lnTo>
                    <a:pt x="659" y="816"/>
                  </a:lnTo>
                  <a:lnTo>
                    <a:pt x="681" y="834"/>
                  </a:lnTo>
                  <a:lnTo>
                    <a:pt x="681" y="834"/>
                  </a:lnTo>
                  <a:lnTo>
                    <a:pt x="703" y="851"/>
                  </a:lnTo>
                  <a:lnTo>
                    <a:pt x="725" y="867"/>
                  </a:lnTo>
                  <a:lnTo>
                    <a:pt x="725" y="867"/>
                  </a:lnTo>
                  <a:lnTo>
                    <a:pt x="767" y="895"/>
                  </a:lnTo>
                  <a:lnTo>
                    <a:pt x="767" y="895"/>
                  </a:lnTo>
                  <a:lnTo>
                    <a:pt x="808" y="920"/>
                  </a:lnTo>
                  <a:lnTo>
                    <a:pt x="846" y="941"/>
                  </a:lnTo>
                  <a:lnTo>
                    <a:pt x="846" y="941"/>
                  </a:lnTo>
                  <a:lnTo>
                    <a:pt x="882" y="959"/>
                  </a:lnTo>
                  <a:lnTo>
                    <a:pt x="912" y="972"/>
                  </a:lnTo>
                  <a:lnTo>
                    <a:pt x="912" y="972"/>
                  </a:lnTo>
                  <a:lnTo>
                    <a:pt x="938" y="982"/>
                  </a:lnTo>
                  <a:lnTo>
                    <a:pt x="957" y="989"/>
                  </a:lnTo>
                  <a:lnTo>
                    <a:pt x="957" y="989"/>
                  </a:lnTo>
                  <a:lnTo>
                    <a:pt x="970" y="993"/>
                  </a:lnTo>
                  <a:lnTo>
                    <a:pt x="970" y="993"/>
                  </a:lnTo>
                  <a:lnTo>
                    <a:pt x="974" y="994"/>
                  </a:lnTo>
                  <a:lnTo>
                    <a:pt x="980" y="9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B86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285"/>
            <p:cNvSpPr>
              <a:spLocks/>
            </p:cNvSpPr>
            <p:nvPr/>
          </p:nvSpPr>
          <p:spPr bwMode="auto">
            <a:xfrm>
              <a:off x="5862624" y="773111"/>
              <a:ext cx="169862" cy="239712"/>
            </a:xfrm>
            <a:custGeom>
              <a:avLst/>
              <a:gdLst>
                <a:gd name="T0" fmla="*/ 0 w 215"/>
                <a:gd name="T1" fmla="*/ 0 h 301"/>
                <a:gd name="T2" fmla="*/ 0 w 215"/>
                <a:gd name="T3" fmla="*/ 0 h 301"/>
                <a:gd name="T4" fmla="*/ 5 w 215"/>
                <a:gd name="T5" fmla="*/ 24 h 301"/>
                <a:gd name="T6" fmla="*/ 11 w 215"/>
                <a:gd name="T7" fmla="*/ 50 h 301"/>
                <a:gd name="T8" fmla="*/ 20 w 215"/>
                <a:gd name="T9" fmla="*/ 81 h 301"/>
                <a:gd name="T10" fmla="*/ 31 w 215"/>
                <a:gd name="T11" fmla="*/ 114 h 301"/>
                <a:gd name="T12" fmla="*/ 36 w 215"/>
                <a:gd name="T13" fmla="*/ 131 h 301"/>
                <a:gd name="T14" fmla="*/ 43 w 215"/>
                <a:gd name="T15" fmla="*/ 147 h 301"/>
                <a:gd name="T16" fmla="*/ 49 w 215"/>
                <a:gd name="T17" fmla="*/ 162 h 301"/>
                <a:gd name="T18" fmla="*/ 56 w 215"/>
                <a:gd name="T19" fmla="*/ 176 h 301"/>
                <a:gd name="T20" fmla="*/ 63 w 215"/>
                <a:gd name="T21" fmla="*/ 188 h 301"/>
                <a:gd name="T22" fmla="*/ 71 w 215"/>
                <a:gd name="T23" fmla="*/ 199 h 301"/>
                <a:gd name="T24" fmla="*/ 71 w 215"/>
                <a:gd name="T25" fmla="*/ 199 h 301"/>
                <a:gd name="T26" fmla="*/ 80 w 215"/>
                <a:gd name="T27" fmla="*/ 208 h 301"/>
                <a:gd name="T28" fmla="*/ 90 w 215"/>
                <a:gd name="T29" fmla="*/ 217 h 301"/>
                <a:gd name="T30" fmla="*/ 100 w 215"/>
                <a:gd name="T31" fmla="*/ 227 h 301"/>
                <a:gd name="T32" fmla="*/ 111 w 215"/>
                <a:gd name="T33" fmla="*/ 236 h 301"/>
                <a:gd name="T34" fmla="*/ 135 w 215"/>
                <a:gd name="T35" fmla="*/ 253 h 301"/>
                <a:gd name="T36" fmla="*/ 159 w 215"/>
                <a:gd name="T37" fmla="*/ 268 h 301"/>
                <a:gd name="T38" fmla="*/ 181 w 215"/>
                <a:gd name="T39" fmla="*/ 281 h 301"/>
                <a:gd name="T40" fmla="*/ 198 w 215"/>
                <a:gd name="T41" fmla="*/ 292 h 301"/>
                <a:gd name="T42" fmla="*/ 215 w 215"/>
                <a:gd name="T43" fmla="*/ 301 h 301"/>
                <a:gd name="T44" fmla="*/ 122 w 215"/>
                <a:gd name="T45" fmla="*/ 93 h 301"/>
                <a:gd name="T46" fmla="*/ 0 w 215"/>
                <a:gd name="T4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5" h="301">
                  <a:moveTo>
                    <a:pt x="0" y="0"/>
                  </a:moveTo>
                  <a:lnTo>
                    <a:pt x="0" y="0"/>
                  </a:lnTo>
                  <a:lnTo>
                    <a:pt x="5" y="24"/>
                  </a:lnTo>
                  <a:lnTo>
                    <a:pt x="11" y="50"/>
                  </a:lnTo>
                  <a:lnTo>
                    <a:pt x="20" y="81"/>
                  </a:lnTo>
                  <a:lnTo>
                    <a:pt x="31" y="114"/>
                  </a:lnTo>
                  <a:lnTo>
                    <a:pt x="36" y="131"/>
                  </a:lnTo>
                  <a:lnTo>
                    <a:pt x="43" y="147"/>
                  </a:lnTo>
                  <a:lnTo>
                    <a:pt x="49" y="162"/>
                  </a:lnTo>
                  <a:lnTo>
                    <a:pt x="56" y="176"/>
                  </a:lnTo>
                  <a:lnTo>
                    <a:pt x="63" y="188"/>
                  </a:lnTo>
                  <a:lnTo>
                    <a:pt x="71" y="199"/>
                  </a:lnTo>
                  <a:lnTo>
                    <a:pt x="71" y="199"/>
                  </a:lnTo>
                  <a:lnTo>
                    <a:pt x="80" y="208"/>
                  </a:lnTo>
                  <a:lnTo>
                    <a:pt x="90" y="217"/>
                  </a:lnTo>
                  <a:lnTo>
                    <a:pt x="100" y="227"/>
                  </a:lnTo>
                  <a:lnTo>
                    <a:pt x="111" y="236"/>
                  </a:lnTo>
                  <a:lnTo>
                    <a:pt x="135" y="253"/>
                  </a:lnTo>
                  <a:lnTo>
                    <a:pt x="159" y="268"/>
                  </a:lnTo>
                  <a:lnTo>
                    <a:pt x="181" y="281"/>
                  </a:lnTo>
                  <a:lnTo>
                    <a:pt x="198" y="292"/>
                  </a:lnTo>
                  <a:lnTo>
                    <a:pt x="215" y="301"/>
                  </a:lnTo>
                  <a:lnTo>
                    <a:pt x="122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286"/>
            <p:cNvSpPr>
              <a:spLocks/>
            </p:cNvSpPr>
            <p:nvPr/>
          </p:nvSpPr>
          <p:spPr bwMode="auto">
            <a:xfrm>
              <a:off x="5938824" y="801686"/>
              <a:ext cx="84138" cy="84138"/>
            </a:xfrm>
            <a:custGeom>
              <a:avLst/>
              <a:gdLst>
                <a:gd name="T0" fmla="*/ 68 w 106"/>
                <a:gd name="T1" fmla="*/ 0 h 105"/>
                <a:gd name="T2" fmla="*/ 8 w 106"/>
                <a:gd name="T3" fmla="*/ 60 h 105"/>
                <a:gd name="T4" fmla="*/ 8 w 106"/>
                <a:gd name="T5" fmla="*/ 60 h 105"/>
                <a:gd name="T6" fmla="*/ 5 w 106"/>
                <a:gd name="T7" fmla="*/ 64 h 105"/>
                <a:gd name="T8" fmla="*/ 2 w 106"/>
                <a:gd name="T9" fmla="*/ 68 h 105"/>
                <a:gd name="T10" fmla="*/ 1 w 106"/>
                <a:gd name="T11" fmla="*/ 73 h 105"/>
                <a:gd name="T12" fmla="*/ 0 w 106"/>
                <a:gd name="T13" fmla="*/ 78 h 105"/>
                <a:gd name="T14" fmla="*/ 1 w 106"/>
                <a:gd name="T15" fmla="*/ 83 h 105"/>
                <a:gd name="T16" fmla="*/ 2 w 106"/>
                <a:gd name="T17" fmla="*/ 88 h 105"/>
                <a:gd name="T18" fmla="*/ 5 w 106"/>
                <a:gd name="T19" fmla="*/ 93 h 105"/>
                <a:gd name="T20" fmla="*/ 8 w 106"/>
                <a:gd name="T21" fmla="*/ 97 h 105"/>
                <a:gd name="T22" fmla="*/ 8 w 106"/>
                <a:gd name="T23" fmla="*/ 97 h 105"/>
                <a:gd name="T24" fmla="*/ 12 w 106"/>
                <a:gd name="T25" fmla="*/ 101 h 105"/>
                <a:gd name="T26" fmla="*/ 17 w 106"/>
                <a:gd name="T27" fmla="*/ 103 h 105"/>
                <a:gd name="T28" fmla="*/ 22 w 106"/>
                <a:gd name="T29" fmla="*/ 105 h 105"/>
                <a:gd name="T30" fmla="*/ 27 w 106"/>
                <a:gd name="T31" fmla="*/ 105 h 105"/>
                <a:gd name="T32" fmla="*/ 32 w 106"/>
                <a:gd name="T33" fmla="*/ 105 h 105"/>
                <a:gd name="T34" fmla="*/ 37 w 106"/>
                <a:gd name="T35" fmla="*/ 104 h 105"/>
                <a:gd name="T36" fmla="*/ 41 w 106"/>
                <a:gd name="T37" fmla="*/ 101 h 105"/>
                <a:gd name="T38" fmla="*/ 46 w 106"/>
                <a:gd name="T39" fmla="*/ 98 h 105"/>
                <a:gd name="T40" fmla="*/ 106 w 106"/>
                <a:gd name="T41" fmla="*/ 39 h 105"/>
                <a:gd name="T42" fmla="*/ 68 w 106"/>
                <a:gd name="T4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6" h="105">
                  <a:moveTo>
                    <a:pt x="68" y="0"/>
                  </a:moveTo>
                  <a:lnTo>
                    <a:pt x="8" y="60"/>
                  </a:lnTo>
                  <a:lnTo>
                    <a:pt x="8" y="60"/>
                  </a:lnTo>
                  <a:lnTo>
                    <a:pt x="5" y="64"/>
                  </a:lnTo>
                  <a:lnTo>
                    <a:pt x="2" y="68"/>
                  </a:lnTo>
                  <a:lnTo>
                    <a:pt x="1" y="73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2" y="88"/>
                  </a:lnTo>
                  <a:lnTo>
                    <a:pt x="5" y="93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2" y="101"/>
                  </a:lnTo>
                  <a:lnTo>
                    <a:pt x="17" y="103"/>
                  </a:lnTo>
                  <a:lnTo>
                    <a:pt x="22" y="105"/>
                  </a:lnTo>
                  <a:lnTo>
                    <a:pt x="27" y="105"/>
                  </a:lnTo>
                  <a:lnTo>
                    <a:pt x="32" y="105"/>
                  </a:lnTo>
                  <a:lnTo>
                    <a:pt x="37" y="104"/>
                  </a:lnTo>
                  <a:lnTo>
                    <a:pt x="41" y="101"/>
                  </a:lnTo>
                  <a:lnTo>
                    <a:pt x="46" y="98"/>
                  </a:lnTo>
                  <a:lnTo>
                    <a:pt x="106" y="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287"/>
            <p:cNvSpPr>
              <a:spLocks/>
            </p:cNvSpPr>
            <p:nvPr/>
          </p:nvSpPr>
          <p:spPr bwMode="auto">
            <a:xfrm>
              <a:off x="5784834" y="654048"/>
              <a:ext cx="95250" cy="95250"/>
            </a:xfrm>
            <a:custGeom>
              <a:avLst/>
              <a:gdLst>
                <a:gd name="T0" fmla="*/ 78 w 122"/>
                <a:gd name="T1" fmla="*/ 0 h 121"/>
                <a:gd name="T2" fmla="*/ 9 w 122"/>
                <a:gd name="T3" fmla="*/ 69 h 121"/>
                <a:gd name="T4" fmla="*/ 9 w 122"/>
                <a:gd name="T5" fmla="*/ 69 h 121"/>
                <a:gd name="T6" fmla="*/ 5 w 122"/>
                <a:gd name="T7" fmla="*/ 74 h 121"/>
                <a:gd name="T8" fmla="*/ 2 w 122"/>
                <a:gd name="T9" fmla="*/ 79 h 121"/>
                <a:gd name="T10" fmla="*/ 1 w 122"/>
                <a:gd name="T11" fmla="*/ 85 h 121"/>
                <a:gd name="T12" fmla="*/ 0 w 122"/>
                <a:gd name="T13" fmla="*/ 90 h 121"/>
                <a:gd name="T14" fmla="*/ 1 w 122"/>
                <a:gd name="T15" fmla="*/ 96 h 121"/>
                <a:gd name="T16" fmla="*/ 2 w 122"/>
                <a:gd name="T17" fmla="*/ 102 h 121"/>
                <a:gd name="T18" fmla="*/ 5 w 122"/>
                <a:gd name="T19" fmla="*/ 107 h 121"/>
                <a:gd name="T20" fmla="*/ 9 w 122"/>
                <a:gd name="T21" fmla="*/ 112 h 121"/>
                <a:gd name="T22" fmla="*/ 9 w 122"/>
                <a:gd name="T23" fmla="*/ 112 h 121"/>
                <a:gd name="T24" fmla="*/ 14 w 122"/>
                <a:gd name="T25" fmla="*/ 116 h 121"/>
                <a:gd name="T26" fmla="*/ 19 w 122"/>
                <a:gd name="T27" fmla="*/ 119 h 121"/>
                <a:gd name="T28" fmla="*/ 25 w 122"/>
                <a:gd name="T29" fmla="*/ 121 h 121"/>
                <a:gd name="T30" fmla="*/ 31 w 122"/>
                <a:gd name="T31" fmla="*/ 121 h 121"/>
                <a:gd name="T32" fmla="*/ 36 w 122"/>
                <a:gd name="T33" fmla="*/ 121 h 121"/>
                <a:gd name="T34" fmla="*/ 42 w 122"/>
                <a:gd name="T35" fmla="*/ 119 h 121"/>
                <a:gd name="T36" fmla="*/ 47 w 122"/>
                <a:gd name="T37" fmla="*/ 117 h 121"/>
                <a:gd name="T38" fmla="*/ 52 w 122"/>
                <a:gd name="T39" fmla="*/ 113 h 121"/>
                <a:gd name="T40" fmla="*/ 122 w 122"/>
                <a:gd name="T41" fmla="*/ 44 h 121"/>
                <a:gd name="T42" fmla="*/ 78 w 122"/>
                <a:gd name="T4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121">
                  <a:moveTo>
                    <a:pt x="78" y="0"/>
                  </a:moveTo>
                  <a:lnTo>
                    <a:pt x="9" y="69"/>
                  </a:lnTo>
                  <a:lnTo>
                    <a:pt x="9" y="69"/>
                  </a:lnTo>
                  <a:lnTo>
                    <a:pt x="5" y="74"/>
                  </a:lnTo>
                  <a:lnTo>
                    <a:pt x="2" y="79"/>
                  </a:lnTo>
                  <a:lnTo>
                    <a:pt x="1" y="85"/>
                  </a:lnTo>
                  <a:lnTo>
                    <a:pt x="0" y="90"/>
                  </a:lnTo>
                  <a:lnTo>
                    <a:pt x="1" y="96"/>
                  </a:lnTo>
                  <a:lnTo>
                    <a:pt x="2" y="102"/>
                  </a:lnTo>
                  <a:lnTo>
                    <a:pt x="5" y="107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4" y="116"/>
                  </a:lnTo>
                  <a:lnTo>
                    <a:pt x="19" y="119"/>
                  </a:lnTo>
                  <a:lnTo>
                    <a:pt x="25" y="121"/>
                  </a:lnTo>
                  <a:lnTo>
                    <a:pt x="31" y="121"/>
                  </a:lnTo>
                  <a:lnTo>
                    <a:pt x="36" y="121"/>
                  </a:lnTo>
                  <a:lnTo>
                    <a:pt x="42" y="119"/>
                  </a:lnTo>
                  <a:lnTo>
                    <a:pt x="47" y="117"/>
                  </a:lnTo>
                  <a:lnTo>
                    <a:pt x="52" y="113"/>
                  </a:lnTo>
                  <a:lnTo>
                    <a:pt x="122" y="4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288"/>
            <p:cNvSpPr>
              <a:spLocks/>
            </p:cNvSpPr>
            <p:nvPr/>
          </p:nvSpPr>
          <p:spPr bwMode="auto">
            <a:xfrm>
              <a:off x="5826111" y="688974"/>
              <a:ext cx="166687" cy="160338"/>
            </a:xfrm>
            <a:custGeom>
              <a:avLst/>
              <a:gdLst>
                <a:gd name="T0" fmla="*/ 70 w 212"/>
                <a:gd name="T1" fmla="*/ 0 h 203"/>
                <a:gd name="T2" fmla="*/ 0 w 212"/>
                <a:gd name="T3" fmla="*/ 69 h 203"/>
                <a:gd name="T4" fmla="*/ 152 w 212"/>
                <a:gd name="T5" fmla="*/ 203 h 203"/>
                <a:gd name="T6" fmla="*/ 212 w 212"/>
                <a:gd name="T7" fmla="*/ 143 h 203"/>
                <a:gd name="T8" fmla="*/ 70 w 212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03">
                  <a:moveTo>
                    <a:pt x="70" y="0"/>
                  </a:moveTo>
                  <a:lnTo>
                    <a:pt x="0" y="69"/>
                  </a:lnTo>
                  <a:lnTo>
                    <a:pt x="152" y="203"/>
                  </a:lnTo>
                  <a:lnTo>
                    <a:pt x="212" y="14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289"/>
            <p:cNvSpPr>
              <a:spLocks/>
            </p:cNvSpPr>
            <p:nvPr/>
          </p:nvSpPr>
          <p:spPr bwMode="auto">
            <a:xfrm>
              <a:off x="5908660" y="717548"/>
              <a:ext cx="207963" cy="209550"/>
            </a:xfrm>
            <a:custGeom>
              <a:avLst/>
              <a:gdLst>
                <a:gd name="T0" fmla="*/ 2 w 261"/>
                <a:gd name="T1" fmla="*/ 0 h 262"/>
                <a:gd name="T2" fmla="*/ 0 w 261"/>
                <a:gd name="T3" fmla="*/ 1 h 262"/>
                <a:gd name="T4" fmla="*/ 0 w 261"/>
                <a:gd name="T5" fmla="*/ 1 h 262"/>
                <a:gd name="T6" fmla="*/ 2 w 261"/>
                <a:gd name="T7" fmla="*/ 5 h 262"/>
                <a:gd name="T8" fmla="*/ 2 w 261"/>
                <a:gd name="T9" fmla="*/ 5 h 262"/>
                <a:gd name="T10" fmla="*/ 8 w 261"/>
                <a:gd name="T11" fmla="*/ 17 h 262"/>
                <a:gd name="T12" fmla="*/ 8 w 261"/>
                <a:gd name="T13" fmla="*/ 17 h 262"/>
                <a:gd name="T14" fmla="*/ 18 w 261"/>
                <a:gd name="T15" fmla="*/ 33 h 262"/>
                <a:gd name="T16" fmla="*/ 31 w 261"/>
                <a:gd name="T17" fmla="*/ 53 h 262"/>
                <a:gd name="T18" fmla="*/ 31 w 261"/>
                <a:gd name="T19" fmla="*/ 53 h 262"/>
                <a:gd name="T20" fmla="*/ 40 w 261"/>
                <a:gd name="T21" fmla="*/ 64 h 262"/>
                <a:gd name="T22" fmla="*/ 40 w 261"/>
                <a:gd name="T23" fmla="*/ 64 h 262"/>
                <a:gd name="T24" fmla="*/ 49 w 261"/>
                <a:gd name="T25" fmla="*/ 75 h 262"/>
                <a:gd name="T26" fmla="*/ 49 w 261"/>
                <a:gd name="T27" fmla="*/ 75 h 262"/>
                <a:gd name="T28" fmla="*/ 59 w 261"/>
                <a:gd name="T29" fmla="*/ 87 h 262"/>
                <a:gd name="T30" fmla="*/ 70 w 261"/>
                <a:gd name="T31" fmla="*/ 99 h 262"/>
                <a:gd name="T32" fmla="*/ 70 w 261"/>
                <a:gd name="T33" fmla="*/ 99 h 262"/>
                <a:gd name="T34" fmla="*/ 83 w 261"/>
                <a:gd name="T35" fmla="*/ 110 h 262"/>
                <a:gd name="T36" fmla="*/ 83 w 261"/>
                <a:gd name="T37" fmla="*/ 110 h 262"/>
                <a:gd name="T38" fmla="*/ 96 w 261"/>
                <a:gd name="T39" fmla="*/ 121 h 262"/>
                <a:gd name="T40" fmla="*/ 96 w 261"/>
                <a:gd name="T41" fmla="*/ 121 h 262"/>
                <a:gd name="T42" fmla="*/ 122 w 261"/>
                <a:gd name="T43" fmla="*/ 144 h 262"/>
                <a:gd name="T44" fmla="*/ 122 w 261"/>
                <a:gd name="T45" fmla="*/ 144 h 262"/>
                <a:gd name="T46" fmla="*/ 149 w 261"/>
                <a:gd name="T47" fmla="*/ 167 h 262"/>
                <a:gd name="T48" fmla="*/ 149 w 261"/>
                <a:gd name="T49" fmla="*/ 167 h 262"/>
                <a:gd name="T50" fmla="*/ 174 w 261"/>
                <a:gd name="T51" fmla="*/ 189 h 262"/>
                <a:gd name="T52" fmla="*/ 174 w 261"/>
                <a:gd name="T53" fmla="*/ 189 h 262"/>
                <a:gd name="T54" fmla="*/ 198 w 261"/>
                <a:gd name="T55" fmla="*/ 210 h 262"/>
                <a:gd name="T56" fmla="*/ 198 w 261"/>
                <a:gd name="T57" fmla="*/ 210 h 262"/>
                <a:gd name="T58" fmla="*/ 220 w 261"/>
                <a:gd name="T59" fmla="*/ 228 h 262"/>
                <a:gd name="T60" fmla="*/ 220 w 261"/>
                <a:gd name="T61" fmla="*/ 228 h 262"/>
                <a:gd name="T62" fmla="*/ 238 w 261"/>
                <a:gd name="T63" fmla="*/ 243 h 262"/>
                <a:gd name="T64" fmla="*/ 238 w 261"/>
                <a:gd name="T65" fmla="*/ 243 h 262"/>
                <a:gd name="T66" fmla="*/ 253 w 261"/>
                <a:gd name="T67" fmla="*/ 255 h 262"/>
                <a:gd name="T68" fmla="*/ 253 w 261"/>
                <a:gd name="T69" fmla="*/ 255 h 262"/>
                <a:gd name="T70" fmla="*/ 261 w 261"/>
                <a:gd name="T71" fmla="*/ 262 h 262"/>
                <a:gd name="T72" fmla="*/ 2 w 261"/>
                <a:gd name="T7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1" h="262">
                  <a:moveTo>
                    <a:pt x="2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5"/>
                  </a:lnTo>
                  <a:lnTo>
                    <a:pt x="2" y="5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8" y="3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9" y="75"/>
                  </a:lnTo>
                  <a:lnTo>
                    <a:pt x="49" y="75"/>
                  </a:lnTo>
                  <a:lnTo>
                    <a:pt x="59" y="87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83" y="110"/>
                  </a:lnTo>
                  <a:lnTo>
                    <a:pt x="83" y="11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49" y="167"/>
                  </a:lnTo>
                  <a:lnTo>
                    <a:pt x="149" y="167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98" y="210"/>
                  </a:lnTo>
                  <a:lnTo>
                    <a:pt x="198" y="210"/>
                  </a:lnTo>
                  <a:lnTo>
                    <a:pt x="220" y="228"/>
                  </a:lnTo>
                  <a:lnTo>
                    <a:pt x="220" y="228"/>
                  </a:lnTo>
                  <a:lnTo>
                    <a:pt x="238" y="243"/>
                  </a:lnTo>
                  <a:lnTo>
                    <a:pt x="238" y="243"/>
                  </a:lnTo>
                  <a:lnTo>
                    <a:pt x="253" y="255"/>
                  </a:lnTo>
                  <a:lnTo>
                    <a:pt x="253" y="255"/>
                  </a:lnTo>
                  <a:lnTo>
                    <a:pt x="261" y="26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290"/>
            <p:cNvSpPr>
              <a:spLocks/>
            </p:cNvSpPr>
            <p:nvPr/>
          </p:nvSpPr>
          <p:spPr bwMode="auto">
            <a:xfrm>
              <a:off x="5835638" y="1824033"/>
              <a:ext cx="80963" cy="80963"/>
            </a:xfrm>
            <a:custGeom>
              <a:avLst/>
              <a:gdLst>
                <a:gd name="T0" fmla="*/ 103 w 103"/>
                <a:gd name="T1" fmla="*/ 50 h 101"/>
                <a:gd name="T2" fmla="*/ 103 w 103"/>
                <a:gd name="T3" fmla="*/ 50 h 101"/>
                <a:gd name="T4" fmla="*/ 102 w 103"/>
                <a:gd name="T5" fmla="*/ 61 h 101"/>
                <a:gd name="T6" fmla="*/ 99 w 103"/>
                <a:gd name="T7" fmla="*/ 70 h 101"/>
                <a:gd name="T8" fmla="*/ 94 w 103"/>
                <a:gd name="T9" fmla="*/ 79 h 101"/>
                <a:gd name="T10" fmla="*/ 88 w 103"/>
                <a:gd name="T11" fmla="*/ 86 h 101"/>
                <a:gd name="T12" fmla="*/ 81 w 103"/>
                <a:gd name="T13" fmla="*/ 93 h 101"/>
                <a:gd name="T14" fmla="*/ 72 w 103"/>
                <a:gd name="T15" fmla="*/ 97 h 101"/>
                <a:gd name="T16" fmla="*/ 62 w 103"/>
                <a:gd name="T17" fmla="*/ 100 h 101"/>
                <a:gd name="T18" fmla="*/ 51 w 103"/>
                <a:gd name="T19" fmla="*/ 101 h 101"/>
                <a:gd name="T20" fmla="*/ 51 w 103"/>
                <a:gd name="T21" fmla="*/ 101 h 101"/>
                <a:gd name="T22" fmla="*/ 41 w 103"/>
                <a:gd name="T23" fmla="*/ 100 h 101"/>
                <a:gd name="T24" fmla="*/ 31 w 103"/>
                <a:gd name="T25" fmla="*/ 97 h 101"/>
                <a:gd name="T26" fmla="*/ 23 w 103"/>
                <a:gd name="T27" fmla="*/ 93 h 101"/>
                <a:gd name="T28" fmla="*/ 15 w 103"/>
                <a:gd name="T29" fmla="*/ 86 h 101"/>
                <a:gd name="T30" fmla="*/ 9 w 103"/>
                <a:gd name="T31" fmla="*/ 79 h 101"/>
                <a:gd name="T32" fmla="*/ 4 w 103"/>
                <a:gd name="T33" fmla="*/ 70 h 101"/>
                <a:gd name="T34" fmla="*/ 1 w 103"/>
                <a:gd name="T35" fmla="*/ 61 h 101"/>
                <a:gd name="T36" fmla="*/ 0 w 103"/>
                <a:gd name="T37" fmla="*/ 50 h 101"/>
                <a:gd name="T38" fmla="*/ 0 w 103"/>
                <a:gd name="T39" fmla="*/ 50 h 101"/>
                <a:gd name="T40" fmla="*/ 1 w 103"/>
                <a:gd name="T41" fmla="*/ 40 h 101"/>
                <a:gd name="T42" fmla="*/ 4 w 103"/>
                <a:gd name="T43" fmla="*/ 31 h 101"/>
                <a:gd name="T44" fmla="*/ 9 w 103"/>
                <a:gd name="T45" fmla="*/ 22 h 101"/>
                <a:gd name="T46" fmla="*/ 15 w 103"/>
                <a:gd name="T47" fmla="*/ 15 h 101"/>
                <a:gd name="T48" fmla="*/ 23 w 103"/>
                <a:gd name="T49" fmla="*/ 8 h 101"/>
                <a:gd name="T50" fmla="*/ 31 w 103"/>
                <a:gd name="T51" fmla="*/ 4 h 101"/>
                <a:gd name="T52" fmla="*/ 41 w 103"/>
                <a:gd name="T53" fmla="*/ 1 h 101"/>
                <a:gd name="T54" fmla="*/ 51 w 103"/>
                <a:gd name="T55" fmla="*/ 0 h 101"/>
                <a:gd name="T56" fmla="*/ 51 w 103"/>
                <a:gd name="T57" fmla="*/ 0 h 101"/>
                <a:gd name="T58" fmla="*/ 62 w 103"/>
                <a:gd name="T59" fmla="*/ 1 h 101"/>
                <a:gd name="T60" fmla="*/ 72 w 103"/>
                <a:gd name="T61" fmla="*/ 4 h 101"/>
                <a:gd name="T62" fmla="*/ 81 w 103"/>
                <a:gd name="T63" fmla="*/ 8 h 101"/>
                <a:gd name="T64" fmla="*/ 88 w 103"/>
                <a:gd name="T65" fmla="*/ 15 h 101"/>
                <a:gd name="T66" fmla="*/ 94 w 103"/>
                <a:gd name="T67" fmla="*/ 22 h 101"/>
                <a:gd name="T68" fmla="*/ 99 w 103"/>
                <a:gd name="T69" fmla="*/ 31 h 101"/>
                <a:gd name="T70" fmla="*/ 102 w 103"/>
                <a:gd name="T71" fmla="*/ 40 h 101"/>
                <a:gd name="T72" fmla="*/ 103 w 103"/>
                <a:gd name="T73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" h="101">
                  <a:moveTo>
                    <a:pt x="103" y="50"/>
                  </a:moveTo>
                  <a:lnTo>
                    <a:pt x="103" y="50"/>
                  </a:lnTo>
                  <a:lnTo>
                    <a:pt x="102" y="61"/>
                  </a:lnTo>
                  <a:lnTo>
                    <a:pt x="99" y="70"/>
                  </a:lnTo>
                  <a:lnTo>
                    <a:pt x="94" y="79"/>
                  </a:lnTo>
                  <a:lnTo>
                    <a:pt x="88" y="86"/>
                  </a:lnTo>
                  <a:lnTo>
                    <a:pt x="81" y="93"/>
                  </a:lnTo>
                  <a:lnTo>
                    <a:pt x="72" y="97"/>
                  </a:lnTo>
                  <a:lnTo>
                    <a:pt x="62" y="100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41" y="100"/>
                  </a:lnTo>
                  <a:lnTo>
                    <a:pt x="31" y="97"/>
                  </a:lnTo>
                  <a:lnTo>
                    <a:pt x="23" y="93"/>
                  </a:lnTo>
                  <a:lnTo>
                    <a:pt x="15" y="86"/>
                  </a:lnTo>
                  <a:lnTo>
                    <a:pt x="9" y="79"/>
                  </a:lnTo>
                  <a:lnTo>
                    <a:pt x="4" y="70"/>
                  </a:lnTo>
                  <a:lnTo>
                    <a:pt x="1" y="61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40"/>
                  </a:lnTo>
                  <a:lnTo>
                    <a:pt x="4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3" y="8"/>
                  </a:lnTo>
                  <a:lnTo>
                    <a:pt x="31" y="4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2" y="1"/>
                  </a:lnTo>
                  <a:lnTo>
                    <a:pt x="72" y="4"/>
                  </a:lnTo>
                  <a:lnTo>
                    <a:pt x="81" y="8"/>
                  </a:lnTo>
                  <a:lnTo>
                    <a:pt x="88" y="15"/>
                  </a:lnTo>
                  <a:lnTo>
                    <a:pt x="94" y="22"/>
                  </a:lnTo>
                  <a:lnTo>
                    <a:pt x="99" y="31"/>
                  </a:lnTo>
                  <a:lnTo>
                    <a:pt x="102" y="40"/>
                  </a:lnTo>
                  <a:lnTo>
                    <a:pt x="103" y="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291"/>
            <p:cNvSpPr>
              <a:spLocks/>
            </p:cNvSpPr>
            <p:nvPr/>
          </p:nvSpPr>
          <p:spPr bwMode="auto">
            <a:xfrm>
              <a:off x="5835641" y="1824033"/>
              <a:ext cx="80963" cy="80963"/>
            </a:xfrm>
            <a:custGeom>
              <a:avLst/>
              <a:gdLst>
                <a:gd name="T0" fmla="*/ 103 w 103"/>
                <a:gd name="T1" fmla="*/ 50 h 101"/>
                <a:gd name="T2" fmla="*/ 103 w 103"/>
                <a:gd name="T3" fmla="*/ 50 h 101"/>
                <a:gd name="T4" fmla="*/ 102 w 103"/>
                <a:gd name="T5" fmla="*/ 61 h 101"/>
                <a:gd name="T6" fmla="*/ 99 w 103"/>
                <a:gd name="T7" fmla="*/ 70 h 101"/>
                <a:gd name="T8" fmla="*/ 94 w 103"/>
                <a:gd name="T9" fmla="*/ 79 h 101"/>
                <a:gd name="T10" fmla="*/ 88 w 103"/>
                <a:gd name="T11" fmla="*/ 86 h 101"/>
                <a:gd name="T12" fmla="*/ 81 w 103"/>
                <a:gd name="T13" fmla="*/ 93 h 101"/>
                <a:gd name="T14" fmla="*/ 72 w 103"/>
                <a:gd name="T15" fmla="*/ 97 h 101"/>
                <a:gd name="T16" fmla="*/ 62 w 103"/>
                <a:gd name="T17" fmla="*/ 100 h 101"/>
                <a:gd name="T18" fmla="*/ 51 w 103"/>
                <a:gd name="T19" fmla="*/ 101 h 101"/>
                <a:gd name="T20" fmla="*/ 51 w 103"/>
                <a:gd name="T21" fmla="*/ 101 h 101"/>
                <a:gd name="T22" fmla="*/ 41 w 103"/>
                <a:gd name="T23" fmla="*/ 100 h 101"/>
                <a:gd name="T24" fmla="*/ 31 w 103"/>
                <a:gd name="T25" fmla="*/ 97 h 101"/>
                <a:gd name="T26" fmla="*/ 23 w 103"/>
                <a:gd name="T27" fmla="*/ 93 h 101"/>
                <a:gd name="T28" fmla="*/ 15 w 103"/>
                <a:gd name="T29" fmla="*/ 86 h 101"/>
                <a:gd name="T30" fmla="*/ 9 w 103"/>
                <a:gd name="T31" fmla="*/ 79 h 101"/>
                <a:gd name="T32" fmla="*/ 4 w 103"/>
                <a:gd name="T33" fmla="*/ 70 h 101"/>
                <a:gd name="T34" fmla="*/ 1 w 103"/>
                <a:gd name="T35" fmla="*/ 61 h 101"/>
                <a:gd name="T36" fmla="*/ 0 w 103"/>
                <a:gd name="T37" fmla="*/ 50 h 101"/>
                <a:gd name="T38" fmla="*/ 0 w 103"/>
                <a:gd name="T39" fmla="*/ 50 h 101"/>
                <a:gd name="T40" fmla="*/ 1 w 103"/>
                <a:gd name="T41" fmla="*/ 40 h 101"/>
                <a:gd name="T42" fmla="*/ 4 w 103"/>
                <a:gd name="T43" fmla="*/ 31 h 101"/>
                <a:gd name="T44" fmla="*/ 9 w 103"/>
                <a:gd name="T45" fmla="*/ 22 h 101"/>
                <a:gd name="T46" fmla="*/ 15 w 103"/>
                <a:gd name="T47" fmla="*/ 15 h 101"/>
                <a:gd name="T48" fmla="*/ 23 w 103"/>
                <a:gd name="T49" fmla="*/ 8 h 101"/>
                <a:gd name="T50" fmla="*/ 31 w 103"/>
                <a:gd name="T51" fmla="*/ 4 h 101"/>
                <a:gd name="T52" fmla="*/ 41 w 103"/>
                <a:gd name="T53" fmla="*/ 1 h 101"/>
                <a:gd name="T54" fmla="*/ 51 w 103"/>
                <a:gd name="T55" fmla="*/ 0 h 101"/>
                <a:gd name="T56" fmla="*/ 51 w 103"/>
                <a:gd name="T57" fmla="*/ 0 h 101"/>
                <a:gd name="T58" fmla="*/ 62 w 103"/>
                <a:gd name="T59" fmla="*/ 1 h 101"/>
                <a:gd name="T60" fmla="*/ 72 w 103"/>
                <a:gd name="T61" fmla="*/ 4 h 101"/>
                <a:gd name="T62" fmla="*/ 81 w 103"/>
                <a:gd name="T63" fmla="*/ 8 h 101"/>
                <a:gd name="T64" fmla="*/ 88 w 103"/>
                <a:gd name="T65" fmla="*/ 15 h 101"/>
                <a:gd name="T66" fmla="*/ 94 w 103"/>
                <a:gd name="T67" fmla="*/ 22 h 101"/>
                <a:gd name="T68" fmla="*/ 99 w 103"/>
                <a:gd name="T69" fmla="*/ 31 h 101"/>
                <a:gd name="T70" fmla="*/ 102 w 103"/>
                <a:gd name="T71" fmla="*/ 40 h 101"/>
                <a:gd name="T72" fmla="*/ 103 w 103"/>
                <a:gd name="T73" fmla="*/ 5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3" h="101">
                  <a:moveTo>
                    <a:pt x="103" y="50"/>
                  </a:moveTo>
                  <a:lnTo>
                    <a:pt x="103" y="50"/>
                  </a:lnTo>
                  <a:lnTo>
                    <a:pt x="102" y="61"/>
                  </a:lnTo>
                  <a:lnTo>
                    <a:pt x="99" y="70"/>
                  </a:lnTo>
                  <a:lnTo>
                    <a:pt x="94" y="79"/>
                  </a:lnTo>
                  <a:lnTo>
                    <a:pt x="88" y="86"/>
                  </a:lnTo>
                  <a:lnTo>
                    <a:pt x="81" y="93"/>
                  </a:lnTo>
                  <a:lnTo>
                    <a:pt x="72" y="97"/>
                  </a:lnTo>
                  <a:lnTo>
                    <a:pt x="62" y="100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41" y="100"/>
                  </a:lnTo>
                  <a:lnTo>
                    <a:pt x="31" y="97"/>
                  </a:lnTo>
                  <a:lnTo>
                    <a:pt x="23" y="93"/>
                  </a:lnTo>
                  <a:lnTo>
                    <a:pt x="15" y="86"/>
                  </a:lnTo>
                  <a:lnTo>
                    <a:pt x="9" y="79"/>
                  </a:lnTo>
                  <a:lnTo>
                    <a:pt x="4" y="70"/>
                  </a:lnTo>
                  <a:lnTo>
                    <a:pt x="1" y="61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40"/>
                  </a:lnTo>
                  <a:lnTo>
                    <a:pt x="4" y="31"/>
                  </a:lnTo>
                  <a:lnTo>
                    <a:pt x="9" y="22"/>
                  </a:lnTo>
                  <a:lnTo>
                    <a:pt x="15" y="15"/>
                  </a:lnTo>
                  <a:lnTo>
                    <a:pt x="23" y="8"/>
                  </a:lnTo>
                  <a:lnTo>
                    <a:pt x="31" y="4"/>
                  </a:lnTo>
                  <a:lnTo>
                    <a:pt x="41" y="1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62" y="1"/>
                  </a:lnTo>
                  <a:lnTo>
                    <a:pt x="72" y="4"/>
                  </a:lnTo>
                  <a:lnTo>
                    <a:pt x="81" y="8"/>
                  </a:lnTo>
                  <a:lnTo>
                    <a:pt x="88" y="15"/>
                  </a:lnTo>
                  <a:lnTo>
                    <a:pt x="94" y="22"/>
                  </a:lnTo>
                  <a:lnTo>
                    <a:pt x="99" y="31"/>
                  </a:lnTo>
                  <a:lnTo>
                    <a:pt x="102" y="40"/>
                  </a:lnTo>
                  <a:lnTo>
                    <a:pt x="103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292"/>
            <p:cNvSpPr>
              <a:spLocks/>
            </p:cNvSpPr>
            <p:nvPr/>
          </p:nvSpPr>
          <p:spPr bwMode="auto">
            <a:xfrm>
              <a:off x="5905490" y="1757359"/>
              <a:ext cx="34925" cy="36513"/>
            </a:xfrm>
            <a:custGeom>
              <a:avLst/>
              <a:gdLst>
                <a:gd name="T0" fmla="*/ 44 w 44"/>
                <a:gd name="T1" fmla="*/ 22 h 44"/>
                <a:gd name="T2" fmla="*/ 44 w 44"/>
                <a:gd name="T3" fmla="*/ 22 h 44"/>
                <a:gd name="T4" fmla="*/ 43 w 44"/>
                <a:gd name="T5" fmla="*/ 27 h 44"/>
                <a:gd name="T6" fmla="*/ 42 w 44"/>
                <a:gd name="T7" fmla="*/ 31 h 44"/>
                <a:gd name="T8" fmla="*/ 40 w 44"/>
                <a:gd name="T9" fmla="*/ 34 h 44"/>
                <a:gd name="T10" fmla="*/ 37 w 44"/>
                <a:gd name="T11" fmla="*/ 38 h 44"/>
                <a:gd name="T12" fmla="*/ 34 w 44"/>
                <a:gd name="T13" fmla="*/ 40 h 44"/>
                <a:gd name="T14" fmla="*/ 30 w 44"/>
                <a:gd name="T15" fmla="*/ 42 h 44"/>
                <a:gd name="T16" fmla="*/ 26 w 44"/>
                <a:gd name="T17" fmla="*/ 44 h 44"/>
                <a:gd name="T18" fmla="*/ 22 w 44"/>
                <a:gd name="T19" fmla="*/ 44 h 44"/>
                <a:gd name="T20" fmla="*/ 22 w 44"/>
                <a:gd name="T21" fmla="*/ 44 h 44"/>
                <a:gd name="T22" fmla="*/ 18 w 44"/>
                <a:gd name="T23" fmla="*/ 44 h 44"/>
                <a:gd name="T24" fmla="*/ 13 w 44"/>
                <a:gd name="T25" fmla="*/ 42 h 44"/>
                <a:gd name="T26" fmla="*/ 10 w 44"/>
                <a:gd name="T27" fmla="*/ 40 h 44"/>
                <a:gd name="T28" fmla="*/ 6 w 44"/>
                <a:gd name="T29" fmla="*/ 38 h 44"/>
                <a:gd name="T30" fmla="*/ 4 w 44"/>
                <a:gd name="T31" fmla="*/ 34 h 44"/>
                <a:gd name="T32" fmla="*/ 2 w 44"/>
                <a:gd name="T33" fmla="*/ 31 h 44"/>
                <a:gd name="T34" fmla="*/ 0 w 44"/>
                <a:gd name="T35" fmla="*/ 27 h 44"/>
                <a:gd name="T36" fmla="*/ 0 w 44"/>
                <a:gd name="T37" fmla="*/ 22 h 44"/>
                <a:gd name="T38" fmla="*/ 0 w 44"/>
                <a:gd name="T39" fmla="*/ 22 h 44"/>
                <a:gd name="T40" fmla="*/ 0 w 44"/>
                <a:gd name="T41" fmla="*/ 18 h 44"/>
                <a:gd name="T42" fmla="*/ 2 w 44"/>
                <a:gd name="T43" fmla="*/ 14 h 44"/>
                <a:gd name="T44" fmla="*/ 4 w 44"/>
                <a:gd name="T45" fmla="*/ 10 h 44"/>
                <a:gd name="T46" fmla="*/ 6 w 44"/>
                <a:gd name="T47" fmla="*/ 7 h 44"/>
                <a:gd name="T48" fmla="*/ 10 w 44"/>
                <a:gd name="T49" fmla="*/ 4 h 44"/>
                <a:gd name="T50" fmla="*/ 13 w 44"/>
                <a:gd name="T51" fmla="*/ 2 h 44"/>
                <a:gd name="T52" fmla="*/ 18 w 44"/>
                <a:gd name="T53" fmla="*/ 1 h 44"/>
                <a:gd name="T54" fmla="*/ 22 w 44"/>
                <a:gd name="T55" fmla="*/ 0 h 44"/>
                <a:gd name="T56" fmla="*/ 22 w 44"/>
                <a:gd name="T57" fmla="*/ 0 h 44"/>
                <a:gd name="T58" fmla="*/ 26 w 44"/>
                <a:gd name="T59" fmla="*/ 1 h 44"/>
                <a:gd name="T60" fmla="*/ 30 w 44"/>
                <a:gd name="T61" fmla="*/ 2 h 44"/>
                <a:gd name="T62" fmla="*/ 34 w 44"/>
                <a:gd name="T63" fmla="*/ 4 h 44"/>
                <a:gd name="T64" fmla="*/ 37 w 44"/>
                <a:gd name="T65" fmla="*/ 7 h 44"/>
                <a:gd name="T66" fmla="*/ 40 w 44"/>
                <a:gd name="T67" fmla="*/ 10 h 44"/>
                <a:gd name="T68" fmla="*/ 42 w 44"/>
                <a:gd name="T69" fmla="*/ 14 h 44"/>
                <a:gd name="T70" fmla="*/ 43 w 44"/>
                <a:gd name="T71" fmla="*/ 18 h 44"/>
                <a:gd name="T72" fmla="*/ 44 w 44"/>
                <a:gd name="T7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4" y="22"/>
                  </a:lnTo>
                  <a:lnTo>
                    <a:pt x="43" y="27"/>
                  </a:lnTo>
                  <a:lnTo>
                    <a:pt x="42" y="31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44"/>
                  </a:lnTo>
                  <a:lnTo>
                    <a:pt x="13" y="42"/>
                  </a:lnTo>
                  <a:lnTo>
                    <a:pt x="10" y="40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7" y="7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3" y="18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293"/>
            <p:cNvSpPr>
              <a:spLocks/>
            </p:cNvSpPr>
            <p:nvPr/>
          </p:nvSpPr>
          <p:spPr bwMode="auto">
            <a:xfrm>
              <a:off x="5905492" y="1757358"/>
              <a:ext cx="34925" cy="36513"/>
            </a:xfrm>
            <a:custGeom>
              <a:avLst/>
              <a:gdLst>
                <a:gd name="T0" fmla="*/ 44 w 44"/>
                <a:gd name="T1" fmla="*/ 22 h 44"/>
                <a:gd name="T2" fmla="*/ 44 w 44"/>
                <a:gd name="T3" fmla="*/ 22 h 44"/>
                <a:gd name="T4" fmla="*/ 43 w 44"/>
                <a:gd name="T5" fmla="*/ 27 h 44"/>
                <a:gd name="T6" fmla="*/ 42 w 44"/>
                <a:gd name="T7" fmla="*/ 31 h 44"/>
                <a:gd name="T8" fmla="*/ 40 w 44"/>
                <a:gd name="T9" fmla="*/ 34 h 44"/>
                <a:gd name="T10" fmla="*/ 37 w 44"/>
                <a:gd name="T11" fmla="*/ 38 h 44"/>
                <a:gd name="T12" fmla="*/ 34 w 44"/>
                <a:gd name="T13" fmla="*/ 40 h 44"/>
                <a:gd name="T14" fmla="*/ 30 w 44"/>
                <a:gd name="T15" fmla="*/ 42 h 44"/>
                <a:gd name="T16" fmla="*/ 26 w 44"/>
                <a:gd name="T17" fmla="*/ 44 h 44"/>
                <a:gd name="T18" fmla="*/ 22 w 44"/>
                <a:gd name="T19" fmla="*/ 44 h 44"/>
                <a:gd name="T20" fmla="*/ 22 w 44"/>
                <a:gd name="T21" fmla="*/ 44 h 44"/>
                <a:gd name="T22" fmla="*/ 18 w 44"/>
                <a:gd name="T23" fmla="*/ 44 h 44"/>
                <a:gd name="T24" fmla="*/ 13 w 44"/>
                <a:gd name="T25" fmla="*/ 42 h 44"/>
                <a:gd name="T26" fmla="*/ 10 w 44"/>
                <a:gd name="T27" fmla="*/ 40 h 44"/>
                <a:gd name="T28" fmla="*/ 6 w 44"/>
                <a:gd name="T29" fmla="*/ 38 h 44"/>
                <a:gd name="T30" fmla="*/ 4 w 44"/>
                <a:gd name="T31" fmla="*/ 34 h 44"/>
                <a:gd name="T32" fmla="*/ 2 w 44"/>
                <a:gd name="T33" fmla="*/ 31 h 44"/>
                <a:gd name="T34" fmla="*/ 0 w 44"/>
                <a:gd name="T35" fmla="*/ 27 h 44"/>
                <a:gd name="T36" fmla="*/ 0 w 44"/>
                <a:gd name="T37" fmla="*/ 22 h 44"/>
                <a:gd name="T38" fmla="*/ 0 w 44"/>
                <a:gd name="T39" fmla="*/ 22 h 44"/>
                <a:gd name="T40" fmla="*/ 0 w 44"/>
                <a:gd name="T41" fmla="*/ 18 h 44"/>
                <a:gd name="T42" fmla="*/ 2 w 44"/>
                <a:gd name="T43" fmla="*/ 14 h 44"/>
                <a:gd name="T44" fmla="*/ 4 w 44"/>
                <a:gd name="T45" fmla="*/ 10 h 44"/>
                <a:gd name="T46" fmla="*/ 6 w 44"/>
                <a:gd name="T47" fmla="*/ 7 h 44"/>
                <a:gd name="T48" fmla="*/ 10 w 44"/>
                <a:gd name="T49" fmla="*/ 4 h 44"/>
                <a:gd name="T50" fmla="*/ 13 w 44"/>
                <a:gd name="T51" fmla="*/ 2 h 44"/>
                <a:gd name="T52" fmla="*/ 18 w 44"/>
                <a:gd name="T53" fmla="*/ 1 h 44"/>
                <a:gd name="T54" fmla="*/ 22 w 44"/>
                <a:gd name="T55" fmla="*/ 0 h 44"/>
                <a:gd name="T56" fmla="*/ 22 w 44"/>
                <a:gd name="T57" fmla="*/ 0 h 44"/>
                <a:gd name="T58" fmla="*/ 26 w 44"/>
                <a:gd name="T59" fmla="*/ 1 h 44"/>
                <a:gd name="T60" fmla="*/ 30 w 44"/>
                <a:gd name="T61" fmla="*/ 2 h 44"/>
                <a:gd name="T62" fmla="*/ 34 w 44"/>
                <a:gd name="T63" fmla="*/ 4 h 44"/>
                <a:gd name="T64" fmla="*/ 37 w 44"/>
                <a:gd name="T65" fmla="*/ 7 h 44"/>
                <a:gd name="T66" fmla="*/ 40 w 44"/>
                <a:gd name="T67" fmla="*/ 10 h 44"/>
                <a:gd name="T68" fmla="*/ 42 w 44"/>
                <a:gd name="T69" fmla="*/ 14 h 44"/>
                <a:gd name="T70" fmla="*/ 43 w 44"/>
                <a:gd name="T71" fmla="*/ 18 h 44"/>
                <a:gd name="T72" fmla="*/ 44 w 44"/>
                <a:gd name="T7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44">
                  <a:moveTo>
                    <a:pt x="44" y="22"/>
                  </a:moveTo>
                  <a:lnTo>
                    <a:pt x="44" y="22"/>
                  </a:lnTo>
                  <a:lnTo>
                    <a:pt x="43" y="27"/>
                  </a:lnTo>
                  <a:lnTo>
                    <a:pt x="42" y="31"/>
                  </a:lnTo>
                  <a:lnTo>
                    <a:pt x="40" y="34"/>
                  </a:lnTo>
                  <a:lnTo>
                    <a:pt x="37" y="38"/>
                  </a:lnTo>
                  <a:lnTo>
                    <a:pt x="34" y="40"/>
                  </a:lnTo>
                  <a:lnTo>
                    <a:pt x="30" y="42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8" y="44"/>
                  </a:lnTo>
                  <a:lnTo>
                    <a:pt x="13" y="42"/>
                  </a:lnTo>
                  <a:lnTo>
                    <a:pt x="10" y="40"/>
                  </a:lnTo>
                  <a:lnTo>
                    <a:pt x="6" y="38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7" y="7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3" y="18"/>
                  </a:lnTo>
                  <a:lnTo>
                    <a:pt x="4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294"/>
            <p:cNvSpPr>
              <a:spLocks/>
            </p:cNvSpPr>
            <p:nvPr/>
          </p:nvSpPr>
          <p:spPr bwMode="auto">
            <a:xfrm>
              <a:off x="6353166" y="2035172"/>
              <a:ext cx="138113" cy="138113"/>
            </a:xfrm>
            <a:custGeom>
              <a:avLst/>
              <a:gdLst>
                <a:gd name="T0" fmla="*/ 174 w 174"/>
                <a:gd name="T1" fmla="*/ 87 h 174"/>
                <a:gd name="T2" fmla="*/ 172 w 174"/>
                <a:gd name="T3" fmla="*/ 104 h 174"/>
                <a:gd name="T4" fmla="*/ 167 w 174"/>
                <a:gd name="T5" fmla="*/ 120 h 174"/>
                <a:gd name="T6" fmla="*/ 159 w 174"/>
                <a:gd name="T7" fmla="*/ 135 h 174"/>
                <a:gd name="T8" fmla="*/ 149 w 174"/>
                <a:gd name="T9" fmla="*/ 148 h 174"/>
                <a:gd name="T10" fmla="*/ 136 w 174"/>
                <a:gd name="T11" fmla="*/ 159 h 174"/>
                <a:gd name="T12" fmla="*/ 121 w 174"/>
                <a:gd name="T13" fmla="*/ 167 h 174"/>
                <a:gd name="T14" fmla="*/ 105 w 174"/>
                <a:gd name="T15" fmla="*/ 172 h 174"/>
                <a:gd name="T16" fmla="*/ 87 w 174"/>
                <a:gd name="T17" fmla="*/ 174 h 174"/>
                <a:gd name="T18" fmla="*/ 78 w 174"/>
                <a:gd name="T19" fmla="*/ 173 h 174"/>
                <a:gd name="T20" fmla="*/ 61 w 174"/>
                <a:gd name="T21" fmla="*/ 170 h 174"/>
                <a:gd name="T22" fmla="*/ 46 w 174"/>
                <a:gd name="T23" fmla="*/ 163 h 174"/>
                <a:gd name="T24" fmla="*/ 32 w 174"/>
                <a:gd name="T25" fmla="*/ 154 h 174"/>
                <a:gd name="T26" fmla="*/ 20 w 174"/>
                <a:gd name="T27" fmla="*/ 142 h 174"/>
                <a:gd name="T28" fmla="*/ 11 w 174"/>
                <a:gd name="T29" fmla="*/ 128 h 174"/>
                <a:gd name="T30" fmla="*/ 4 w 174"/>
                <a:gd name="T31" fmla="*/ 112 h 174"/>
                <a:gd name="T32" fmla="*/ 1 w 174"/>
                <a:gd name="T33" fmla="*/ 96 h 174"/>
                <a:gd name="T34" fmla="*/ 0 w 174"/>
                <a:gd name="T35" fmla="*/ 87 h 174"/>
                <a:gd name="T36" fmla="*/ 2 w 174"/>
                <a:gd name="T37" fmla="*/ 69 h 174"/>
                <a:gd name="T38" fmla="*/ 7 w 174"/>
                <a:gd name="T39" fmla="*/ 53 h 174"/>
                <a:gd name="T40" fmla="*/ 15 w 174"/>
                <a:gd name="T41" fmla="*/ 38 h 174"/>
                <a:gd name="T42" fmla="*/ 26 w 174"/>
                <a:gd name="T43" fmla="*/ 25 h 174"/>
                <a:gd name="T44" fmla="*/ 39 w 174"/>
                <a:gd name="T45" fmla="*/ 15 h 174"/>
                <a:gd name="T46" fmla="*/ 53 w 174"/>
                <a:gd name="T47" fmla="*/ 7 h 174"/>
                <a:gd name="T48" fmla="*/ 70 w 174"/>
                <a:gd name="T49" fmla="*/ 2 h 174"/>
                <a:gd name="T50" fmla="*/ 87 w 174"/>
                <a:gd name="T51" fmla="*/ 0 h 174"/>
                <a:gd name="T52" fmla="*/ 96 w 174"/>
                <a:gd name="T53" fmla="*/ 0 h 174"/>
                <a:gd name="T54" fmla="*/ 113 w 174"/>
                <a:gd name="T55" fmla="*/ 4 h 174"/>
                <a:gd name="T56" fmla="*/ 129 w 174"/>
                <a:gd name="T57" fmla="*/ 10 h 174"/>
                <a:gd name="T58" fmla="*/ 143 w 174"/>
                <a:gd name="T59" fmla="*/ 20 h 174"/>
                <a:gd name="T60" fmla="*/ 154 w 174"/>
                <a:gd name="T61" fmla="*/ 31 h 174"/>
                <a:gd name="T62" fmla="*/ 164 w 174"/>
                <a:gd name="T63" fmla="*/ 45 h 174"/>
                <a:gd name="T64" fmla="*/ 170 w 174"/>
                <a:gd name="T65" fmla="*/ 61 h 174"/>
                <a:gd name="T66" fmla="*/ 174 w 174"/>
                <a:gd name="T67" fmla="*/ 7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174">
                  <a:moveTo>
                    <a:pt x="174" y="87"/>
                  </a:moveTo>
                  <a:lnTo>
                    <a:pt x="174" y="87"/>
                  </a:lnTo>
                  <a:lnTo>
                    <a:pt x="174" y="96"/>
                  </a:lnTo>
                  <a:lnTo>
                    <a:pt x="172" y="104"/>
                  </a:lnTo>
                  <a:lnTo>
                    <a:pt x="170" y="112"/>
                  </a:lnTo>
                  <a:lnTo>
                    <a:pt x="167" y="120"/>
                  </a:lnTo>
                  <a:lnTo>
                    <a:pt x="164" y="128"/>
                  </a:lnTo>
                  <a:lnTo>
                    <a:pt x="159" y="135"/>
                  </a:lnTo>
                  <a:lnTo>
                    <a:pt x="154" y="142"/>
                  </a:lnTo>
                  <a:lnTo>
                    <a:pt x="149" y="148"/>
                  </a:lnTo>
                  <a:lnTo>
                    <a:pt x="143" y="154"/>
                  </a:lnTo>
                  <a:lnTo>
                    <a:pt x="136" y="159"/>
                  </a:lnTo>
                  <a:lnTo>
                    <a:pt x="129" y="163"/>
                  </a:lnTo>
                  <a:lnTo>
                    <a:pt x="121" y="167"/>
                  </a:lnTo>
                  <a:lnTo>
                    <a:pt x="113" y="170"/>
                  </a:lnTo>
                  <a:lnTo>
                    <a:pt x="105" y="172"/>
                  </a:lnTo>
                  <a:lnTo>
                    <a:pt x="96" y="173"/>
                  </a:lnTo>
                  <a:lnTo>
                    <a:pt x="87" y="174"/>
                  </a:lnTo>
                  <a:lnTo>
                    <a:pt x="87" y="174"/>
                  </a:lnTo>
                  <a:lnTo>
                    <a:pt x="78" y="173"/>
                  </a:lnTo>
                  <a:lnTo>
                    <a:pt x="70" y="172"/>
                  </a:lnTo>
                  <a:lnTo>
                    <a:pt x="61" y="170"/>
                  </a:lnTo>
                  <a:lnTo>
                    <a:pt x="53" y="167"/>
                  </a:lnTo>
                  <a:lnTo>
                    <a:pt x="46" y="163"/>
                  </a:lnTo>
                  <a:lnTo>
                    <a:pt x="39" y="159"/>
                  </a:lnTo>
                  <a:lnTo>
                    <a:pt x="32" y="154"/>
                  </a:lnTo>
                  <a:lnTo>
                    <a:pt x="26" y="148"/>
                  </a:lnTo>
                  <a:lnTo>
                    <a:pt x="20" y="142"/>
                  </a:lnTo>
                  <a:lnTo>
                    <a:pt x="15" y="135"/>
                  </a:lnTo>
                  <a:lnTo>
                    <a:pt x="11" y="128"/>
                  </a:lnTo>
                  <a:lnTo>
                    <a:pt x="7" y="120"/>
                  </a:lnTo>
                  <a:lnTo>
                    <a:pt x="4" y="112"/>
                  </a:lnTo>
                  <a:lnTo>
                    <a:pt x="2" y="104"/>
                  </a:lnTo>
                  <a:lnTo>
                    <a:pt x="1" y="96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78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7" y="53"/>
                  </a:lnTo>
                  <a:lnTo>
                    <a:pt x="11" y="45"/>
                  </a:lnTo>
                  <a:lnTo>
                    <a:pt x="15" y="38"/>
                  </a:lnTo>
                  <a:lnTo>
                    <a:pt x="20" y="31"/>
                  </a:lnTo>
                  <a:lnTo>
                    <a:pt x="26" y="25"/>
                  </a:lnTo>
                  <a:lnTo>
                    <a:pt x="32" y="20"/>
                  </a:lnTo>
                  <a:lnTo>
                    <a:pt x="39" y="15"/>
                  </a:lnTo>
                  <a:lnTo>
                    <a:pt x="46" y="10"/>
                  </a:lnTo>
                  <a:lnTo>
                    <a:pt x="53" y="7"/>
                  </a:lnTo>
                  <a:lnTo>
                    <a:pt x="61" y="4"/>
                  </a:lnTo>
                  <a:lnTo>
                    <a:pt x="70" y="2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5" y="2"/>
                  </a:lnTo>
                  <a:lnTo>
                    <a:pt x="113" y="4"/>
                  </a:lnTo>
                  <a:lnTo>
                    <a:pt x="121" y="7"/>
                  </a:lnTo>
                  <a:lnTo>
                    <a:pt x="129" y="10"/>
                  </a:lnTo>
                  <a:lnTo>
                    <a:pt x="136" y="15"/>
                  </a:lnTo>
                  <a:lnTo>
                    <a:pt x="143" y="20"/>
                  </a:lnTo>
                  <a:lnTo>
                    <a:pt x="149" y="25"/>
                  </a:lnTo>
                  <a:lnTo>
                    <a:pt x="154" y="31"/>
                  </a:lnTo>
                  <a:lnTo>
                    <a:pt x="159" y="38"/>
                  </a:lnTo>
                  <a:lnTo>
                    <a:pt x="164" y="45"/>
                  </a:lnTo>
                  <a:lnTo>
                    <a:pt x="167" y="53"/>
                  </a:lnTo>
                  <a:lnTo>
                    <a:pt x="170" y="61"/>
                  </a:lnTo>
                  <a:lnTo>
                    <a:pt x="172" y="69"/>
                  </a:lnTo>
                  <a:lnTo>
                    <a:pt x="174" y="78"/>
                  </a:lnTo>
                  <a:lnTo>
                    <a:pt x="174" y="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295"/>
            <p:cNvSpPr>
              <a:spLocks/>
            </p:cNvSpPr>
            <p:nvPr/>
          </p:nvSpPr>
          <p:spPr bwMode="auto">
            <a:xfrm>
              <a:off x="6353175" y="2035175"/>
              <a:ext cx="138113" cy="138113"/>
            </a:xfrm>
            <a:custGeom>
              <a:avLst/>
              <a:gdLst>
                <a:gd name="T0" fmla="*/ 174 w 174"/>
                <a:gd name="T1" fmla="*/ 87 h 174"/>
                <a:gd name="T2" fmla="*/ 172 w 174"/>
                <a:gd name="T3" fmla="*/ 104 h 174"/>
                <a:gd name="T4" fmla="*/ 167 w 174"/>
                <a:gd name="T5" fmla="*/ 120 h 174"/>
                <a:gd name="T6" fmla="*/ 159 w 174"/>
                <a:gd name="T7" fmla="*/ 135 h 174"/>
                <a:gd name="T8" fmla="*/ 149 w 174"/>
                <a:gd name="T9" fmla="*/ 148 h 174"/>
                <a:gd name="T10" fmla="*/ 136 w 174"/>
                <a:gd name="T11" fmla="*/ 159 h 174"/>
                <a:gd name="T12" fmla="*/ 121 w 174"/>
                <a:gd name="T13" fmla="*/ 167 h 174"/>
                <a:gd name="T14" fmla="*/ 105 w 174"/>
                <a:gd name="T15" fmla="*/ 172 h 174"/>
                <a:gd name="T16" fmla="*/ 87 w 174"/>
                <a:gd name="T17" fmla="*/ 174 h 174"/>
                <a:gd name="T18" fmla="*/ 78 w 174"/>
                <a:gd name="T19" fmla="*/ 173 h 174"/>
                <a:gd name="T20" fmla="*/ 61 w 174"/>
                <a:gd name="T21" fmla="*/ 170 h 174"/>
                <a:gd name="T22" fmla="*/ 46 w 174"/>
                <a:gd name="T23" fmla="*/ 163 h 174"/>
                <a:gd name="T24" fmla="*/ 32 w 174"/>
                <a:gd name="T25" fmla="*/ 154 h 174"/>
                <a:gd name="T26" fmla="*/ 20 w 174"/>
                <a:gd name="T27" fmla="*/ 142 h 174"/>
                <a:gd name="T28" fmla="*/ 11 w 174"/>
                <a:gd name="T29" fmla="*/ 128 h 174"/>
                <a:gd name="T30" fmla="*/ 4 w 174"/>
                <a:gd name="T31" fmla="*/ 112 h 174"/>
                <a:gd name="T32" fmla="*/ 1 w 174"/>
                <a:gd name="T33" fmla="*/ 96 h 174"/>
                <a:gd name="T34" fmla="*/ 0 w 174"/>
                <a:gd name="T35" fmla="*/ 87 h 174"/>
                <a:gd name="T36" fmla="*/ 2 w 174"/>
                <a:gd name="T37" fmla="*/ 69 h 174"/>
                <a:gd name="T38" fmla="*/ 7 w 174"/>
                <a:gd name="T39" fmla="*/ 53 h 174"/>
                <a:gd name="T40" fmla="*/ 15 w 174"/>
                <a:gd name="T41" fmla="*/ 38 h 174"/>
                <a:gd name="T42" fmla="*/ 26 w 174"/>
                <a:gd name="T43" fmla="*/ 25 h 174"/>
                <a:gd name="T44" fmla="*/ 39 w 174"/>
                <a:gd name="T45" fmla="*/ 15 h 174"/>
                <a:gd name="T46" fmla="*/ 53 w 174"/>
                <a:gd name="T47" fmla="*/ 7 h 174"/>
                <a:gd name="T48" fmla="*/ 70 w 174"/>
                <a:gd name="T49" fmla="*/ 2 h 174"/>
                <a:gd name="T50" fmla="*/ 87 w 174"/>
                <a:gd name="T51" fmla="*/ 0 h 174"/>
                <a:gd name="T52" fmla="*/ 96 w 174"/>
                <a:gd name="T53" fmla="*/ 0 h 174"/>
                <a:gd name="T54" fmla="*/ 113 w 174"/>
                <a:gd name="T55" fmla="*/ 4 h 174"/>
                <a:gd name="T56" fmla="*/ 129 w 174"/>
                <a:gd name="T57" fmla="*/ 10 h 174"/>
                <a:gd name="T58" fmla="*/ 143 w 174"/>
                <a:gd name="T59" fmla="*/ 20 h 174"/>
                <a:gd name="T60" fmla="*/ 154 w 174"/>
                <a:gd name="T61" fmla="*/ 31 h 174"/>
                <a:gd name="T62" fmla="*/ 164 w 174"/>
                <a:gd name="T63" fmla="*/ 45 h 174"/>
                <a:gd name="T64" fmla="*/ 170 w 174"/>
                <a:gd name="T65" fmla="*/ 61 h 174"/>
                <a:gd name="T66" fmla="*/ 174 w 174"/>
                <a:gd name="T67" fmla="*/ 7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174">
                  <a:moveTo>
                    <a:pt x="174" y="87"/>
                  </a:moveTo>
                  <a:lnTo>
                    <a:pt x="174" y="87"/>
                  </a:lnTo>
                  <a:lnTo>
                    <a:pt x="174" y="96"/>
                  </a:lnTo>
                  <a:lnTo>
                    <a:pt x="172" y="104"/>
                  </a:lnTo>
                  <a:lnTo>
                    <a:pt x="170" y="112"/>
                  </a:lnTo>
                  <a:lnTo>
                    <a:pt x="167" y="120"/>
                  </a:lnTo>
                  <a:lnTo>
                    <a:pt x="164" y="128"/>
                  </a:lnTo>
                  <a:lnTo>
                    <a:pt x="159" y="135"/>
                  </a:lnTo>
                  <a:lnTo>
                    <a:pt x="154" y="142"/>
                  </a:lnTo>
                  <a:lnTo>
                    <a:pt x="149" y="148"/>
                  </a:lnTo>
                  <a:lnTo>
                    <a:pt x="143" y="154"/>
                  </a:lnTo>
                  <a:lnTo>
                    <a:pt x="136" y="159"/>
                  </a:lnTo>
                  <a:lnTo>
                    <a:pt x="129" y="163"/>
                  </a:lnTo>
                  <a:lnTo>
                    <a:pt x="121" y="167"/>
                  </a:lnTo>
                  <a:lnTo>
                    <a:pt x="113" y="170"/>
                  </a:lnTo>
                  <a:lnTo>
                    <a:pt x="105" y="172"/>
                  </a:lnTo>
                  <a:lnTo>
                    <a:pt x="96" y="173"/>
                  </a:lnTo>
                  <a:lnTo>
                    <a:pt x="87" y="174"/>
                  </a:lnTo>
                  <a:lnTo>
                    <a:pt x="87" y="174"/>
                  </a:lnTo>
                  <a:lnTo>
                    <a:pt x="78" y="173"/>
                  </a:lnTo>
                  <a:lnTo>
                    <a:pt x="70" y="172"/>
                  </a:lnTo>
                  <a:lnTo>
                    <a:pt x="61" y="170"/>
                  </a:lnTo>
                  <a:lnTo>
                    <a:pt x="53" y="167"/>
                  </a:lnTo>
                  <a:lnTo>
                    <a:pt x="46" y="163"/>
                  </a:lnTo>
                  <a:lnTo>
                    <a:pt x="39" y="159"/>
                  </a:lnTo>
                  <a:lnTo>
                    <a:pt x="32" y="154"/>
                  </a:lnTo>
                  <a:lnTo>
                    <a:pt x="26" y="148"/>
                  </a:lnTo>
                  <a:lnTo>
                    <a:pt x="20" y="142"/>
                  </a:lnTo>
                  <a:lnTo>
                    <a:pt x="15" y="135"/>
                  </a:lnTo>
                  <a:lnTo>
                    <a:pt x="11" y="128"/>
                  </a:lnTo>
                  <a:lnTo>
                    <a:pt x="7" y="120"/>
                  </a:lnTo>
                  <a:lnTo>
                    <a:pt x="4" y="112"/>
                  </a:lnTo>
                  <a:lnTo>
                    <a:pt x="2" y="104"/>
                  </a:lnTo>
                  <a:lnTo>
                    <a:pt x="1" y="96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78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7" y="53"/>
                  </a:lnTo>
                  <a:lnTo>
                    <a:pt x="11" y="45"/>
                  </a:lnTo>
                  <a:lnTo>
                    <a:pt x="15" y="38"/>
                  </a:lnTo>
                  <a:lnTo>
                    <a:pt x="20" y="31"/>
                  </a:lnTo>
                  <a:lnTo>
                    <a:pt x="26" y="25"/>
                  </a:lnTo>
                  <a:lnTo>
                    <a:pt x="32" y="20"/>
                  </a:lnTo>
                  <a:lnTo>
                    <a:pt x="39" y="15"/>
                  </a:lnTo>
                  <a:lnTo>
                    <a:pt x="46" y="10"/>
                  </a:lnTo>
                  <a:lnTo>
                    <a:pt x="53" y="7"/>
                  </a:lnTo>
                  <a:lnTo>
                    <a:pt x="61" y="4"/>
                  </a:lnTo>
                  <a:lnTo>
                    <a:pt x="70" y="2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5" y="2"/>
                  </a:lnTo>
                  <a:lnTo>
                    <a:pt x="113" y="4"/>
                  </a:lnTo>
                  <a:lnTo>
                    <a:pt x="121" y="7"/>
                  </a:lnTo>
                  <a:lnTo>
                    <a:pt x="129" y="10"/>
                  </a:lnTo>
                  <a:lnTo>
                    <a:pt x="136" y="15"/>
                  </a:lnTo>
                  <a:lnTo>
                    <a:pt x="143" y="20"/>
                  </a:lnTo>
                  <a:lnTo>
                    <a:pt x="149" y="25"/>
                  </a:lnTo>
                  <a:lnTo>
                    <a:pt x="154" y="31"/>
                  </a:lnTo>
                  <a:lnTo>
                    <a:pt x="159" y="38"/>
                  </a:lnTo>
                  <a:lnTo>
                    <a:pt x="164" y="45"/>
                  </a:lnTo>
                  <a:lnTo>
                    <a:pt x="167" y="53"/>
                  </a:lnTo>
                  <a:lnTo>
                    <a:pt x="170" y="61"/>
                  </a:lnTo>
                  <a:lnTo>
                    <a:pt x="172" y="69"/>
                  </a:lnTo>
                  <a:lnTo>
                    <a:pt x="174" y="78"/>
                  </a:lnTo>
                  <a:lnTo>
                    <a:pt x="174" y="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255"/>
            <p:cNvSpPr>
              <a:spLocks/>
            </p:cNvSpPr>
            <p:nvPr/>
          </p:nvSpPr>
          <p:spPr bwMode="auto">
            <a:xfrm>
              <a:off x="5289232" y="2706387"/>
              <a:ext cx="727676" cy="231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26364" y="2045792"/>
            <a:ext cx="893876" cy="893876"/>
            <a:chOff x="3726056" y="2045612"/>
            <a:chExt cx="893992" cy="893992"/>
          </a:xfrm>
        </p:grpSpPr>
        <p:sp>
          <p:nvSpPr>
            <p:cNvPr id="99" name="Oval 736"/>
            <p:cNvSpPr/>
            <p:nvPr/>
          </p:nvSpPr>
          <p:spPr>
            <a:xfrm>
              <a:off x="3726056" y="2045612"/>
              <a:ext cx="893992" cy="8939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8" name="Group 61"/>
            <p:cNvGrpSpPr/>
            <p:nvPr/>
          </p:nvGrpSpPr>
          <p:grpSpPr>
            <a:xfrm>
              <a:off x="3885173" y="2243974"/>
              <a:ext cx="484575" cy="454289"/>
              <a:chOff x="2617788" y="3568700"/>
              <a:chExt cx="304800" cy="285750"/>
            </a:xfrm>
            <a:solidFill>
              <a:schemeClr val="accent1"/>
            </a:solidFill>
          </p:grpSpPr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2782888" y="3635375"/>
                <a:ext cx="82550" cy="82550"/>
              </a:xfrm>
              <a:custGeom>
                <a:avLst/>
                <a:gdLst>
                  <a:gd name="T0" fmla="*/ 26 w 52"/>
                  <a:gd name="T1" fmla="*/ 52 h 52"/>
                  <a:gd name="T2" fmla="*/ 26 w 52"/>
                  <a:gd name="T3" fmla="*/ 52 h 52"/>
                  <a:gd name="T4" fmla="*/ 36 w 52"/>
                  <a:gd name="T5" fmla="*/ 50 h 52"/>
                  <a:gd name="T6" fmla="*/ 44 w 52"/>
                  <a:gd name="T7" fmla="*/ 46 h 52"/>
                  <a:gd name="T8" fmla="*/ 50 w 52"/>
                  <a:gd name="T9" fmla="*/ 36 h 52"/>
                  <a:gd name="T10" fmla="*/ 52 w 52"/>
                  <a:gd name="T11" fmla="*/ 26 h 52"/>
                  <a:gd name="T12" fmla="*/ 52 w 52"/>
                  <a:gd name="T13" fmla="*/ 26 h 52"/>
                  <a:gd name="T14" fmla="*/ 50 w 52"/>
                  <a:gd name="T15" fmla="*/ 16 h 52"/>
                  <a:gd name="T16" fmla="*/ 44 w 52"/>
                  <a:gd name="T17" fmla="*/ 8 h 52"/>
                  <a:gd name="T18" fmla="*/ 36 w 52"/>
                  <a:gd name="T19" fmla="*/ 2 h 52"/>
                  <a:gd name="T20" fmla="*/ 26 w 52"/>
                  <a:gd name="T21" fmla="*/ 0 h 52"/>
                  <a:gd name="T22" fmla="*/ 26 w 52"/>
                  <a:gd name="T23" fmla="*/ 0 h 52"/>
                  <a:gd name="T24" fmla="*/ 16 w 52"/>
                  <a:gd name="T25" fmla="*/ 2 h 52"/>
                  <a:gd name="T26" fmla="*/ 8 w 52"/>
                  <a:gd name="T27" fmla="*/ 8 h 52"/>
                  <a:gd name="T28" fmla="*/ 2 w 52"/>
                  <a:gd name="T29" fmla="*/ 16 h 52"/>
                  <a:gd name="T30" fmla="*/ 0 w 52"/>
                  <a:gd name="T31" fmla="*/ 26 h 52"/>
                  <a:gd name="T32" fmla="*/ 0 w 52"/>
                  <a:gd name="T33" fmla="*/ 26 h 52"/>
                  <a:gd name="T34" fmla="*/ 2 w 52"/>
                  <a:gd name="T35" fmla="*/ 36 h 52"/>
                  <a:gd name="T36" fmla="*/ 8 w 52"/>
                  <a:gd name="T37" fmla="*/ 46 h 52"/>
                  <a:gd name="T38" fmla="*/ 16 w 52"/>
                  <a:gd name="T39" fmla="*/ 50 h 52"/>
                  <a:gd name="T40" fmla="*/ 26 w 52"/>
                  <a:gd name="T41" fmla="*/ 52 h 52"/>
                  <a:gd name="T42" fmla="*/ 26 w 52"/>
                  <a:gd name="T4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52">
                    <a:moveTo>
                      <a:pt x="26" y="52"/>
                    </a:moveTo>
                    <a:lnTo>
                      <a:pt x="26" y="52"/>
                    </a:lnTo>
                    <a:lnTo>
                      <a:pt x="36" y="50"/>
                    </a:lnTo>
                    <a:lnTo>
                      <a:pt x="44" y="46"/>
                    </a:lnTo>
                    <a:lnTo>
                      <a:pt x="50" y="36"/>
                    </a:lnTo>
                    <a:lnTo>
                      <a:pt x="52" y="26"/>
                    </a:lnTo>
                    <a:lnTo>
                      <a:pt x="52" y="26"/>
                    </a:lnTo>
                    <a:lnTo>
                      <a:pt x="50" y="16"/>
                    </a:lnTo>
                    <a:lnTo>
                      <a:pt x="44" y="8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36"/>
                    </a:lnTo>
                    <a:lnTo>
                      <a:pt x="8" y="46"/>
                    </a:lnTo>
                    <a:lnTo>
                      <a:pt x="16" y="50"/>
                    </a:lnTo>
                    <a:lnTo>
                      <a:pt x="26" y="52"/>
                    </a:lnTo>
                    <a:lnTo>
                      <a:pt x="26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Freeform 109"/>
              <p:cNvSpPr>
                <a:spLocks/>
              </p:cNvSpPr>
              <p:nvPr/>
            </p:nvSpPr>
            <p:spPr bwMode="auto">
              <a:xfrm>
                <a:off x="2763838" y="3730625"/>
                <a:ext cx="120650" cy="111125"/>
              </a:xfrm>
              <a:custGeom>
                <a:avLst/>
                <a:gdLst>
                  <a:gd name="T0" fmla="*/ 38 w 76"/>
                  <a:gd name="T1" fmla="*/ 0 h 70"/>
                  <a:gd name="T2" fmla="*/ 38 w 76"/>
                  <a:gd name="T3" fmla="*/ 0 h 70"/>
                  <a:gd name="T4" fmla="*/ 30 w 76"/>
                  <a:gd name="T5" fmla="*/ 2 h 70"/>
                  <a:gd name="T6" fmla="*/ 24 w 76"/>
                  <a:gd name="T7" fmla="*/ 4 h 70"/>
                  <a:gd name="T8" fmla="*/ 18 w 76"/>
                  <a:gd name="T9" fmla="*/ 8 h 70"/>
                  <a:gd name="T10" fmla="*/ 12 w 76"/>
                  <a:gd name="T11" fmla="*/ 12 h 70"/>
                  <a:gd name="T12" fmla="*/ 8 w 76"/>
                  <a:gd name="T13" fmla="*/ 18 h 70"/>
                  <a:gd name="T14" fmla="*/ 4 w 76"/>
                  <a:gd name="T15" fmla="*/ 24 h 70"/>
                  <a:gd name="T16" fmla="*/ 2 w 76"/>
                  <a:gd name="T17" fmla="*/ 30 h 70"/>
                  <a:gd name="T18" fmla="*/ 0 w 76"/>
                  <a:gd name="T19" fmla="*/ 38 h 70"/>
                  <a:gd name="T20" fmla="*/ 0 w 76"/>
                  <a:gd name="T21" fmla="*/ 70 h 70"/>
                  <a:gd name="T22" fmla="*/ 76 w 76"/>
                  <a:gd name="T23" fmla="*/ 70 h 70"/>
                  <a:gd name="T24" fmla="*/ 76 w 76"/>
                  <a:gd name="T25" fmla="*/ 38 h 70"/>
                  <a:gd name="T26" fmla="*/ 76 w 76"/>
                  <a:gd name="T27" fmla="*/ 38 h 70"/>
                  <a:gd name="T28" fmla="*/ 74 w 76"/>
                  <a:gd name="T29" fmla="*/ 30 h 70"/>
                  <a:gd name="T30" fmla="*/ 72 w 76"/>
                  <a:gd name="T31" fmla="*/ 24 h 70"/>
                  <a:gd name="T32" fmla="*/ 70 w 76"/>
                  <a:gd name="T33" fmla="*/ 18 h 70"/>
                  <a:gd name="T34" fmla="*/ 64 w 76"/>
                  <a:gd name="T35" fmla="*/ 12 h 70"/>
                  <a:gd name="T36" fmla="*/ 60 w 76"/>
                  <a:gd name="T37" fmla="*/ 8 h 70"/>
                  <a:gd name="T38" fmla="*/ 52 w 76"/>
                  <a:gd name="T39" fmla="*/ 4 h 70"/>
                  <a:gd name="T40" fmla="*/ 46 w 76"/>
                  <a:gd name="T41" fmla="*/ 2 h 70"/>
                  <a:gd name="T42" fmla="*/ 38 w 76"/>
                  <a:gd name="T43" fmla="*/ 0 h 70"/>
                  <a:gd name="T44" fmla="*/ 38 w 76"/>
                  <a:gd name="T4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70">
                    <a:moveTo>
                      <a:pt x="38" y="0"/>
                    </a:moveTo>
                    <a:lnTo>
                      <a:pt x="38" y="0"/>
                    </a:lnTo>
                    <a:lnTo>
                      <a:pt x="30" y="2"/>
                    </a:lnTo>
                    <a:lnTo>
                      <a:pt x="24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8" y="18"/>
                    </a:lnTo>
                    <a:lnTo>
                      <a:pt x="4" y="24"/>
                    </a:lnTo>
                    <a:lnTo>
                      <a:pt x="2" y="30"/>
                    </a:lnTo>
                    <a:lnTo>
                      <a:pt x="0" y="38"/>
                    </a:lnTo>
                    <a:lnTo>
                      <a:pt x="0" y="70"/>
                    </a:lnTo>
                    <a:lnTo>
                      <a:pt x="76" y="70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4" y="30"/>
                    </a:lnTo>
                    <a:lnTo>
                      <a:pt x="72" y="24"/>
                    </a:lnTo>
                    <a:lnTo>
                      <a:pt x="70" y="18"/>
                    </a:lnTo>
                    <a:lnTo>
                      <a:pt x="64" y="12"/>
                    </a:lnTo>
                    <a:lnTo>
                      <a:pt x="60" y="8"/>
                    </a:lnTo>
                    <a:lnTo>
                      <a:pt x="52" y="4"/>
                    </a:lnTo>
                    <a:lnTo>
                      <a:pt x="46" y="2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Freeform 110"/>
              <p:cNvSpPr>
                <a:spLocks noEditPoints="1"/>
              </p:cNvSpPr>
              <p:nvPr/>
            </p:nvSpPr>
            <p:spPr bwMode="auto">
              <a:xfrm>
                <a:off x="2617788" y="3568700"/>
                <a:ext cx="304800" cy="285750"/>
              </a:xfrm>
              <a:custGeom>
                <a:avLst/>
                <a:gdLst>
                  <a:gd name="T0" fmla="*/ 172 w 192"/>
                  <a:gd name="T1" fmla="*/ 112 h 180"/>
                  <a:gd name="T2" fmla="*/ 186 w 192"/>
                  <a:gd name="T3" fmla="*/ 92 h 180"/>
                  <a:gd name="T4" fmla="*/ 192 w 192"/>
                  <a:gd name="T5" fmla="*/ 68 h 180"/>
                  <a:gd name="T6" fmla="*/ 190 w 192"/>
                  <a:gd name="T7" fmla="*/ 44 h 180"/>
                  <a:gd name="T8" fmla="*/ 176 w 192"/>
                  <a:gd name="T9" fmla="*/ 22 h 180"/>
                  <a:gd name="T10" fmla="*/ 166 w 192"/>
                  <a:gd name="T11" fmla="*/ 14 h 180"/>
                  <a:gd name="T12" fmla="*/ 144 w 192"/>
                  <a:gd name="T13" fmla="*/ 2 h 180"/>
                  <a:gd name="T14" fmla="*/ 120 w 192"/>
                  <a:gd name="T15" fmla="*/ 0 h 180"/>
                  <a:gd name="T16" fmla="*/ 96 w 192"/>
                  <a:gd name="T17" fmla="*/ 8 h 180"/>
                  <a:gd name="T18" fmla="*/ 86 w 192"/>
                  <a:gd name="T19" fmla="*/ 16 h 180"/>
                  <a:gd name="T20" fmla="*/ 72 w 192"/>
                  <a:gd name="T21" fmla="*/ 36 h 180"/>
                  <a:gd name="T22" fmla="*/ 66 w 192"/>
                  <a:gd name="T23" fmla="*/ 58 h 180"/>
                  <a:gd name="T24" fmla="*/ 68 w 192"/>
                  <a:gd name="T25" fmla="*/ 82 h 180"/>
                  <a:gd name="T26" fmla="*/ 78 w 192"/>
                  <a:gd name="T27" fmla="*/ 104 h 180"/>
                  <a:gd name="T28" fmla="*/ 56 w 192"/>
                  <a:gd name="T29" fmla="*/ 110 h 180"/>
                  <a:gd name="T30" fmla="*/ 18 w 192"/>
                  <a:gd name="T31" fmla="*/ 180 h 180"/>
                  <a:gd name="T32" fmla="*/ 68 w 192"/>
                  <a:gd name="T33" fmla="*/ 124 h 180"/>
                  <a:gd name="T34" fmla="*/ 84 w 192"/>
                  <a:gd name="T35" fmla="*/ 110 h 180"/>
                  <a:gd name="T36" fmla="*/ 104 w 192"/>
                  <a:gd name="T37" fmla="*/ 124 h 180"/>
                  <a:gd name="T38" fmla="*/ 126 w 192"/>
                  <a:gd name="T39" fmla="*/ 128 h 180"/>
                  <a:gd name="T40" fmla="*/ 150 w 192"/>
                  <a:gd name="T41" fmla="*/ 124 h 180"/>
                  <a:gd name="T42" fmla="*/ 172 w 192"/>
                  <a:gd name="T43" fmla="*/ 112 h 180"/>
                  <a:gd name="T44" fmla="*/ 90 w 192"/>
                  <a:gd name="T45" fmla="*/ 22 h 180"/>
                  <a:gd name="T46" fmla="*/ 100 w 192"/>
                  <a:gd name="T47" fmla="*/ 14 h 180"/>
                  <a:gd name="T48" fmla="*/ 120 w 192"/>
                  <a:gd name="T49" fmla="*/ 6 h 180"/>
                  <a:gd name="T50" fmla="*/ 142 w 192"/>
                  <a:gd name="T51" fmla="*/ 8 h 180"/>
                  <a:gd name="T52" fmla="*/ 164 w 192"/>
                  <a:gd name="T53" fmla="*/ 18 h 180"/>
                  <a:gd name="T54" fmla="*/ 172 w 192"/>
                  <a:gd name="T55" fmla="*/ 26 h 180"/>
                  <a:gd name="T56" fmla="*/ 184 w 192"/>
                  <a:gd name="T57" fmla="*/ 46 h 180"/>
                  <a:gd name="T58" fmla="*/ 186 w 192"/>
                  <a:gd name="T59" fmla="*/ 68 h 180"/>
                  <a:gd name="T60" fmla="*/ 180 w 192"/>
                  <a:gd name="T61" fmla="*/ 90 h 180"/>
                  <a:gd name="T62" fmla="*/ 168 w 192"/>
                  <a:gd name="T63" fmla="*/ 108 h 180"/>
                  <a:gd name="T64" fmla="*/ 158 w 192"/>
                  <a:gd name="T65" fmla="*/ 114 h 180"/>
                  <a:gd name="T66" fmla="*/ 136 w 192"/>
                  <a:gd name="T67" fmla="*/ 122 h 180"/>
                  <a:gd name="T68" fmla="*/ 114 w 192"/>
                  <a:gd name="T69" fmla="*/ 120 h 180"/>
                  <a:gd name="T70" fmla="*/ 94 w 192"/>
                  <a:gd name="T71" fmla="*/ 110 h 180"/>
                  <a:gd name="T72" fmla="*/ 86 w 192"/>
                  <a:gd name="T73" fmla="*/ 102 h 180"/>
                  <a:gd name="T74" fmla="*/ 74 w 192"/>
                  <a:gd name="T75" fmla="*/ 82 h 180"/>
                  <a:gd name="T76" fmla="*/ 70 w 192"/>
                  <a:gd name="T77" fmla="*/ 60 h 180"/>
                  <a:gd name="T78" fmla="*/ 76 w 192"/>
                  <a:gd name="T79" fmla="*/ 40 h 180"/>
                  <a:gd name="T80" fmla="*/ 90 w 192"/>
                  <a:gd name="T81" fmla="*/ 2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2" h="180">
                    <a:moveTo>
                      <a:pt x="172" y="112"/>
                    </a:moveTo>
                    <a:lnTo>
                      <a:pt x="172" y="112"/>
                    </a:lnTo>
                    <a:lnTo>
                      <a:pt x="180" y="102"/>
                    </a:lnTo>
                    <a:lnTo>
                      <a:pt x="186" y="92"/>
                    </a:lnTo>
                    <a:lnTo>
                      <a:pt x="190" y="80"/>
                    </a:lnTo>
                    <a:lnTo>
                      <a:pt x="192" y="68"/>
                    </a:lnTo>
                    <a:lnTo>
                      <a:pt x="192" y="56"/>
                    </a:lnTo>
                    <a:lnTo>
                      <a:pt x="190" y="44"/>
                    </a:lnTo>
                    <a:lnTo>
                      <a:pt x="184" y="32"/>
                    </a:lnTo>
                    <a:lnTo>
                      <a:pt x="176" y="22"/>
                    </a:lnTo>
                    <a:lnTo>
                      <a:pt x="176" y="22"/>
                    </a:lnTo>
                    <a:lnTo>
                      <a:pt x="166" y="14"/>
                    </a:lnTo>
                    <a:lnTo>
                      <a:pt x="156" y="6"/>
                    </a:lnTo>
                    <a:lnTo>
                      <a:pt x="144" y="2"/>
                    </a:lnTo>
                    <a:lnTo>
                      <a:pt x="132" y="0"/>
                    </a:lnTo>
                    <a:lnTo>
                      <a:pt x="120" y="0"/>
                    </a:lnTo>
                    <a:lnTo>
                      <a:pt x="108" y="4"/>
                    </a:lnTo>
                    <a:lnTo>
                      <a:pt x="96" y="8"/>
                    </a:lnTo>
                    <a:lnTo>
                      <a:pt x="86" y="16"/>
                    </a:lnTo>
                    <a:lnTo>
                      <a:pt x="86" y="16"/>
                    </a:lnTo>
                    <a:lnTo>
                      <a:pt x="78" y="26"/>
                    </a:lnTo>
                    <a:lnTo>
                      <a:pt x="72" y="36"/>
                    </a:lnTo>
                    <a:lnTo>
                      <a:pt x="68" y="46"/>
                    </a:lnTo>
                    <a:lnTo>
                      <a:pt x="66" y="58"/>
                    </a:lnTo>
                    <a:lnTo>
                      <a:pt x="66" y="70"/>
                    </a:lnTo>
                    <a:lnTo>
                      <a:pt x="68" y="82"/>
                    </a:lnTo>
                    <a:lnTo>
                      <a:pt x="72" y="92"/>
                    </a:lnTo>
                    <a:lnTo>
                      <a:pt x="78" y="104"/>
                    </a:lnTo>
                    <a:lnTo>
                      <a:pt x="62" y="118"/>
                    </a:lnTo>
                    <a:lnTo>
                      <a:pt x="56" y="110"/>
                    </a:lnTo>
                    <a:lnTo>
                      <a:pt x="0" y="160"/>
                    </a:lnTo>
                    <a:lnTo>
                      <a:pt x="18" y="180"/>
                    </a:lnTo>
                    <a:lnTo>
                      <a:pt x="74" y="130"/>
                    </a:lnTo>
                    <a:lnTo>
                      <a:pt x="68" y="124"/>
                    </a:lnTo>
                    <a:lnTo>
                      <a:pt x="84" y="110"/>
                    </a:lnTo>
                    <a:lnTo>
                      <a:pt x="84" y="110"/>
                    </a:lnTo>
                    <a:lnTo>
                      <a:pt x="94" y="118"/>
                    </a:lnTo>
                    <a:lnTo>
                      <a:pt x="104" y="124"/>
                    </a:lnTo>
                    <a:lnTo>
                      <a:pt x="116" y="126"/>
                    </a:lnTo>
                    <a:lnTo>
                      <a:pt x="126" y="128"/>
                    </a:lnTo>
                    <a:lnTo>
                      <a:pt x="138" y="128"/>
                    </a:lnTo>
                    <a:lnTo>
                      <a:pt x="150" y="124"/>
                    </a:lnTo>
                    <a:lnTo>
                      <a:pt x="162" y="120"/>
                    </a:lnTo>
                    <a:lnTo>
                      <a:pt x="172" y="112"/>
                    </a:lnTo>
                    <a:lnTo>
                      <a:pt x="172" y="112"/>
                    </a:lnTo>
                    <a:close/>
                    <a:moveTo>
                      <a:pt x="90" y="22"/>
                    </a:moveTo>
                    <a:lnTo>
                      <a:pt x="90" y="22"/>
                    </a:lnTo>
                    <a:lnTo>
                      <a:pt x="100" y="14"/>
                    </a:lnTo>
                    <a:lnTo>
                      <a:pt x="110" y="10"/>
                    </a:lnTo>
                    <a:lnTo>
                      <a:pt x="120" y="6"/>
                    </a:lnTo>
                    <a:lnTo>
                      <a:pt x="132" y="6"/>
                    </a:lnTo>
                    <a:lnTo>
                      <a:pt x="142" y="8"/>
                    </a:lnTo>
                    <a:lnTo>
                      <a:pt x="154" y="12"/>
                    </a:lnTo>
                    <a:lnTo>
                      <a:pt x="164" y="18"/>
                    </a:lnTo>
                    <a:lnTo>
                      <a:pt x="172" y="26"/>
                    </a:lnTo>
                    <a:lnTo>
                      <a:pt x="172" y="26"/>
                    </a:lnTo>
                    <a:lnTo>
                      <a:pt x="178" y="36"/>
                    </a:lnTo>
                    <a:lnTo>
                      <a:pt x="184" y="46"/>
                    </a:lnTo>
                    <a:lnTo>
                      <a:pt x="186" y="56"/>
                    </a:lnTo>
                    <a:lnTo>
                      <a:pt x="186" y="68"/>
                    </a:lnTo>
                    <a:lnTo>
                      <a:pt x="184" y="78"/>
                    </a:lnTo>
                    <a:lnTo>
                      <a:pt x="180" y="90"/>
                    </a:lnTo>
                    <a:lnTo>
                      <a:pt x="174" y="98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58" y="114"/>
                    </a:lnTo>
                    <a:lnTo>
                      <a:pt x="148" y="120"/>
                    </a:lnTo>
                    <a:lnTo>
                      <a:pt x="136" y="122"/>
                    </a:lnTo>
                    <a:lnTo>
                      <a:pt x="126" y="122"/>
                    </a:lnTo>
                    <a:lnTo>
                      <a:pt x="114" y="120"/>
                    </a:lnTo>
                    <a:lnTo>
                      <a:pt x="104" y="116"/>
                    </a:lnTo>
                    <a:lnTo>
                      <a:pt x="94" y="110"/>
                    </a:lnTo>
                    <a:lnTo>
                      <a:pt x="86" y="102"/>
                    </a:lnTo>
                    <a:lnTo>
                      <a:pt x="86" y="102"/>
                    </a:lnTo>
                    <a:lnTo>
                      <a:pt x="78" y="94"/>
                    </a:lnTo>
                    <a:lnTo>
                      <a:pt x="74" y="82"/>
                    </a:lnTo>
                    <a:lnTo>
                      <a:pt x="72" y="72"/>
                    </a:lnTo>
                    <a:lnTo>
                      <a:pt x="70" y="60"/>
                    </a:lnTo>
                    <a:lnTo>
                      <a:pt x="72" y="50"/>
                    </a:lnTo>
                    <a:lnTo>
                      <a:pt x="76" y="40"/>
                    </a:lnTo>
                    <a:lnTo>
                      <a:pt x="82" y="30"/>
                    </a:lnTo>
                    <a:lnTo>
                      <a:pt x="90" y="22"/>
                    </a:lnTo>
                    <a:lnTo>
                      <a:pt x="9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708026" y="2258313"/>
            <a:ext cx="641185" cy="641185"/>
            <a:chOff x="7636226" y="2258160"/>
            <a:chExt cx="641268" cy="641268"/>
          </a:xfrm>
        </p:grpSpPr>
        <p:sp>
          <p:nvSpPr>
            <p:cNvPr id="96" name="Oval 11"/>
            <p:cNvSpPr/>
            <p:nvPr/>
          </p:nvSpPr>
          <p:spPr>
            <a:xfrm>
              <a:off x="7636226" y="2258160"/>
              <a:ext cx="641268" cy="641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65"/>
            <p:cNvGrpSpPr/>
            <p:nvPr/>
          </p:nvGrpSpPr>
          <p:grpSpPr>
            <a:xfrm>
              <a:off x="7763999" y="2398095"/>
              <a:ext cx="363220" cy="314325"/>
              <a:chOff x="2620963" y="5899150"/>
              <a:chExt cx="330200" cy="285750"/>
            </a:xfrm>
            <a:solidFill>
              <a:schemeClr val="accent1"/>
            </a:solidFill>
          </p:grpSpPr>
          <p:sp>
            <p:nvSpPr>
              <p:cNvPr id="113" name="Freeform 66"/>
              <p:cNvSpPr>
                <a:spLocks/>
              </p:cNvSpPr>
              <p:nvPr/>
            </p:nvSpPr>
            <p:spPr bwMode="auto">
              <a:xfrm>
                <a:off x="2805113" y="5899150"/>
                <a:ext cx="136525" cy="196850"/>
              </a:xfrm>
              <a:custGeom>
                <a:avLst/>
                <a:gdLst>
                  <a:gd name="connsiteX0" fmla="*/ 82550 w 136525"/>
                  <a:gd name="connsiteY0" fmla="*/ 133350 h 196850"/>
                  <a:gd name="connsiteX1" fmla="*/ 136525 w 136525"/>
                  <a:gd name="connsiteY1" fmla="*/ 133350 h 196850"/>
                  <a:gd name="connsiteX2" fmla="*/ 136525 w 136525"/>
                  <a:gd name="connsiteY2" fmla="*/ 196850 h 196850"/>
                  <a:gd name="connsiteX3" fmla="*/ 82550 w 136525"/>
                  <a:gd name="connsiteY3" fmla="*/ 196850 h 196850"/>
                  <a:gd name="connsiteX4" fmla="*/ 0 w 136525"/>
                  <a:gd name="connsiteY4" fmla="*/ 133350 h 196850"/>
                  <a:gd name="connsiteX5" fmla="*/ 53975 w 136525"/>
                  <a:gd name="connsiteY5" fmla="*/ 133350 h 196850"/>
                  <a:gd name="connsiteX6" fmla="*/ 53975 w 136525"/>
                  <a:gd name="connsiteY6" fmla="*/ 196850 h 196850"/>
                  <a:gd name="connsiteX7" fmla="*/ 0 w 136525"/>
                  <a:gd name="connsiteY7" fmla="*/ 196850 h 196850"/>
                  <a:gd name="connsiteX8" fmla="*/ 50800 w 136525"/>
                  <a:gd name="connsiteY8" fmla="*/ 0 h 196850"/>
                  <a:gd name="connsiteX9" fmla="*/ 57150 w 136525"/>
                  <a:gd name="connsiteY9" fmla="*/ 3175 h 196850"/>
                  <a:gd name="connsiteX10" fmla="*/ 60325 w 136525"/>
                  <a:gd name="connsiteY10" fmla="*/ 6350 h 196850"/>
                  <a:gd name="connsiteX11" fmla="*/ 66675 w 136525"/>
                  <a:gd name="connsiteY11" fmla="*/ 34925 h 196850"/>
                  <a:gd name="connsiteX12" fmla="*/ 73025 w 136525"/>
                  <a:gd name="connsiteY12" fmla="*/ 6350 h 196850"/>
                  <a:gd name="connsiteX13" fmla="*/ 76200 w 136525"/>
                  <a:gd name="connsiteY13" fmla="*/ 3175 h 196850"/>
                  <a:gd name="connsiteX14" fmla="*/ 82550 w 136525"/>
                  <a:gd name="connsiteY14" fmla="*/ 0 h 196850"/>
                  <a:gd name="connsiteX15" fmla="*/ 85725 w 136525"/>
                  <a:gd name="connsiteY15" fmla="*/ 3175 h 196850"/>
                  <a:gd name="connsiteX16" fmla="*/ 88900 w 136525"/>
                  <a:gd name="connsiteY16" fmla="*/ 9525 h 196850"/>
                  <a:gd name="connsiteX17" fmla="*/ 82550 w 136525"/>
                  <a:gd name="connsiteY17" fmla="*/ 31750 h 196850"/>
                  <a:gd name="connsiteX18" fmla="*/ 92075 w 136525"/>
                  <a:gd name="connsiteY18" fmla="*/ 12700 h 196850"/>
                  <a:gd name="connsiteX19" fmla="*/ 98425 w 136525"/>
                  <a:gd name="connsiteY19" fmla="*/ 9525 h 196850"/>
                  <a:gd name="connsiteX20" fmla="*/ 101600 w 136525"/>
                  <a:gd name="connsiteY20" fmla="*/ 9525 h 196850"/>
                  <a:gd name="connsiteX21" fmla="*/ 104775 w 136525"/>
                  <a:gd name="connsiteY21" fmla="*/ 15875 h 196850"/>
                  <a:gd name="connsiteX22" fmla="*/ 104775 w 136525"/>
                  <a:gd name="connsiteY22" fmla="*/ 22225 h 196850"/>
                  <a:gd name="connsiteX23" fmla="*/ 88900 w 136525"/>
                  <a:gd name="connsiteY23" fmla="*/ 53975 h 196850"/>
                  <a:gd name="connsiteX24" fmla="*/ 136525 w 136525"/>
                  <a:gd name="connsiteY24" fmla="*/ 53975 h 196850"/>
                  <a:gd name="connsiteX25" fmla="*/ 136525 w 136525"/>
                  <a:gd name="connsiteY25" fmla="*/ 104775 h 196850"/>
                  <a:gd name="connsiteX26" fmla="*/ 82550 w 136525"/>
                  <a:gd name="connsiteY26" fmla="*/ 104775 h 196850"/>
                  <a:gd name="connsiteX27" fmla="*/ 82550 w 136525"/>
                  <a:gd name="connsiteY27" fmla="*/ 50800 h 196850"/>
                  <a:gd name="connsiteX28" fmla="*/ 53975 w 136525"/>
                  <a:gd name="connsiteY28" fmla="*/ 50800 h 196850"/>
                  <a:gd name="connsiteX29" fmla="*/ 53975 w 136525"/>
                  <a:gd name="connsiteY29" fmla="*/ 104775 h 196850"/>
                  <a:gd name="connsiteX30" fmla="*/ 0 w 136525"/>
                  <a:gd name="connsiteY30" fmla="*/ 104775 h 196850"/>
                  <a:gd name="connsiteX31" fmla="*/ 0 w 136525"/>
                  <a:gd name="connsiteY31" fmla="*/ 53975 h 196850"/>
                  <a:gd name="connsiteX32" fmla="*/ 44450 w 136525"/>
                  <a:gd name="connsiteY32" fmla="*/ 53975 h 196850"/>
                  <a:gd name="connsiteX33" fmla="*/ 28575 w 136525"/>
                  <a:gd name="connsiteY33" fmla="*/ 19050 h 196850"/>
                  <a:gd name="connsiteX34" fmla="*/ 28575 w 136525"/>
                  <a:gd name="connsiteY34" fmla="*/ 12700 h 196850"/>
                  <a:gd name="connsiteX35" fmla="*/ 31750 w 136525"/>
                  <a:gd name="connsiteY35" fmla="*/ 9525 h 196850"/>
                  <a:gd name="connsiteX36" fmla="*/ 38100 w 136525"/>
                  <a:gd name="connsiteY36" fmla="*/ 9525 h 196850"/>
                  <a:gd name="connsiteX37" fmla="*/ 44450 w 136525"/>
                  <a:gd name="connsiteY37" fmla="*/ 12700 h 196850"/>
                  <a:gd name="connsiteX38" fmla="*/ 50800 w 136525"/>
                  <a:gd name="connsiteY38" fmla="*/ 28575 h 196850"/>
                  <a:gd name="connsiteX39" fmla="*/ 44450 w 136525"/>
                  <a:gd name="connsiteY39" fmla="*/ 9525 h 196850"/>
                  <a:gd name="connsiteX40" fmla="*/ 47625 w 136525"/>
                  <a:gd name="connsiteY40" fmla="*/ 3175 h 19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36525" h="196850">
                    <a:moveTo>
                      <a:pt x="82550" y="133350"/>
                    </a:moveTo>
                    <a:lnTo>
                      <a:pt x="136525" y="133350"/>
                    </a:lnTo>
                    <a:lnTo>
                      <a:pt x="136525" y="196850"/>
                    </a:lnTo>
                    <a:lnTo>
                      <a:pt x="82550" y="196850"/>
                    </a:lnTo>
                    <a:close/>
                    <a:moveTo>
                      <a:pt x="0" y="133350"/>
                    </a:moveTo>
                    <a:lnTo>
                      <a:pt x="53975" y="133350"/>
                    </a:lnTo>
                    <a:lnTo>
                      <a:pt x="53975" y="196850"/>
                    </a:lnTo>
                    <a:lnTo>
                      <a:pt x="0" y="196850"/>
                    </a:lnTo>
                    <a:close/>
                    <a:moveTo>
                      <a:pt x="50800" y="0"/>
                    </a:moveTo>
                    <a:lnTo>
                      <a:pt x="57150" y="3175"/>
                    </a:lnTo>
                    <a:lnTo>
                      <a:pt x="60325" y="6350"/>
                    </a:lnTo>
                    <a:lnTo>
                      <a:pt x="66675" y="34925"/>
                    </a:lnTo>
                    <a:lnTo>
                      <a:pt x="73025" y="6350"/>
                    </a:lnTo>
                    <a:lnTo>
                      <a:pt x="76200" y="3175"/>
                    </a:lnTo>
                    <a:lnTo>
                      <a:pt x="82550" y="0"/>
                    </a:lnTo>
                    <a:lnTo>
                      <a:pt x="85725" y="3175"/>
                    </a:lnTo>
                    <a:lnTo>
                      <a:pt x="88900" y="9525"/>
                    </a:lnTo>
                    <a:lnTo>
                      <a:pt x="82550" y="31750"/>
                    </a:lnTo>
                    <a:lnTo>
                      <a:pt x="92075" y="12700"/>
                    </a:lnTo>
                    <a:lnTo>
                      <a:pt x="98425" y="9525"/>
                    </a:lnTo>
                    <a:lnTo>
                      <a:pt x="101600" y="9525"/>
                    </a:lnTo>
                    <a:lnTo>
                      <a:pt x="104775" y="15875"/>
                    </a:lnTo>
                    <a:lnTo>
                      <a:pt x="104775" y="22225"/>
                    </a:lnTo>
                    <a:lnTo>
                      <a:pt x="88900" y="53975"/>
                    </a:lnTo>
                    <a:lnTo>
                      <a:pt x="136525" y="53975"/>
                    </a:lnTo>
                    <a:lnTo>
                      <a:pt x="136525" y="104775"/>
                    </a:lnTo>
                    <a:lnTo>
                      <a:pt x="82550" y="104775"/>
                    </a:lnTo>
                    <a:lnTo>
                      <a:pt x="82550" y="50800"/>
                    </a:lnTo>
                    <a:lnTo>
                      <a:pt x="53975" y="50800"/>
                    </a:lnTo>
                    <a:lnTo>
                      <a:pt x="53975" y="104775"/>
                    </a:lnTo>
                    <a:lnTo>
                      <a:pt x="0" y="104775"/>
                    </a:lnTo>
                    <a:lnTo>
                      <a:pt x="0" y="53975"/>
                    </a:lnTo>
                    <a:lnTo>
                      <a:pt x="44450" y="53975"/>
                    </a:lnTo>
                    <a:lnTo>
                      <a:pt x="28575" y="19050"/>
                    </a:lnTo>
                    <a:lnTo>
                      <a:pt x="28575" y="12700"/>
                    </a:lnTo>
                    <a:lnTo>
                      <a:pt x="31750" y="9525"/>
                    </a:lnTo>
                    <a:lnTo>
                      <a:pt x="38100" y="9525"/>
                    </a:lnTo>
                    <a:lnTo>
                      <a:pt x="44450" y="12700"/>
                    </a:lnTo>
                    <a:lnTo>
                      <a:pt x="50800" y="28575"/>
                    </a:lnTo>
                    <a:lnTo>
                      <a:pt x="44450" y="9525"/>
                    </a:lnTo>
                    <a:lnTo>
                      <a:pt x="47625" y="3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Freeform 385"/>
              <p:cNvSpPr>
                <a:spLocks/>
              </p:cNvSpPr>
              <p:nvPr/>
            </p:nvSpPr>
            <p:spPr bwMode="auto">
              <a:xfrm>
                <a:off x="2620963" y="6067425"/>
                <a:ext cx="330200" cy="117475"/>
              </a:xfrm>
              <a:custGeom>
                <a:avLst/>
                <a:gdLst>
                  <a:gd name="T0" fmla="*/ 208 w 208"/>
                  <a:gd name="T1" fmla="*/ 50 h 74"/>
                  <a:gd name="T2" fmla="*/ 208 w 208"/>
                  <a:gd name="T3" fmla="*/ 42 h 74"/>
                  <a:gd name="T4" fmla="*/ 208 w 208"/>
                  <a:gd name="T5" fmla="*/ 42 h 74"/>
                  <a:gd name="T6" fmla="*/ 206 w 208"/>
                  <a:gd name="T7" fmla="*/ 38 h 74"/>
                  <a:gd name="T8" fmla="*/ 202 w 208"/>
                  <a:gd name="T9" fmla="*/ 36 h 74"/>
                  <a:gd name="T10" fmla="*/ 118 w 208"/>
                  <a:gd name="T11" fmla="*/ 56 h 74"/>
                  <a:gd name="T12" fmla="*/ 64 w 208"/>
                  <a:gd name="T13" fmla="*/ 28 h 74"/>
                  <a:gd name="T14" fmla="*/ 64 w 208"/>
                  <a:gd name="T15" fmla="*/ 26 h 74"/>
                  <a:gd name="T16" fmla="*/ 126 w 208"/>
                  <a:gd name="T17" fmla="*/ 46 h 74"/>
                  <a:gd name="T18" fmla="*/ 126 w 208"/>
                  <a:gd name="T19" fmla="*/ 46 h 74"/>
                  <a:gd name="T20" fmla="*/ 130 w 208"/>
                  <a:gd name="T21" fmla="*/ 46 h 74"/>
                  <a:gd name="T22" fmla="*/ 134 w 208"/>
                  <a:gd name="T23" fmla="*/ 44 h 74"/>
                  <a:gd name="T24" fmla="*/ 138 w 208"/>
                  <a:gd name="T25" fmla="*/ 36 h 74"/>
                  <a:gd name="T26" fmla="*/ 138 w 208"/>
                  <a:gd name="T27" fmla="*/ 36 h 74"/>
                  <a:gd name="T28" fmla="*/ 138 w 208"/>
                  <a:gd name="T29" fmla="*/ 32 h 74"/>
                  <a:gd name="T30" fmla="*/ 136 w 208"/>
                  <a:gd name="T31" fmla="*/ 30 h 74"/>
                  <a:gd name="T32" fmla="*/ 64 w 208"/>
                  <a:gd name="T33" fmla="*/ 4 h 74"/>
                  <a:gd name="T34" fmla="*/ 64 w 208"/>
                  <a:gd name="T35" fmla="*/ 4 h 74"/>
                  <a:gd name="T36" fmla="*/ 62 w 208"/>
                  <a:gd name="T37" fmla="*/ 0 h 74"/>
                  <a:gd name="T38" fmla="*/ 58 w 208"/>
                  <a:gd name="T39" fmla="*/ 0 h 74"/>
                  <a:gd name="T40" fmla="*/ 4 w 208"/>
                  <a:gd name="T41" fmla="*/ 0 h 74"/>
                  <a:gd name="T42" fmla="*/ 4 w 208"/>
                  <a:gd name="T43" fmla="*/ 0 h 74"/>
                  <a:gd name="T44" fmla="*/ 0 w 208"/>
                  <a:gd name="T45" fmla="*/ 0 h 74"/>
                  <a:gd name="T46" fmla="*/ 0 w 208"/>
                  <a:gd name="T47" fmla="*/ 4 h 74"/>
                  <a:gd name="T48" fmla="*/ 0 w 208"/>
                  <a:gd name="T49" fmla="*/ 40 h 74"/>
                  <a:gd name="T50" fmla="*/ 0 w 208"/>
                  <a:gd name="T51" fmla="*/ 40 h 74"/>
                  <a:gd name="T52" fmla="*/ 0 w 208"/>
                  <a:gd name="T53" fmla="*/ 44 h 74"/>
                  <a:gd name="T54" fmla="*/ 4 w 208"/>
                  <a:gd name="T55" fmla="*/ 46 h 74"/>
                  <a:gd name="T56" fmla="*/ 54 w 208"/>
                  <a:gd name="T57" fmla="*/ 46 h 74"/>
                  <a:gd name="T58" fmla="*/ 110 w 208"/>
                  <a:gd name="T59" fmla="*/ 74 h 74"/>
                  <a:gd name="T60" fmla="*/ 110 w 208"/>
                  <a:gd name="T61" fmla="*/ 74 h 74"/>
                  <a:gd name="T62" fmla="*/ 114 w 208"/>
                  <a:gd name="T63" fmla="*/ 74 h 74"/>
                  <a:gd name="T64" fmla="*/ 114 w 208"/>
                  <a:gd name="T65" fmla="*/ 74 h 74"/>
                  <a:gd name="T66" fmla="*/ 114 w 208"/>
                  <a:gd name="T67" fmla="*/ 74 h 74"/>
                  <a:gd name="T68" fmla="*/ 202 w 208"/>
                  <a:gd name="T69" fmla="*/ 56 h 74"/>
                  <a:gd name="T70" fmla="*/ 202 w 208"/>
                  <a:gd name="T71" fmla="*/ 56 h 74"/>
                  <a:gd name="T72" fmla="*/ 206 w 208"/>
                  <a:gd name="T73" fmla="*/ 54 h 74"/>
                  <a:gd name="T74" fmla="*/ 208 w 208"/>
                  <a:gd name="T75" fmla="*/ 50 h 74"/>
                  <a:gd name="T76" fmla="*/ 208 w 208"/>
                  <a:gd name="T77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8" h="74">
                    <a:moveTo>
                      <a:pt x="208" y="50"/>
                    </a:moveTo>
                    <a:lnTo>
                      <a:pt x="208" y="42"/>
                    </a:lnTo>
                    <a:lnTo>
                      <a:pt x="208" y="42"/>
                    </a:lnTo>
                    <a:lnTo>
                      <a:pt x="206" y="38"/>
                    </a:lnTo>
                    <a:lnTo>
                      <a:pt x="202" y="36"/>
                    </a:lnTo>
                    <a:lnTo>
                      <a:pt x="118" y="56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126" y="46"/>
                    </a:lnTo>
                    <a:lnTo>
                      <a:pt x="126" y="46"/>
                    </a:lnTo>
                    <a:lnTo>
                      <a:pt x="130" y="46"/>
                    </a:lnTo>
                    <a:lnTo>
                      <a:pt x="134" y="44"/>
                    </a:lnTo>
                    <a:lnTo>
                      <a:pt x="138" y="36"/>
                    </a:lnTo>
                    <a:lnTo>
                      <a:pt x="138" y="36"/>
                    </a:lnTo>
                    <a:lnTo>
                      <a:pt x="138" y="32"/>
                    </a:lnTo>
                    <a:lnTo>
                      <a:pt x="136" y="30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4" y="46"/>
                    </a:lnTo>
                    <a:lnTo>
                      <a:pt x="54" y="46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14" y="74"/>
                    </a:lnTo>
                    <a:lnTo>
                      <a:pt x="114" y="74"/>
                    </a:lnTo>
                    <a:lnTo>
                      <a:pt x="114" y="74"/>
                    </a:lnTo>
                    <a:lnTo>
                      <a:pt x="202" y="56"/>
                    </a:lnTo>
                    <a:lnTo>
                      <a:pt x="202" y="56"/>
                    </a:lnTo>
                    <a:lnTo>
                      <a:pt x="206" y="54"/>
                    </a:lnTo>
                    <a:lnTo>
                      <a:pt x="208" y="50"/>
                    </a:lnTo>
                    <a:lnTo>
                      <a:pt x="208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220686" y="4257260"/>
            <a:ext cx="682269" cy="682269"/>
            <a:chOff x="3179507" y="4243691"/>
            <a:chExt cx="682358" cy="682358"/>
          </a:xfrm>
        </p:grpSpPr>
        <p:sp>
          <p:nvSpPr>
            <p:cNvPr id="98" name="Oval 737"/>
            <p:cNvSpPr/>
            <p:nvPr/>
          </p:nvSpPr>
          <p:spPr>
            <a:xfrm>
              <a:off x="3179507" y="4243691"/>
              <a:ext cx="682358" cy="682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15" name="Group 68"/>
            <p:cNvGrpSpPr/>
            <p:nvPr/>
          </p:nvGrpSpPr>
          <p:grpSpPr>
            <a:xfrm>
              <a:off x="3372654" y="4358238"/>
              <a:ext cx="337705" cy="435972"/>
              <a:chOff x="7242364" y="3692916"/>
              <a:chExt cx="371475" cy="479569"/>
            </a:xfrm>
            <a:solidFill>
              <a:schemeClr val="accent1"/>
            </a:solidFill>
          </p:grpSpPr>
          <p:sp>
            <p:nvSpPr>
              <p:cNvPr id="116" name="Freeform 11383"/>
              <p:cNvSpPr>
                <a:spLocks noEditPoints="1"/>
              </p:cNvSpPr>
              <p:nvPr/>
            </p:nvSpPr>
            <p:spPr bwMode="auto">
              <a:xfrm>
                <a:off x="7473775" y="3730977"/>
                <a:ext cx="94391" cy="130930"/>
              </a:xfrm>
              <a:custGeom>
                <a:avLst/>
                <a:gdLst>
                  <a:gd name="T0" fmla="*/ 111 w 248"/>
                  <a:gd name="T1" fmla="*/ 0 h 342"/>
                  <a:gd name="T2" fmla="*/ 75 w 248"/>
                  <a:gd name="T3" fmla="*/ 10 h 342"/>
                  <a:gd name="T4" fmla="*/ 45 w 248"/>
                  <a:gd name="T5" fmla="*/ 28 h 342"/>
                  <a:gd name="T6" fmla="*/ 20 w 248"/>
                  <a:gd name="T7" fmla="*/ 57 h 342"/>
                  <a:gd name="T8" fmla="*/ 5 w 248"/>
                  <a:gd name="T9" fmla="*/ 91 h 342"/>
                  <a:gd name="T10" fmla="*/ 0 w 248"/>
                  <a:gd name="T11" fmla="*/ 129 h 342"/>
                  <a:gd name="T12" fmla="*/ 2 w 248"/>
                  <a:gd name="T13" fmla="*/ 155 h 342"/>
                  <a:gd name="T14" fmla="*/ 14 w 248"/>
                  <a:gd name="T15" fmla="*/ 192 h 342"/>
                  <a:gd name="T16" fmla="*/ 36 w 248"/>
                  <a:gd name="T17" fmla="*/ 222 h 342"/>
                  <a:gd name="T18" fmla="*/ 54 w 248"/>
                  <a:gd name="T19" fmla="*/ 265 h 342"/>
                  <a:gd name="T20" fmla="*/ 58 w 248"/>
                  <a:gd name="T21" fmla="*/ 280 h 342"/>
                  <a:gd name="T22" fmla="*/ 60 w 248"/>
                  <a:gd name="T23" fmla="*/ 311 h 342"/>
                  <a:gd name="T24" fmla="*/ 70 w 248"/>
                  <a:gd name="T25" fmla="*/ 328 h 342"/>
                  <a:gd name="T26" fmla="*/ 78 w 248"/>
                  <a:gd name="T27" fmla="*/ 334 h 342"/>
                  <a:gd name="T28" fmla="*/ 108 w 248"/>
                  <a:gd name="T29" fmla="*/ 342 h 342"/>
                  <a:gd name="T30" fmla="*/ 130 w 248"/>
                  <a:gd name="T31" fmla="*/ 342 h 342"/>
                  <a:gd name="T32" fmla="*/ 171 w 248"/>
                  <a:gd name="T33" fmla="*/ 333 h 342"/>
                  <a:gd name="T34" fmla="*/ 172 w 248"/>
                  <a:gd name="T35" fmla="*/ 331 h 342"/>
                  <a:gd name="T36" fmla="*/ 184 w 248"/>
                  <a:gd name="T37" fmla="*/ 318 h 342"/>
                  <a:gd name="T38" fmla="*/ 190 w 248"/>
                  <a:gd name="T39" fmla="*/ 292 h 342"/>
                  <a:gd name="T40" fmla="*/ 189 w 248"/>
                  <a:gd name="T41" fmla="*/ 275 h 342"/>
                  <a:gd name="T42" fmla="*/ 210 w 248"/>
                  <a:gd name="T43" fmla="*/ 224 h 342"/>
                  <a:gd name="T44" fmla="*/ 225 w 248"/>
                  <a:gd name="T45" fmla="*/ 203 h 342"/>
                  <a:gd name="T46" fmla="*/ 242 w 248"/>
                  <a:gd name="T47" fmla="*/ 168 h 342"/>
                  <a:gd name="T48" fmla="*/ 248 w 248"/>
                  <a:gd name="T49" fmla="*/ 129 h 342"/>
                  <a:gd name="T50" fmla="*/ 245 w 248"/>
                  <a:gd name="T51" fmla="*/ 103 h 342"/>
                  <a:gd name="T52" fmla="*/ 233 w 248"/>
                  <a:gd name="T53" fmla="*/ 68 h 342"/>
                  <a:gd name="T54" fmla="*/ 211 w 248"/>
                  <a:gd name="T55" fmla="*/ 38 h 342"/>
                  <a:gd name="T56" fmla="*/ 182 w 248"/>
                  <a:gd name="T57" fmla="*/ 15 h 342"/>
                  <a:gd name="T58" fmla="*/ 148 w 248"/>
                  <a:gd name="T59" fmla="*/ 2 h 342"/>
                  <a:gd name="T60" fmla="*/ 124 w 248"/>
                  <a:gd name="T61" fmla="*/ 0 h 342"/>
                  <a:gd name="T62" fmla="*/ 109 w 248"/>
                  <a:gd name="T63" fmla="*/ 207 h 342"/>
                  <a:gd name="T64" fmla="*/ 71 w 248"/>
                  <a:gd name="T65" fmla="*/ 190 h 342"/>
                  <a:gd name="T66" fmla="*/ 47 w 248"/>
                  <a:gd name="T67" fmla="*/ 158 h 342"/>
                  <a:gd name="T68" fmla="*/ 40 w 248"/>
                  <a:gd name="T69" fmla="*/ 134 h 342"/>
                  <a:gd name="T70" fmla="*/ 40 w 248"/>
                  <a:gd name="T71" fmla="*/ 115 h 342"/>
                  <a:gd name="T72" fmla="*/ 45 w 248"/>
                  <a:gd name="T73" fmla="*/ 91 h 342"/>
                  <a:gd name="T74" fmla="*/ 64 w 248"/>
                  <a:gd name="T75" fmla="*/ 64 h 342"/>
                  <a:gd name="T76" fmla="*/ 91 w 248"/>
                  <a:gd name="T77" fmla="*/ 45 h 342"/>
                  <a:gd name="T78" fmla="*/ 114 w 248"/>
                  <a:gd name="T79" fmla="*/ 39 h 342"/>
                  <a:gd name="T80" fmla="*/ 139 w 248"/>
                  <a:gd name="T81" fmla="*/ 40 h 342"/>
                  <a:gd name="T82" fmla="*/ 178 w 248"/>
                  <a:gd name="T83" fmla="*/ 58 h 342"/>
                  <a:gd name="T84" fmla="*/ 203 w 248"/>
                  <a:gd name="T85" fmla="*/ 94 h 342"/>
                  <a:gd name="T86" fmla="*/ 209 w 248"/>
                  <a:gd name="T87" fmla="*/ 124 h 342"/>
                  <a:gd name="T88" fmla="*/ 207 w 248"/>
                  <a:gd name="T89" fmla="*/ 141 h 342"/>
                  <a:gd name="T90" fmla="*/ 198 w 248"/>
                  <a:gd name="T91" fmla="*/ 164 h 342"/>
                  <a:gd name="T92" fmla="*/ 171 w 248"/>
                  <a:gd name="T93" fmla="*/ 194 h 342"/>
                  <a:gd name="T94" fmla="*/ 148 w 248"/>
                  <a:gd name="T95" fmla="*/ 205 h 342"/>
                  <a:gd name="T96" fmla="*/ 124 w 248"/>
                  <a:gd name="T97" fmla="*/ 209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8" h="342">
                    <a:moveTo>
                      <a:pt x="124" y="0"/>
                    </a:moveTo>
                    <a:lnTo>
                      <a:pt x="124" y="0"/>
                    </a:lnTo>
                    <a:lnTo>
                      <a:pt x="111" y="0"/>
                    </a:lnTo>
                    <a:lnTo>
                      <a:pt x="99" y="2"/>
                    </a:lnTo>
                    <a:lnTo>
                      <a:pt x="87" y="5"/>
                    </a:lnTo>
                    <a:lnTo>
                      <a:pt x="75" y="10"/>
                    </a:lnTo>
                    <a:lnTo>
                      <a:pt x="65" y="15"/>
                    </a:lnTo>
                    <a:lnTo>
                      <a:pt x="54" y="22"/>
                    </a:lnTo>
                    <a:lnTo>
                      <a:pt x="45" y="28"/>
                    </a:lnTo>
                    <a:lnTo>
                      <a:pt x="36" y="38"/>
                    </a:lnTo>
                    <a:lnTo>
                      <a:pt x="28" y="47"/>
                    </a:lnTo>
                    <a:lnTo>
                      <a:pt x="20" y="57"/>
                    </a:lnTo>
                    <a:lnTo>
                      <a:pt x="14" y="68"/>
                    </a:lnTo>
                    <a:lnTo>
                      <a:pt x="9" y="79"/>
                    </a:lnTo>
                    <a:lnTo>
                      <a:pt x="5" y="91"/>
                    </a:lnTo>
                    <a:lnTo>
                      <a:pt x="2" y="103"/>
                    </a:lnTo>
                    <a:lnTo>
                      <a:pt x="0" y="116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0" y="142"/>
                    </a:lnTo>
                    <a:lnTo>
                      <a:pt x="2" y="155"/>
                    </a:lnTo>
                    <a:lnTo>
                      <a:pt x="5" y="168"/>
                    </a:lnTo>
                    <a:lnTo>
                      <a:pt x="9" y="180"/>
                    </a:lnTo>
                    <a:lnTo>
                      <a:pt x="14" y="192"/>
                    </a:lnTo>
                    <a:lnTo>
                      <a:pt x="20" y="202"/>
                    </a:lnTo>
                    <a:lnTo>
                      <a:pt x="28" y="213"/>
                    </a:lnTo>
                    <a:lnTo>
                      <a:pt x="36" y="222"/>
                    </a:lnTo>
                    <a:lnTo>
                      <a:pt x="36" y="222"/>
                    </a:lnTo>
                    <a:lnTo>
                      <a:pt x="48" y="247"/>
                    </a:lnTo>
                    <a:lnTo>
                      <a:pt x="54" y="265"/>
                    </a:lnTo>
                    <a:lnTo>
                      <a:pt x="57" y="275"/>
                    </a:lnTo>
                    <a:lnTo>
                      <a:pt x="58" y="280"/>
                    </a:lnTo>
                    <a:lnTo>
                      <a:pt x="58" y="280"/>
                    </a:lnTo>
                    <a:lnTo>
                      <a:pt x="56" y="292"/>
                    </a:lnTo>
                    <a:lnTo>
                      <a:pt x="57" y="303"/>
                    </a:lnTo>
                    <a:lnTo>
                      <a:pt x="60" y="311"/>
                    </a:lnTo>
                    <a:lnTo>
                      <a:pt x="62" y="317"/>
                    </a:lnTo>
                    <a:lnTo>
                      <a:pt x="66" y="324"/>
                    </a:lnTo>
                    <a:lnTo>
                      <a:pt x="70" y="328"/>
                    </a:lnTo>
                    <a:lnTo>
                      <a:pt x="75" y="331"/>
                    </a:lnTo>
                    <a:lnTo>
                      <a:pt x="75" y="331"/>
                    </a:lnTo>
                    <a:lnTo>
                      <a:pt x="78" y="334"/>
                    </a:lnTo>
                    <a:lnTo>
                      <a:pt x="86" y="337"/>
                    </a:lnTo>
                    <a:lnTo>
                      <a:pt x="100" y="341"/>
                    </a:lnTo>
                    <a:lnTo>
                      <a:pt x="108" y="342"/>
                    </a:lnTo>
                    <a:lnTo>
                      <a:pt x="118" y="342"/>
                    </a:lnTo>
                    <a:lnTo>
                      <a:pt x="118" y="342"/>
                    </a:lnTo>
                    <a:lnTo>
                      <a:pt x="130" y="342"/>
                    </a:lnTo>
                    <a:lnTo>
                      <a:pt x="143" y="339"/>
                    </a:lnTo>
                    <a:lnTo>
                      <a:pt x="156" y="337"/>
                    </a:lnTo>
                    <a:lnTo>
                      <a:pt x="171" y="333"/>
                    </a:lnTo>
                    <a:lnTo>
                      <a:pt x="171" y="333"/>
                    </a:lnTo>
                    <a:lnTo>
                      <a:pt x="172" y="331"/>
                    </a:lnTo>
                    <a:lnTo>
                      <a:pt x="172" y="331"/>
                    </a:lnTo>
                    <a:lnTo>
                      <a:pt x="176" y="329"/>
                    </a:lnTo>
                    <a:lnTo>
                      <a:pt x="180" y="325"/>
                    </a:lnTo>
                    <a:lnTo>
                      <a:pt x="184" y="318"/>
                    </a:lnTo>
                    <a:lnTo>
                      <a:pt x="188" y="312"/>
                    </a:lnTo>
                    <a:lnTo>
                      <a:pt x="190" y="303"/>
                    </a:lnTo>
                    <a:lnTo>
                      <a:pt x="190" y="292"/>
                    </a:lnTo>
                    <a:lnTo>
                      <a:pt x="189" y="280"/>
                    </a:lnTo>
                    <a:lnTo>
                      <a:pt x="189" y="280"/>
                    </a:lnTo>
                    <a:lnTo>
                      <a:pt x="189" y="275"/>
                    </a:lnTo>
                    <a:lnTo>
                      <a:pt x="192" y="265"/>
                    </a:lnTo>
                    <a:lnTo>
                      <a:pt x="198" y="248"/>
                    </a:lnTo>
                    <a:lnTo>
                      <a:pt x="210" y="224"/>
                    </a:lnTo>
                    <a:lnTo>
                      <a:pt x="210" y="224"/>
                    </a:lnTo>
                    <a:lnTo>
                      <a:pt x="218" y="214"/>
                    </a:lnTo>
                    <a:lnTo>
                      <a:pt x="225" y="203"/>
                    </a:lnTo>
                    <a:lnTo>
                      <a:pt x="232" y="193"/>
                    </a:lnTo>
                    <a:lnTo>
                      <a:pt x="239" y="181"/>
                    </a:lnTo>
                    <a:lnTo>
                      <a:pt x="242" y="168"/>
                    </a:lnTo>
                    <a:lnTo>
                      <a:pt x="245" y="156"/>
                    </a:lnTo>
                    <a:lnTo>
                      <a:pt x="248" y="143"/>
                    </a:lnTo>
                    <a:lnTo>
                      <a:pt x="248" y="129"/>
                    </a:lnTo>
                    <a:lnTo>
                      <a:pt x="248" y="129"/>
                    </a:lnTo>
                    <a:lnTo>
                      <a:pt x="248" y="116"/>
                    </a:lnTo>
                    <a:lnTo>
                      <a:pt x="245" y="103"/>
                    </a:lnTo>
                    <a:lnTo>
                      <a:pt x="242" y="91"/>
                    </a:lnTo>
                    <a:lnTo>
                      <a:pt x="239" y="79"/>
                    </a:lnTo>
                    <a:lnTo>
                      <a:pt x="233" y="68"/>
                    </a:lnTo>
                    <a:lnTo>
                      <a:pt x="227" y="57"/>
                    </a:lnTo>
                    <a:lnTo>
                      <a:pt x="220" y="47"/>
                    </a:lnTo>
                    <a:lnTo>
                      <a:pt x="211" y="38"/>
                    </a:lnTo>
                    <a:lnTo>
                      <a:pt x="203" y="28"/>
                    </a:lnTo>
                    <a:lnTo>
                      <a:pt x="193" y="22"/>
                    </a:lnTo>
                    <a:lnTo>
                      <a:pt x="182" y="15"/>
                    </a:lnTo>
                    <a:lnTo>
                      <a:pt x="172" y="10"/>
                    </a:lnTo>
                    <a:lnTo>
                      <a:pt x="160" y="5"/>
                    </a:lnTo>
                    <a:lnTo>
                      <a:pt x="148" y="2"/>
                    </a:lnTo>
                    <a:lnTo>
                      <a:pt x="137" y="0"/>
                    </a:lnTo>
                    <a:lnTo>
                      <a:pt x="124" y="0"/>
                    </a:lnTo>
                    <a:lnTo>
                      <a:pt x="124" y="0"/>
                    </a:lnTo>
                    <a:close/>
                    <a:moveTo>
                      <a:pt x="124" y="209"/>
                    </a:moveTo>
                    <a:lnTo>
                      <a:pt x="124" y="209"/>
                    </a:lnTo>
                    <a:lnTo>
                      <a:pt x="109" y="207"/>
                    </a:lnTo>
                    <a:lnTo>
                      <a:pt x="96" y="203"/>
                    </a:lnTo>
                    <a:lnTo>
                      <a:pt x="83" y="198"/>
                    </a:lnTo>
                    <a:lnTo>
                      <a:pt x="71" y="190"/>
                    </a:lnTo>
                    <a:lnTo>
                      <a:pt x="61" y="181"/>
                    </a:lnTo>
                    <a:lnTo>
                      <a:pt x="53" y="169"/>
                    </a:lnTo>
                    <a:lnTo>
                      <a:pt x="47" y="158"/>
                    </a:lnTo>
                    <a:lnTo>
                      <a:pt x="41" y="145"/>
                    </a:lnTo>
                    <a:lnTo>
                      <a:pt x="41" y="145"/>
                    </a:lnTo>
                    <a:lnTo>
                      <a:pt x="40" y="134"/>
                    </a:lnTo>
                    <a:lnTo>
                      <a:pt x="39" y="124"/>
                    </a:lnTo>
                    <a:lnTo>
                      <a:pt x="39" y="124"/>
                    </a:lnTo>
                    <a:lnTo>
                      <a:pt x="40" y="115"/>
                    </a:lnTo>
                    <a:lnTo>
                      <a:pt x="41" y="107"/>
                    </a:lnTo>
                    <a:lnTo>
                      <a:pt x="43" y="99"/>
                    </a:lnTo>
                    <a:lnTo>
                      <a:pt x="45" y="91"/>
                    </a:lnTo>
                    <a:lnTo>
                      <a:pt x="49" y="83"/>
                    </a:lnTo>
                    <a:lnTo>
                      <a:pt x="53" y="77"/>
                    </a:lnTo>
                    <a:lnTo>
                      <a:pt x="64" y="64"/>
                    </a:lnTo>
                    <a:lnTo>
                      <a:pt x="77" y="53"/>
                    </a:lnTo>
                    <a:lnTo>
                      <a:pt x="83" y="49"/>
                    </a:lnTo>
                    <a:lnTo>
                      <a:pt x="91" y="45"/>
                    </a:lnTo>
                    <a:lnTo>
                      <a:pt x="99" y="43"/>
                    </a:lnTo>
                    <a:lnTo>
                      <a:pt x="107" y="40"/>
                    </a:lnTo>
                    <a:lnTo>
                      <a:pt x="114" y="39"/>
                    </a:lnTo>
                    <a:lnTo>
                      <a:pt x="124" y="39"/>
                    </a:lnTo>
                    <a:lnTo>
                      <a:pt x="124" y="39"/>
                    </a:lnTo>
                    <a:lnTo>
                      <a:pt x="139" y="40"/>
                    </a:lnTo>
                    <a:lnTo>
                      <a:pt x="154" y="44"/>
                    </a:lnTo>
                    <a:lnTo>
                      <a:pt x="167" y="51"/>
                    </a:lnTo>
                    <a:lnTo>
                      <a:pt x="178" y="58"/>
                    </a:lnTo>
                    <a:lnTo>
                      <a:pt x="189" y="69"/>
                    </a:lnTo>
                    <a:lnTo>
                      <a:pt x="197" y="81"/>
                    </a:lnTo>
                    <a:lnTo>
                      <a:pt x="203" y="94"/>
                    </a:lnTo>
                    <a:lnTo>
                      <a:pt x="207" y="108"/>
                    </a:lnTo>
                    <a:lnTo>
                      <a:pt x="207" y="108"/>
                    </a:lnTo>
                    <a:lnTo>
                      <a:pt x="209" y="124"/>
                    </a:lnTo>
                    <a:lnTo>
                      <a:pt x="209" y="124"/>
                    </a:lnTo>
                    <a:lnTo>
                      <a:pt x="209" y="132"/>
                    </a:lnTo>
                    <a:lnTo>
                      <a:pt x="207" y="141"/>
                    </a:lnTo>
                    <a:lnTo>
                      <a:pt x="205" y="149"/>
                    </a:lnTo>
                    <a:lnTo>
                      <a:pt x="202" y="156"/>
                    </a:lnTo>
                    <a:lnTo>
                      <a:pt x="198" y="164"/>
                    </a:lnTo>
                    <a:lnTo>
                      <a:pt x="194" y="171"/>
                    </a:lnTo>
                    <a:lnTo>
                      <a:pt x="184" y="184"/>
                    </a:lnTo>
                    <a:lnTo>
                      <a:pt x="171" y="194"/>
                    </a:lnTo>
                    <a:lnTo>
                      <a:pt x="164" y="198"/>
                    </a:lnTo>
                    <a:lnTo>
                      <a:pt x="156" y="201"/>
                    </a:lnTo>
                    <a:lnTo>
                      <a:pt x="148" y="205"/>
                    </a:lnTo>
                    <a:lnTo>
                      <a:pt x="141" y="206"/>
                    </a:lnTo>
                    <a:lnTo>
                      <a:pt x="133" y="207"/>
                    </a:lnTo>
                    <a:lnTo>
                      <a:pt x="124" y="209"/>
                    </a:lnTo>
                    <a:lnTo>
                      <a:pt x="124" y="2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Freeform 11384"/>
              <p:cNvSpPr>
                <a:spLocks/>
              </p:cNvSpPr>
              <p:nvPr/>
            </p:nvSpPr>
            <p:spPr bwMode="auto">
              <a:xfrm>
                <a:off x="7505746" y="3866474"/>
                <a:ext cx="28926" cy="24359"/>
              </a:xfrm>
              <a:custGeom>
                <a:avLst/>
                <a:gdLst>
                  <a:gd name="T0" fmla="*/ 49 w 76"/>
                  <a:gd name="T1" fmla="*/ 63 h 63"/>
                  <a:gd name="T2" fmla="*/ 70 w 76"/>
                  <a:gd name="T3" fmla="*/ 43 h 63"/>
                  <a:gd name="T4" fmla="*/ 76 w 76"/>
                  <a:gd name="T5" fmla="*/ 0 h 63"/>
                  <a:gd name="T6" fmla="*/ 72 w 76"/>
                  <a:gd name="T7" fmla="*/ 2 h 63"/>
                  <a:gd name="T8" fmla="*/ 72 w 76"/>
                  <a:gd name="T9" fmla="*/ 2 h 63"/>
                  <a:gd name="T10" fmla="*/ 61 w 76"/>
                  <a:gd name="T11" fmla="*/ 4 h 63"/>
                  <a:gd name="T12" fmla="*/ 51 w 76"/>
                  <a:gd name="T13" fmla="*/ 7 h 63"/>
                  <a:gd name="T14" fmla="*/ 36 w 76"/>
                  <a:gd name="T15" fmla="*/ 7 h 63"/>
                  <a:gd name="T16" fmla="*/ 36 w 76"/>
                  <a:gd name="T17" fmla="*/ 7 h 63"/>
                  <a:gd name="T18" fmla="*/ 19 w 76"/>
                  <a:gd name="T19" fmla="*/ 5 h 63"/>
                  <a:gd name="T20" fmla="*/ 4 w 76"/>
                  <a:gd name="T21" fmla="*/ 2 h 63"/>
                  <a:gd name="T22" fmla="*/ 0 w 76"/>
                  <a:gd name="T23" fmla="*/ 0 h 63"/>
                  <a:gd name="T24" fmla="*/ 2 w 76"/>
                  <a:gd name="T25" fmla="*/ 45 h 63"/>
                  <a:gd name="T26" fmla="*/ 23 w 76"/>
                  <a:gd name="T27" fmla="*/ 63 h 63"/>
                  <a:gd name="T28" fmla="*/ 49 w 76"/>
                  <a:gd name="T2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63">
                    <a:moveTo>
                      <a:pt x="49" y="63"/>
                    </a:moveTo>
                    <a:lnTo>
                      <a:pt x="70" y="43"/>
                    </a:lnTo>
                    <a:lnTo>
                      <a:pt x="76" y="0"/>
                    </a:lnTo>
                    <a:lnTo>
                      <a:pt x="72" y="2"/>
                    </a:lnTo>
                    <a:lnTo>
                      <a:pt x="72" y="2"/>
                    </a:lnTo>
                    <a:lnTo>
                      <a:pt x="61" y="4"/>
                    </a:lnTo>
                    <a:lnTo>
                      <a:pt x="51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19" y="5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2" y="45"/>
                    </a:lnTo>
                    <a:lnTo>
                      <a:pt x="23" y="63"/>
                    </a:lnTo>
                    <a:lnTo>
                      <a:pt x="49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Freeform 11385"/>
              <p:cNvSpPr>
                <a:spLocks/>
              </p:cNvSpPr>
              <p:nvPr/>
            </p:nvSpPr>
            <p:spPr bwMode="auto">
              <a:xfrm>
                <a:off x="7426579" y="3782740"/>
                <a:ext cx="18269" cy="13702"/>
              </a:xfrm>
              <a:custGeom>
                <a:avLst/>
                <a:gdLst>
                  <a:gd name="T0" fmla="*/ 47 w 49"/>
                  <a:gd name="T1" fmla="*/ 17 h 33"/>
                  <a:gd name="T2" fmla="*/ 47 w 49"/>
                  <a:gd name="T3" fmla="*/ 17 h 33"/>
                  <a:gd name="T4" fmla="*/ 48 w 49"/>
                  <a:gd name="T5" fmla="*/ 9 h 33"/>
                  <a:gd name="T6" fmla="*/ 49 w 49"/>
                  <a:gd name="T7" fmla="*/ 0 h 33"/>
                  <a:gd name="T8" fmla="*/ 0 w 49"/>
                  <a:gd name="T9" fmla="*/ 0 h 33"/>
                  <a:gd name="T10" fmla="*/ 0 w 49"/>
                  <a:gd name="T11" fmla="*/ 33 h 33"/>
                  <a:gd name="T12" fmla="*/ 49 w 49"/>
                  <a:gd name="T13" fmla="*/ 33 h 33"/>
                  <a:gd name="T14" fmla="*/ 49 w 49"/>
                  <a:gd name="T15" fmla="*/ 33 h 33"/>
                  <a:gd name="T16" fmla="*/ 48 w 49"/>
                  <a:gd name="T17" fmla="*/ 26 h 33"/>
                  <a:gd name="T18" fmla="*/ 47 w 49"/>
                  <a:gd name="T19" fmla="*/ 17 h 33"/>
                  <a:gd name="T20" fmla="*/ 47 w 49"/>
                  <a:gd name="T21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3">
                    <a:moveTo>
                      <a:pt x="47" y="17"/>
                    </a:moveTo>
                    <a:lnTo>
                      <a:pt x="47" y="17"/>
                    </a:lnTo>
                    <a:lnTo>
                      <a:pt x="48" y="9"/>
                    </a:lnTo>
                    <a:lnTo>
                      <a:pt x="49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49" y="33"/>
                    </a:lnTo>
                    <a:lnTo>
                      <a:pt x="49" y="33"/>
                    </a:lnTo>
                    <a:lnTo>
                      <a:pt x="48" y="26"/>
                    </a:lnTo>
                    <a:lnTo>
                      <a:pt x="47" y="17"/>
                    </a:lnTo>
                    <a:lnTo>
                      <a:pt x="4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Freeform 11386"/>
              <p:cNvSpPr>
                <a:spLocks/>
              </p:cNvSpPr>
              <p:nvPr/>
            </p:nvSpPr>
            <p:spPr bwMode="auto">
              <a:xfrm>
                <a:off x="7595570" y="3782740"/>
                <a:ext cx="18269" cy="13702"/>
              </a:xfrm>
              <a:custGeom>
                <a:avLst/>
                <a:gdLst>
                  <a:gd name="T0" fmla="*/ 0 w 49"/>
                  <a:gd name="T1" fmla="*/ 0 h 33"/>
                  <a:gd name="T2" fmla="*/ 0 w 49"/>
                  <a:gd name="T3" fmla="*/ 0 h 33"/>
                  <a:gd name="T4" fmla="*/ 1 w 49"/>
                  <a:gd name="T5" fmla="*/ 9 h 33"/>
                  <a:gd name="T6" fmla="*/ 2 w 49"/>
                  <a:gd name="T7" fmla="*/ 17 h 33"/>
                  <a:gd name="T8" fmla="*/ 2 w 49"/>
                  <a:gd name="T9" fmla="*/ 17 h 33"/>
                  <a:gd name="T10" fmla="*/ 1 w 49"/>
                  <a:gd name="T11" fmla="*/ 26 h 33"/>
                  <a:gd name="T12" fmla="*/ 0 w 49"/>
                  <a:gd name="T13" fmla="*/ 33 h 33"/>
                  <a:gd name="T14" fmla="*/ 49 w 49"/>
                  <a:gd name="T15" fmla="*/ 33 h 33"/>
                  <a:gd name="T16" fmla="*/ 49 w 49"/>
                  <a:gd name="T17" fmla="*/ 0 h 33"/>
                  <a:gd name="T18" fmla="*/ 0 w 49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33">
                    <a:moveTo>
                      <a:pt x="0" y="0"/>
                    </a:moveTo>
                    <a:lnTo>
                      <a:pt x="0" y="0"/>
                    </a:lnTo>
                    <a:lnTo>
                      <a:pt x="1" y="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1" y="26"/>
                    </a:lnTo>
                    <a:lnTo>
                      <a:pt x="0" y="33"/>
                    </a:lnTo>
                    <a:lnTo>
                      <a:pt x="49" y="33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Freeform 11387"/>
              <p:cNvSpPr>
                <a:spLocks/>
              </p:cNvSpPr>
              <p:nvPr/>
            </p:nvSpPr>
            <p:spPr bwMode="auto">
              <a:xfrm>
                <a:off x="7517926" y="3692916"/>
                <a:ext cx="13702" cy="21314"/>
              </a:xfrm>
              <a:custGeom>
                <a:avLst/>
                <a:gdLst>
                  <a:gd name="T0" fmla="*/ 34 w 34"/>
                  <a:gd name="T1" fmla="*/ 57 h 57"/>
                  <a:gd name="T2" fmla="*/ 34 w 34"/>
                  <a:gd name="T3" fmla="*/ 0 h 57"/>
                  <a:gd name="T4" fmla="*/ 0 w 34"/>
                  <a:gd name="T5" fmla="*/ 0 h 57"/>
                  <a:gd name="T6" fmla="*/ 0 w 34"/>
                  <a:gd name="T7" fmla="*/ 54 h 57"/>
                  <a:gd name="T8" fmla="*/ 0 w 34"/>
                  <a:gd name="T9" fmla="*/ 54 h 57"/>
                  <a:gd name="T10" fmla="*/ 6 w 34"/>
                  <a:gd name="T11" fmla="*/ 54 h 57"/>
                  <a:gd name="T12" fmla="*/ 6 w 34"/>
                  <a:gd name="T13" fmla="*/ 54 h 57"/>
                  <a:gd name="T14" fmla="*/ 20 w 34"/>
                  <a:gd name="T15" fmla="*/ 54 h 57"/>
                  <a:gd name="T16" fmla="*/ 34 w 34"/>
                  <a:gd name="T17" fmla="*/ 57 h 57"/>
                  <a:gd name="T18" fmla="*/ 34 w 34"/>
                  <a:gd name="T1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7">
                    <a:moveTo>
                      <a:pt x="34" y="57"/>
                    </a:moveTo>
                    <a:lnTo>
                      <a:pt x="34" y="0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20" y="54"/>
                    </a:lnTo>
                    <a:lnTo>
                      <a:pt x="34" y="57"/>
                    </a:lnTo>
                    <a:lnTo>
                      <a:pt x="34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1388"/>
              <p:cNvSpPr>
                <a:spLocks/>
              </p:cNvSpPr>
              <p:nvPr/>
            </p:nvSpPr>
            <p:spPr bwMode="auto">
              <a:xfrm>
                <a:off x="7447893" y="3718797"/>
                <a:ext cx="22837" cy="22837"/>
              </a:xfrm>
              <a:custGeom>
                <a:avLst/>
                <a:gdLst>
                  <a:gd name="T0" fmla="*/ 61 w 61"/>
                  <a:gd name="T1" fmla="*/ 38 h 62"/>
                  <a:gd name="T2" fmla="*/ 23 w 61"/>
                  <a:gd name="T3" fmla="*/ 0 h 62"/>
                  <a:gd name="T4" fmla="*/ 0 w 61"/>
                  <a:gd name="T5" fmla="*/ 25 h 62"/>
                  <a:gd name="T6" fmla="*/ 38 w 61"/>
                  <a:gd name="T7" fmla="*/ 62 h 62"/>
                  <a:gd name="T8" fmla="*/ 38 w 61"/>
                  <a:gd name="T9" fmla="*/ 62 h 62"/>
                  <a:gd name="T10" fmla="*/ 48 w 61"/>
                  <a:gd name="T11" fmla="*/ 49 h 62"/>
                  <a:gd name="T12" fmla="*/ 61 w 61"/>
                  <a:gd name="T13" fmla="*/ 38 h 62"/>
                  <a:gd name="T14" fmla="*/ 61 w 61"/>
                  <a:gd name="T15" fmla="*/ 3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2">
                    <a:moveTo>
                      <a:pt x="61" y="38"/>
                    </a:moveTo>
                    <a:lnTo>
                      <a:pt x="23" y="0"/>
                    </a:lnTo>
                    <a:lnTo>
                      <a:pt x="0" y="25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48" y="49"/>
                    </a:lnTo>
                    <a:lnTo>
                      <a:pt x="61" y="38"/>
                    </a:lnTo>
                    <a:lnTo>
                      <a:pt x="6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Freeform 11389"/>
              <p:cNvSpPr>
                <a:spLocks/>
              </p:cNvSpPr>
              <p:nvPr/>
            </p:nvSpPr>
            <p:spPr bwMode="auto">
              <a:xfrm>
                <a:off x="7569689" y="3718797"/>
                <a:ext cx="21314" cy="22837"/>
              </a:xfrm>
              <a:custGeom>
                <a:avLst/>
                <a:gdLst>
                  <a:gd name="T0" fmla="*/ 0 w 58"/>
                  <a:gd name="T1" fmla="*/ 35 h 60"/>
                  <a:gd name="T2" fmla="*/ 0 w 58"/>
                  <a:gd name="T3" fmla="*/ 35 h 60"/>
                  <a:gd name="T4" fmla="*/ 13 w 58"/>
                  <a:gd name="T5" fmla="*/ 47 h 60"/>
                  <a:gd name="T6" fmla="*/ 23 w 58"/>
                  <a:gd name="T7" fmla="*/ 60 h 60"/>
                  <a:gd name="T8" fmla="*/ 58 w 58"/>
                  <a:gd name="T9" fmla="*/ 25 h 60"/>
                  <a:gd name="T10" fmla="*/ 34 w 58"/>
                  <a:gd name="T11" fmla="*/ 0 h 60"/>
                  <a:gd name="T12" fmla="*/ 0 w 58"/>
                  <a:gd name="T13" fmla="*/ 3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60">
                    <a:moveTo>
                      <a:pt x="0" y="35"/>
                    </a:moveTo>
                    <a:lnTo>
                      <a:pt x="0" y="35"/>
                    </a:lnTo>
                    <a:lnTo>
                      <a:pt x="13" y="47"/>
                    </a:lnTo>
                    <a:lnTo>
                      <a:pt x="23" y="60"/>
                    </a:lnTo>
                    <a:lnTo>
                      <a:pt x="58" y="25"/>
                    </a:lnTo>
                    <a:lnTo>
                      <a:pt x="34" y="0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Freeform 11390"/>
              <p:cNvSpPr>
                <a:spLocks/>
              </p:cNvSpPr>
              <p:nvPr/>
            </p:nvSpPr>
            <p:spPr bwMode="auto">
              <a:xfrm>
                <a:off x="7242364" y="3804054"/>
                <a:ext cx="310578" cy="368431"/>
              </a:xfrm>
              <a:custGeom>
                <a:avLst/>
                <a:gdLst>
                  <a:gd name="T0" fmla="*/ 812 w 815"/>
                  <a:gd name="T1" fmla="*/ 776 h 971"/>
                  <a:gd name="T2" fmla="*/ 787 w 815"/>
                  <a:gd name="T3" fmla="*/ 706 h 971"/>
                  <a:gd name="T4" fmla="*/ 743 w 815"/>
                  <a:gd name="T5" fmla="*/ 657 h 971"/>
                  <a:gd name="T6" fmla="*/ 682 w 815"/>
                  <a:gd name="T7" fmla="*/ 629 h 971"/>
                  <a:gd name="T8" fmla="*/ 612 w 815"/>
                  <a:gd name="T9" fmla="*/ 613 h 971"/>
                  <a:gd name="T10" fmla="*/ 542 w 815"/>
                  <a:gd name="T11" fmla="*/ 592 h 971"/>
                  <a:gd name="T12" fmla="*/ 508 w 815"/>
                  <a:gd name="T13" fmla="*/ 559 h 971"/>
                  <a:gd name="T14" fmla="*/ 503 w 815"/>
                  <a:gd name="T15" fmla="*/ 498 h 971"/>
                  <a:gd name="T16" fmla="*/ 522 w 815"/>
                  <a:gd name="T17" fmla="*/ 464 h 971"/>
                  <a:gd name="T18" fmla="*/ 568 w 815"/>
                  <a:gd name="T19" fmla="*/ 397 h 971"/>
                  <a:gd name="T20" fmla="*/ 605 w 815"/>
                  <a:gd name="T21" fmla="*/ 363 h 971"/>
                  <a:gd name="T22" fmla="*/ 616 w 815"/>
                  <a:gd name="T23" fmla="*/ 316 h 971"/>
                  <a:gd name="T24" fmla="*/ 608 w 815"/>
                  <a:gd name="T25" fmla="*/ 265 h 971"/>
                  <a:gd name="T26" fmla="*/ 586 w 815"/>
                  <a:gd name="T27" fmla="*/ 252 h 971"/>
                  <a:gd name="T28" fmla="*/ 590 w 815"/>
                  <a:gd name="T29" fmla="*/ 169 h 971"/>
                  <a:gd name="T30" fmla="*/ 586 w 815"/>
                  <a:gd name="T31" fmla="*/ 90 h 971"/>
                  <a:gd name="T32" fmla="*/ 563 w 815"/>
                  <a:gd name="T33" fmla="*/ 55 h 971"/>
                  <a:gd name="T34" fmla="*/ 546 w 815"/>
                  <a:gd name="T35" fmla="*/ 50 h 971"/>
                  <a:gd name="T36" fmla="*/ 514 w 815"/>
                  <a:gd name="T37" fmla="*/ 51 h 971"/>
                  <a:gd name="T38" fmla="*/ 487 w 815"/>
                  <a:gd name="T39" fmla="*/ 43 h 971"/>
                  <a:gd name="T40" fmla="*/ 464 w 815"/>
                  <a:gd name="T41" fmla="*/ 15 h 971"/>
                  <a:gd name="T42" fmla="*/ 441 w 815"/>
                  <a:gd name="T43" fmla="*/ 0 h 971"/>
                  <a:gd name="T44" fmla="*/ 402 w 815"/>
                  <a:gd name="T45" fmla="*/ 10 h 971"/>
                  <a:gd name="T46" fmla="*/ 321 w 815"/>
                  <a:gd name="T47" fmla="*/ 28 h 971"/>
                  <a:gd name="T48" fmla="*/ 283 w 815"/>
                  <a:gd name="T49" fmla="*/ 36 h 971"/>
                  <a:gd name="T50" fmla="*/ 260 w 815"/>
                  <a:gd name="T51" fmla="*/ 47 h 971"/>
                  <a:gd name="T52" fmla="*/ 235 w 815"/>
                  <a:gd name="T53" fmla="*/ 76 h 971"/>
                  <a:gd name="T54" fmla="*/ 225 w 815"/>
                  <a:gd name="T55" fmla="*/ 109 h 971"/>
                  <a:gd name="T56" fmla="*/ 219 w 815"/>
                  <a:gd name="T57" fmla="*/ 175 h 971"/>
                  <a:gd name="T58" fmla="*/ 208 w 815"/>
                  <a:gd name="T59" fmla="*/ 259 h 971"/>
                  <a:gd name="T60" fmla="*/ 193 w 815"/>
                  <a:gd name="T61" fmla="*/ 288 h 971"/>
                  <a:gd name="T62" fmla="*/ 192 w 815"/>
                  <a:gd name="T63" fmla="*/ 315 h 971"/>
                  <a:gd name="T64" fmla="*/ 197 w 815"/>
                  <a:gd name="T65" fmla="*/ 345 h 971"/>
                  <a:gd name="T66" fmla="*/ 214 w 815"/>
                  <a:gd name="T67" fmla="*/ 369 h 971"/>
                  <a:gd name="T68" fmla="*/ 240 w 815"/>
                  <a:gd name="T69" fmla="*/ 392 h 971"/>
                  <a:gd name="T70" fmla="*/ 278 w 815"/>
                  <a:gd name="T71" fmla="*/ 450 h 971"/>
                  <a:gd name="T72" fmla="*/ 295 w 815"/>
                  <a:gd name="T73" fmla="*/ 471 h 971"/>
                  <a:gd name="T74" fmla="*/ 311 w 815"/>
                  <a:gd name="T75" fmla="*/ 478 h 971"/>
                  <a:gd name="T76" fmla="*/ 290 w 815"/>
                  <a:gd name="T77" fmla="*/ 579 h 971"/>
                  <a:gd name="T78" fmla="*/ 242 w 815"/>
                  <a:gd name="T79" fmla="*/ 605 h 971"/>
                  <a:gd name="T80" fmla="*/ 125 w 815"/>
                  <a:gd name="T81" fmla="*/ 636 h 971"/>
                  <a:gd name="T82" fmla="*/ 56 w 815"/>
                  <a:gd name="T83" fmla="*/ 665 h 971"/>
                  <a:gd name="T84" fmla="*/ 20 w 815"/>
                  <a:gd name="T85" fmla="*/ 706 h 971"/>
                  <a:gd name="T86" fmla="*/ 9 w 815"/>
                  <a:gd name="T87" fmla="*/ 741 h 971"/>
                  <a:gd name="T88" fmla="*/ 0 w 815"/>
                  <a:gd name="T89" fmla="*/ 817 h 971"/>
                  <a:gd name="T90" fmla="*/ 0 w 815"/>
                  <a:gd name="T91" fmla="*/ 830 h 971"/>
                  <a:gd name="T92" fmla="*/ 5 w 815"/>
                  <a:gd name="T93" fmla="*/ 849 h 971"/>
                  <a:gd name="T94" fmla="*/ 37 w 815"/>
                  <a:gd name="T95" fmla="*/ 886 h 971"/>
                  <a:gd name="T96" fmla="*/ 93 w 815"/>
                  <a:gd name="T97" fmla="*/ 919 h 971"/>
                  <a:gd name="T98" fmla="*/ 214 w 815"/>
                  <a:gd name="T99" fmla="*/ 954 h 971"/>
                  <a:gd name="T100" fmla="*/ 260 w 815"/>
                  <a:gd name="T101" fmla="*/ 960 h 971"/>
                  <a:gd name="T102" fmla="*/ 407 w 815"/>
                  <a:gd name="T103" fmla="*/ 971 h 971"/>
                  <a:gd name="T104" fmla="*/ 445 w 815"/>
                  <a:gd name="T105" fmla="*/ 946 h 971"/>
                  <a:gd name="T106" fmla="*/ 529 w 815"/>
                  <a:gd name="T107" fmla="*/ 963 h 971"/>
                  <a:gd name="T108" fmla="*/ 675 w 815"/>
                  <a:gd name="T109" fmla="*/ 937 h 971"/>
                  <a:gd name="T110" fmla="*/ 747 w 815"/>
                  <a:gd name="T111" fmla="*/ 904 h 971"/>
                  <a:gd name="T112" fmla="*/ 798 w 815"/>
                  <a:gd name="T113" fmla="*/ 865 h 971"/>
                  <a:gd name="T114" fmla="*/ 812 w 815"/>
                  <a:gd name="T115" fmla="*/ 839 h 971"/>
                  <a:gd name="T116" fmla="*/ 815 w 815"/>
                  <a:gd name="T117" fmla="*/ 824 h 971"/>
                  <a:gd name="T118" fmla="*/ 815 w 815"/>
                  <a:gd name="T119" fmla="*/ 822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5" h="971">
                    <a:moveTo>
                      <a:pt x="815" y="822"/>
                    </a:moveTo>
                    <a:lnTo>
                      <a:pt x="815" y="822"/>
                    </a:lnTo>
                    <a:lnTo>
                      <a:pt x="815" y="798"/>
                    </a:lnTo>
                    <a:lnTo>
                      <a:pt x="812" y="776"/>
                    </a:lnTo>
                    <a:lnTo>
                      <a:pt x="808" y="757"/>
                    </a:lnTo>
                    <a:lnTo>
                      <a:pt x="802" y="738"/>
                    </a:lnTo>
                    <a:lnTo>
                      <a:pt x="795" y="721"/>
                    </a:lnTo>
                    <a:lnTo>
                      <a:pt x="787" y="706"/>
                    </a:lnTo>
                    <a:lnTo>
                      <a:pt x="778" y="691"/>
                    </a:lnTo>
                    <a:lnTo>
                      <a:pt x="768" y="680"/>
                    </a:lnTo>
                    <a:lnTo>
                      <a:pt x="756" y="668"/>
                    </a:lnTo>
                    <a:lnTo>
                      <a:pt x="743" y="657"/>
                    </a:lnTo>
                    <a:lnTo>
                      <a:pt x="729" y="649"/>
                    </a:lnTo>
                    <a:lnTo>
                      <a:pt x="714" y="642"/>
                    </a:lnTo>
                    <a:lnTo>
                      <a:pt x="699" y="634"/>
                    </a:lnTo>
                    <a:lnTo>
                      <a:pt x="682" y="629"/>
                    </a:lnTo>
                    <a:lnTo>
                      <a:pt x="665" y="623"/>
                    </a:lnTo>
                    <a:lnTo>
                      <a:pt x="646" y="619"/>
                    </a:lnTo>
                    <a:lnTo>
                      <a:pt x="646" y="619"/>
                    </a:lnTo>
                    <a:lnTo>
                      <a:pt x="612" y="613"/>
                    </a:lnTo>
                    <a:lnTo>
                      <a:pt x="582" y="606"/>
                    </a:lnTo>
                    <a:lnTo>
                      <a:pt x="568" y="602"/>
                    </a:lnTo>
                    <a:lnTo>
                      <a:pt x="555" y="597"/>
                    </a:lnTo>
                    <a:lnTo>
                      <a:pt x="542" y="592"/>
                    </a:lnTo>
                    <a:lnTo>
                      <a:pt x="531" y="587"/>
                    </a:lnTo>
                    <a:lnTo>
                      <a:pt x="522" y="579"/>
                    </a:lnTo>
                    <a:lnTo>
                      <a:pt x="514" y="570"/>
                    </a:lnTo>
                    <a:lnTo>
                      <a:pt x="508" y="559"/>
                    </a:lnTo>
                    <a:lnTo>
                      <a:pt x="504" y="548"/>
                    </a:lnTo>
                    <a:lnTo>
                      <a:pt x="501" y="533"/>
                    </a:lnTo>
                    <a:lnTo>
                      <a:pt x="501" y="518"/>
                    </a:lnTo>
                    <a:lnTo>
                      <a:pt x="503" y="498"/>
                    </a:lnTo>
                    <a:lnTo>
                      <a:pt x="508" y="477"/>
                    </a:lnTo>
                    <a:lnTo>
                      <a:pt x="508" y="477"/>
                    </a:lnTo>
                    <a:lnTo>
                      <a:pt x="516" y="471"/>
                    </a:lnTo>
                    <a:lnTo>
                      <a:pt x="522" y="464"/>
                    </a:lnTo>
                    <a:lnTo>
                      <a:pt x="535" y="448"/>
                    </a:lnTo>
                    <a:lnTo>
                      <a:pt x="547" y="431"/>
                    </a:lnTo>
                    <a:lnTo>
                      <a:pt x="558" y="414"/>
                    </a:lnTo>
                    <a:lnTo>
                      <a:pt x="568" y="397"/>
                    </a:lnTo>
                    <a:lnTo>
                      <a:pt x="581" y="382"/>
                    </a:lnTo>
                    <a:lnTo>
                      <a:pt x="589" y="375"/>
                    </a:lnTo>
                    <a:lnTo>
                      <a:pt x="597" y="369"/>
                    </a:lnTo>
                    <a:lnTo>
                      <a:pt x="605" y="363"/>
                    </a:lnTo>
                    <a:lnTo>
                      <a:pt x="614" y="360"/>
                    </a:lnTo>
                    <a:lnTo>
                      <a:pt x="614" y="360"/>
                    </a:lnTo>
                    <a:lnTo>
                      <a:pt x="616" y="336"/>
                    </a:lnTo>
                    <a:lnTo>
                      <a:pt x="616" y="316"/>
                    </a:lnTo>
                    <a:lnTo>
                      <a:pt x="614" y="272"/>
                    </a:lnTo>
                    <a:lnTo>
                      <a:pt x="614" y="272"/>
                    </a:lnTo>
                    <a:lnTo>
                      <a:pt x="612" y="268"/>
                    </a:lnTo>
                    <a:lnTo>
                      <a:pt x="608" y="265"/>
                    </a:lnTo>
                    <a:lnTo>
                      <a:pt x="601" y="263"/>
                    </a:lnTo>
                    <a:lnTo>
                      <a:pt x="592" y="259"/>
                    </a:lnTo>
                    <a:lnTo>
                      <a:pt x="589" y="256"/>
                    </a:lnTo>
                    <a:lnTo>
                      <a:pt x="586" y="252"/>
                    </a:lnTo>
                    <a:lnTo>
                      <a:pt x="586" y="252"/>
                    </a:lnTo>
                    <a:lnTo>
                      <a:pt x="586" y="226"/>
                    </a:lnTo>
                    <a:lnTo>
                      <a:pt x="588" y="198"/>
                    </a:lnTo>
                    <a:lnTo>
                      <a:pt x="590" y="169"/>
                    </a:lnTo>
                    <a:lnTo>
                      <a:pt x="592" y="141"/>
                    </a:lnTo>
                    <a:lnTo>
                      <a:pt x="590" y="114"/>
                    </a:lnTo>
                    <a:lnTo>
                      <a:pt x="588" y="102"/>
                    </a:lnTo>
                    <a:lnTo>
                      <a:pt x="586" y="90"/>
                    </a:lnTo>
                    <a:lnTo>
                      <a:pt x="582" y="80"/>
                    </a:lnTo>
                    <a:lnTo>
                      <a:pt x="577" y="71"/>
                    </a:lnTo>
                    <a:lnTo>
                      <a:pt x="571" y="62"/>
                    </a:lnTo>
                    <a:lnTo>
                      <a:pt x="563" y="55"/>
                    </a:lnTo>
                    <a:lnTo>
                      <a:pt x="563" y="55"/>
                    </a:lnTo>
                    <a:lnTo>
                      <a:pt x="558" y="53"/>
                    </a:lnTo>
                    <a:lnTo>
                      <a:pt x="552" y="50"/>
                    </a:lnTo>
                    <a:lnTo>
                      <a:pt x="546" y="50"/>
                    </a:lnTo>
                    <a:lnTo>
                      <a:pt x="541" y="49"/>
                    </a:lnTo>
                    <a:lnTo>
                      <a:pt x="541" y="49"/>
                    </a:lnTo>
                    <a:lnTo>
                      <a:pt x="514" y="51"/>
                    </a:lnTo>
                    <a:lnTo>
                      <a:pt x="514" y="51"/>
                    </a:lnTo>
                    <a:lnTo>
                      <a:pt x="505" y="50"/>
                    </a:lnTo>
                    <a:lnTo>
                      <a:pt x="496" y="47"/>
                    </a:lnTo>
                    <a:lnTo>
                      <a:pt x="496" y="47"/>
                    </a:lnTo>
                    <a:lnTo>
                      <a:pt x="487" y="43"/>
                    </a:lnTo>
                    <a:lnTo>
                      <a:pt x="481" y="37"/>
                    </a:lnTo>
                    <a:lnTo>
                      <a:pt x="475" y="29"/>
                    </a:lnTo>
                    <a:lnTo>
                      <a:pt x="470" y="21"/>
                    </a:lnTo>
                    <a:lnTo>
                      <a:pt x="464" y="15"/>
                    </a:lnTo>
                    <a:lnTo>
                      <a:pt x="458" y="8"/>
                    </a:lnTo>
                    <a:lnTo>
                      <a:pt x="450" y="3"/>
                    </a:lnTo>
                    <a:lnTo>
                      <a:pt x="447" y="2"/>
                    </a:lnTo>
                    <a:lnTo>
                      <a:pt x="441" y="0"/>
                    </a:lnTo>
                    <a:lnTo>
                      <a:pt x="441" y="0"/>
                    </a:lnTo>
                    <a:lnTo>
                      <a:pt x="418" y="0"/>
                    </a:lnTo>
                    <a:lnTo>
                      <a:pt x="418" y="0"/>
                    </a:lnTo>
                    <a:lnTo>
                      <a:pt x="402" y="10"/>
                    </a:lnTo>
                    <a:lnTo>
                      <a:pt x="386" y="16"/>
                    </a:lnTo>
                    <a:lnTo>
                      <a:pt x="371" y="20"/>
                    </a:lnTo>
                    <a:lnTo>
                      <a:pt x="354" y="23"/>
                    </a:lnTo>
                    <a:lnTo>
                      <a:pt x="321" y="28"/>
                    </a:lnTo>
                    <a:lnTo>
                      <a:pt x="306" y="30"/>
                    </a:lnTo>
                    <a:lnTo>
                      <a:pt x="290" y="34"/>
                    </a:lnTo>
                    <a:lnTo>
                      <a:pt x="290" y="34"/>
                    </a:lnTo>
                    <a:lnTo>
                      <a:pt x="283" y="36"/>
                    </a:lnTo>
                    <a:lnTo>
                      <a:pt x="283" y="36"/>
                    </a:lnTo>
                    <a:lnTo>
                      <a:pt x="275" y="40"/>
                    </a:lnTo>
                    <a:lnTo>
                      <a:pt x="268" y="43"/>
                    </a:lnTo>
                    <a:lnTo>
                      <a:pt x="260" y="47"/>
                    </a:lnTo>
                    <a:lnTo>
                      <a:pt x="255" y="53"/>
                    </a:lnTo>
                    <a:lnTo>
                      <a:pt x="248" y="58"/>
                    </a:lnTo>
                    <a:lnTo>
                      <a:pt x="244" y="63"/>
                    </a:lnTo>
                    <a:lnTo>
                      <a:pt x="235" y="76"/>
                    </a:lnTo>
                    <a:lnTo>
                      <a:pt x="235" y="76"/>
                    </a:lnTo>
                    <a:lnTo>
                      <a:pt x="231" y="87"/>
                    </a:lnTo>
                    <a:lnTo>
                      <a:pt x="227" y="97"/>
                    </a:lnTo>
                    <a:lnTo>
                      <a:pt x="225" y="109"/>
                    </a:lnTo>
                    <a:lnTo>
                      <a:pt x="223" y="122"/>
                    </a:lnTo>
                    <a:lnTo>
                      <a:pt x="221" y="148"/>
                    </a:lnTo>
                    <a:lnTo>
                      <a:pt x="219" y="175"/>
                    </a:lnTo>
                    <a:lnTo>
                      <a:pt x="219" y="175"/>
                    </a:lnTo>
                    <a:lnTo>
                      <a:pt x="221" y="249"/>
                    </a:lnTo>
                    <a:lnTo>
                      <a:pt x="221" y="249"/>
                    </a:lnTo>
                    <a:lnTo>
                      <a:pt x="213" y="254"/>
                    </a:lnTo>
                    <a:lnTo>
                      <a:pt x="208" y="259"/>
                    </a:lnTo>
                    <a:lnTo>
                      <a:pt x="202" y="265"/>
                    </a:lnTo>
                    <a:lnTo>
                      <a:pt x="198" y="272"/>
                    </a:lnTo>
                    <a:lnTo>
                      <a:pt x="196" y="280"/>
                    </a:lnTo>
                    <a:lnTo>
                      <a:pt x="193" y="288"/>
                    </a:lnTo>
                    <a:lnTo>
                      <a:pt x="192" y="297"/>
                    </a:lnTo>
                    <a:lnTo>
                      <a:pt x="192" y="305"/>
                    </a:lnTo>
                    <a:lnTo>
                      <a:pt x="192" y="305"/>
                    </a:lnTo>
                    <a:lnTo>
                      <a:pt x="192" y="315"/>
                    </a:lnTo>
                    <a:lnTo>
                      <a:pt x="192" y="326"/>
                    </a:lnTo>
                    <a:lnTo>
                      <a:pt x="195" y="335"/>
                    </a:lnTo>
                    <a:lnTo>
                      <a:pt x="197" y="345"/>
                    </a:lnTo>
                    <a:lnTo>
                      <a:pt x="197" y="345"/>
                    </a:lnTo>
                    <a:lnTo>
                      <a:pt x="200" y="352"/>
                    </a:lnTo>
                    <a:lnTo>
                      <a:pt x="204" y="358"/>
                    </a:lnTo>
                    <a:lnTo>
                      <a:pt x="209" y="363"/>
                    </a:lnTo>
                    <a:lnTo>
                      <a:pt x="214" y="369"/>
                    </a:lnTo>
                    <a:lnTo>
                      <a:pt x="227" y="379"/>
                    </a:lnTo>
                    <a:lnTo>
                      <a:pt x="234" y="384"/>
                    </a:lnTo>
                    <a:lnTo>
                      <a:pt x="240" y="392"/>
                    </a:lnTo>
                    <a:lnTo>
                      <a:pt x="240" y="392"/>
                    </a:lnTo>
                    <a:lnTo>
                      <a:pt x="247" y="401"/>
                    </a:lnTo>
                    <a:lnTo>
                      <a:pt x="253" y="410"/>
                    </a:lnTo>
                    <a:lnTo>
                      <a:pt x="266" y="431"/>
                    </a:lnTo>
                    <a:lnTo>
                      <a:pt x="278" y="450"/>
                    </a:lnTo>
                    <a:lnTo>
                      <a:pt x="283" y="459"/>
                    </a:lnTo>
                    <a:lnTo>
                      <a:pt x="290" y="465"/>
                    </a:lnTo>
                    <a:lnTo>
                      <a:pt x="290" y="465"/>
                    </a:lnTo>
                    <a:lnTo>
                      <a:pt x="295" y="471"/>
                    </a:lnTo>
                    <a:lnTo>
                      <a:pt x="300" y="474"/>
                    </a:lnTo>
                    <a:lnTo>
                      <a:pt x="306" y="477"/>
                    </a:lnTo>
                    <a:lnTo>
                      <a:pt x="311" y="478"/>
                    </a:lnTo>
                    <a:lnTo>
                      <a:pt x="311" y="478"/>
                    </a:lnTo>
                    <a:lnTo>
                      <a:pt x="311" y="555"/>
                    </a:lnTo>
                    <a:lnTo>
                      <a:pt x="311" y="555"/>
                    </a:lnTo>
                    <a:lnTo>
                      <a:pt x="302" y="568"/>
                    </a:lnTo>
                    <a:lnTo>
                      <a:pt x="290" y="579"/>
                    </a:lnTo>
                    <a:lnTo>
                      <a:pt x="290" y="579"/>
                    </a:lnTo>
                    <a:lnTo>
                      <a:pt x="275" y="589"/>
                    </a:lnTo>
                    <a:lnTo>
                      <a:pt x="260" y="599"/>
                    </a:lnTo>
                    <a:lnTo>
                      <a:pt x="242" y="605"/>
                    </a:lnTo>
                    <a:lnTo>
                      <a:pt x="223" y="612"/>
                    </a:lnTo>
                    <a:lnTo>
                      <a:pt x="184" y="622"/>
                    </a:lnTo>
                    <a:lnTo>
                      <a:pt x="145" y="631"/>
                    </a:lnTo>
                    <a:lnTo>
                      <a:pt x="125" y="636"/>
                    </a:lnTo>
                    <a:lnTo>
                      <a:pt x="107" y="642"/>
                    </a:lnTo>
                    <a:lnTo>
                      <a:pt x="89" y="648"/>
                    </a:lnTo>
                    <a:lnTo>
                      <a:pt x="72" y="656"/>
                    </a:lnTo>
                    <a:lnTo>
                      <a:pt x="56" y="665"/>
                    </a:lnTo>
                    <a:lnTo>
                      <a:pt x="42" y="677"/>
                    </a:lnTo>
                    <a:lnTo>
                      <a:pt x="30" y="690"/>
                    </a:lnTo>
                    <a:lnTo>
                      <a:pt x="25" y="698"/>
                    </a:lnTo>
                    <a:lnTo>
                      <a:pt x="20" y="706"/>
                    </a:lnTo>
                    <a:lnTo>
                      <a:pt x="20" y="706"/>
                    </a:lnTo>
                    <a:lnTo>
                      <a:pt x="14" y="717"/>
                    </a:lnTo>
                    <a:lnTo>
                      <a:pt x="12" y="729"/>
                    </a:lnTo>
                    <a:lnTo>
                      <a:pt x="9" y="741"/>
                    </a:lnTo>
                    <a:lnTo>
                      <a:pt x="8" y="755"/>
                    </a:lnTo>
                    <a:lnTo>
                      <a:pt x="5" y="784"/>
                    </a:lnTo>
                    <a:lnTo>
                      <a:pt x="3" y="800"/>
                    </a:lnTo>
                    <a:lnTo>
                      <a:pt x="0" y="817"/>
                    </a:lnTo>
                    <a:lnTo>
                      <a:pt x="0" y="818"/>
                    </a:lnTo>
                    <a:lnTo>
                      <a:pt x="0" y="818"/>
                    </a:lnTo>
                    <a:lnTo>
                      <a:pt x="0" y="828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1" y="839"/>
                    </a:lnTo>
                    <a:lnTo>
                      <a:pt x="5" y="849"/>
                    </a:lnTo>
                    <a:lnTo>
                      <a:pt x="10" y="858"/>
                    </a:lnTo>
                    <a:lnTo>
                      <a:pt x="18" y="868"/>
                    </a:lnTo>
                    <a:lnTo>
                      <a:pt x="26" y="877"/>
                    </a:lnTo>
                    <a:lnTo>
                      <a:pt x="37" y="886"/>
                    </a:lnTo>
                    <a:lnTo>
                      <a:pt x="48" y="895"/>
                    </a:lnTo>
                    <a:lnTo>
                      <a:pt x="61" y="903"/>
                    </a:lnTo>
                    <a:lnTo>
                      <a:pt x="77" y="911"/>
                    </a:lnTo>
                    <a:lnTo>
                      <a:pt x="93" y="919"/>
                    </a:lnTo>
                    <a:lnTo>
                      <a:pt x="110" y="925"/>
                    </a:lnTo>
                    <a:lnTo>
                      <a:pt x="128" y="932"/>
                    </a:lnTo>
                    <a:lnTo>
                      <a:pt x="168" y="945"/>
                    </a:lnTo>
                    <a:lnTo>
                      <a:pt x="214" y="954"/>
                    </a:lnTo>
                    <a:lnTo>
                      <a:pt x="214" y="954"/>
                    </a:lnTo>
                    <a:lnTo>
                      <a:pt x="215" y="954"/>
                    </a:lnTo>
                    <a:lnTo>
                      <a:pt x="215" y="954"/>
                    </a:lnTo>
                    <a:lnTo>
                      <a:pt x="260" y="960"/>
                    </a:lnTo>
                    <a:lnTo>
                      <a:pt x="307" y="966"/>
                    </a:lnTo>
                    <a:lnTo>
                      <a:pt x="356" y="969"/>
                    </a:lnTo>
                    <a:lnTo>
                      <a:pt x="407" y="971"/>
                    </a:lnTo>
                    <a:lnTo>
                      <a:pt x="407" y="971"/>
                    </a:lnTo>
                    <a:lnTo>
                      <a:pt x="450" y="969"/>
                    </a:lnTo>
                    <a:lnTo>
                      <a:pt x="450" y="969"/>
                    </a:lnTo>
                    <a:lnTo>
                      <a:pt x="448" y="958"/>
                    </a:lnTo>
                    <a:lnTo>
                      <a:pt x="445" y="946"/>
                    </a:lnTo>
                    <a:lnTo>
                      <a:pt x="450" y="969"/>
                    </a:lnTo>
                    <a:lnTo>
                      <a:pt x="450" y="969"/>
                    </a:lnTo>
                    <a:lnTo>
                      <a:pt x="488" y="967"/>
                    </a:lnTo>
                    <a:lnTo>
                      <a:pt x="529" y="963"/>
                    </a:lnTo>
                    <a:lnTo>
                      <a:pt x="576" y="958"/>
                    </a:lnTo>
                    <a:lnTo>
                      <a:pt x="627" y="949"/>
                    </a:lnTo>
                    <a:lnTo>
                      <a:pt x="652" y="943"/>
                    </a:lnTo>
                    <a:lnTo>
                      <a:pt x="675" y="937"/>
                    </a:lnTo>
                    <a:lnTo>
                      <a:pt x="697" y="930"/>
                    </a:lnTo>
                    <a:lnTo>
                      <a:pt x="717" y="922"/>
                    </a:lnTo>
                    <a:lnTo>
                      <a:pt x="734" y="915"/>
                    </a:lnTo>
                    <a:lnTo>
                      <a:pt x="747" y="904"/>
                    </a:lnTo>
                    <a:lnTo>
                      <a:pt x="747" y="904"/>
                    </a:lnTo>
                    <a:lnTo>
                      <a:pt x="768" y="892"/>
                    </a:lnTo>
                    <a:lnTo>
                      <a:pt x="785" y="879"/>
                    </a:lnTo>
                    <a:lnTo>
                      <a:pt x="798" y="865"/>
                    </a:lnTo>
                    <a:lnTo>
                      <a:pt x="803" y="858"/>
                    </a:lnTo>
                    <a:lnTo>
                      <a:pt x="808" y="851"/>
                    </a:lnTo>
                    <a:lnTo>
                      <a:pt x="808" y="851"/>
                    </a:lnTo>
                    <a:lnTo>
                      <a:pt x="812" y="839"/>
                    </a:lnTo>
                    <a:lnTo>
                      <a:pt x="815" y="828"/>
                    </a:lnTo>
                    <a:lnTo>
                      <a:pt x="815" y="828"/>
                    </a:lnTo>
                    <a:lnTo>
                      <a:pt x="815" y="828"/>
                    </a:lnTo>
                    <a:lnTo>
                      <a:pt x="815" y="824"/>
                    </a:lnTo>
                    <a:lnTo>
                      <a:pt x="815" y="823"/>
                    </a:lnTo>
                    <a:lnTo>
                      <a:pt x="815" y="823"/>
                    </a:lnTo>
                    <a:lnTo>
                      <a:pt x="815" y="822"/>
                    </a:lnTo>
                    <a:lnTo>
                      <a:pt x="815" y="8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11391"/>
              <p:cNvSpPr>
                <a:spLocks/>
              </p:cNvSpPr>
              <p:nvPr/>
            </p:nvSpPr>
            <p:spPr bwMode="auto">
              <a:xfrm>
                <a:off x="7502701" y="3762948"/>
                <a:ext cx="35016" cy="33494"/>
              </a:xfrm>
              <a:custGeom>
                <a:avLst/>
                <a:gdLst>
                  <a:gd name="T0" fmla="*/ 85 w 90"/>
                  <a:gd name="T1" fmla="*/ 35 h 90"/>
                  <a:gd name="T2" fmla="*/ 55 w 90"/>
                  <a:gd name="T3" fmla="*/ 35 h 90"/>
                  <a:gd name="T4" fmla="*/ 55 w 90"/>
                  <a:gd name="T5" fmla="*/ 5 h 90"/>
                  <a:gd name="T6" fmla="*/ 55 w 90"/>
                  <a:gd name="T7" fmla="*/ 5 h 90"/>
                  <a:gd name="T8" fmla="*/ 55 w 90"/>
                  <a:gd name="T9" fmla="*/ 3 h 90"/>
                  <a:gd name="T10" fmla="*/ 53 w 90"/>
                  <a:gd name="T11" fmla="*/ 1 h 90"/>
                  <a:gd name="T12" fmla="*/ 52 w 90"/>
                  <a:gd name="T13" fmla="*/ 0 h 90"/>
                  <a:gd name="T14" fmla="*/ 50 w 90"/>
                  <a:gd name="T15" fmla="*/ 0 h 90"/>
                  <a:gd name="T16" fmla="*/ 40 w 90"/>
                  <a:gd name="T17" fmla="*/ 0 h 90"/>
                  <a:gd name="T18" fmla="*/ 40 w 90"/>
                  <a:gd name="T19" fmla="*/ 0 h 90"/>
                  <a:gd name="T20" fmla="*/ 39 w 90"/>
                  <a:gd name="T21" fmla="*/ 0 h 90"/>
                  <a:gd name="T22" fmla="*/ 36 w 90"/>
                  <a:gd name="T23" fmla="*/ 1 h 90"/>
                  <a:gd name="T24" fmla="*/ 35 w 90"/>
                  <a:gd name="T25" fmla="*/ 3 h 90"/>
                  <a:gd name="T26" fmla="*/ 35 w 90"/>
                  <a:gd name="T27" fmla="*/ 5 h 90"/>
                  <a:gd name="T28" fmla="*/ 35 w 90"/>
                  <a:gd name="T29" fmla="*/ 35 h 90"/>
                  <a:gd name="T30" fmla="*/ 5 w 90"/>
                  <a:gd name="T31" fmla="*/ 35 h 90"/>
                  <a:gd name="T32" fmla="*/ 5 w 90"/>
                  <a:gd name="T33" fmla="*/ 35 h 90"/>
                  <a:gd name="T34" fmla="*/ 4 w 90"/>
                  <a:gd name="T35" fmla="*/ 35 h 90"/>
                  <a:gd name="T36" fmla="*/ 1 w 90"/>
                  <a:gd name="T37" fmla="*/ 37 h 90"/>
                  <a:gd name="T38" fmla="*/ 1 w 90"/>
                  <a:gd name="T39" fmla="*/ 38 h 90"/>
                  <a:gd name="T40" fmla="*/ 0 w 90"/>
                  <a:gd name="T41" fmla="*/ 40 h 90"/>
                  <a:gd name="T42" fmla="*/ 0 w 90"/>
                  <a:gd name="T43" fmla="*/ 50 h 90"/>
                  <a:gd name="T44" fmla="*/ 0 w 90"/>
                  <a:gd name="T45" fmla="*/ 50 h 90"/>
                  <a:gd name="T46" fmla="*/ 1 w 90"/>
                  <a:gd name="T47" fmla="*/ 51 h 90"/>
                  <a:gd name="T48" fmla="*/ 1 w 90"/>
                  <a:gd name="T49" fmla="*/ 54 h 90"/>
                  <a:gd name="T50" fmla="*/ 4 w 90"/>
                  <a:gd name="T51" fmla="*/ 54 h 90"/>
                  <a:gd name="T52" fmla="*/ 5 w 90"/>
                  <a:gd name="T53" fmla="*/ 55 h 90"/>
                  <a:gd name="T54" fmla="*/ 35 w 90"/>
                  <a:gd name="T55" fmla="*/ 55 h 90"/>
                  <a:gd name="T56" fmla="*/ 35 w 90"/>
                  <a:gd name="T57" fmla="*/ 85 h 90"/>
                  <a:gd name="T58" fmla="*/ 35 w 90"/>
                  <a:gd name="T59" fmla="*/ 85 h 90"/>
                  <a:gd name="T60" fmla="*/ 35 w 90"/>
                  <a:gd name="T61" fmla="*/ 86 h 90"/>
                  <a:gd name="T62" fmla="*/ 36 w 90"/>
                  <a:gd name="T63" fmla="*/ 89 h 90"/>
                  <a:gd name="T64" fmla="*/ 39 w 90"/>
                  <a:gd name="T65" fmla="*/ 89 h 90"/>
                  <a:gd name="T66" fmla="*/ 40 w 90"/>
                  <a:gd name="T67" fmla="*/ 90 h 90"/>
                  <a:gd name="T68" fmla="*/ 50 w 90"/>
                  <a:gd name="T69" fmla="*/ 90 h 90"/>
                  <a:gd name="T70" fmla="*/ 50 w 90"/>
                  <a:gd name="T71" fmla="*/ 90 h 90"/>
                  <a:gd name="T72" fmla="*/ 52 w 90"/>
                  <a:gd name="T73" fmla="*/ 89 h 90"/>
                  <a:gd name="T74" fmla="*/ 53 w 90"/>
                  <a:gd name="T75" fmla="*/ 89 h 90"/>
                  <a:gd name="T76" fmla="*/ 55 w 90"/>
                  <a:gd name="T77" fmla="*/ 86 h 90"/>
                  <a:gd name="T78" fmla="*/ 55 w 90"/>
                  <a:gd name="T79" fmla="*/ 85 h 90"/>
                  <a:gd name="T80" fmla="*/ 55 w 90"/>
                  <a:gd name="T81" fmla="*/ 55 h 90"/>
                  <a:gd name="T82" fmla="*/ 85 w 90"/>
                  <a:gd name="T83" fmla="*/ 55 h 90"/>
                  <a:gd name="T84" fmla="*/ 85 w 90"/>
                  <a:gd name="T85" fmla="*/ 55 h 90"/>
                  <a:gd name="T86" fmla="*/ 87 w 90"/>
                  <a:gd name="T87" fmla="*/ 54 h 90"/>
                  <a:gd name="T88" fmla="*/ 89 w 90"/>
                  <a:gd name="T89" fmla="*/ 54 h 90"/>
                  <a:gd name="T90" fmla="*/ 90 w 90"/>
                  <a:gd name="T91" fmla="*/ 51 h 90"/>
                  <a:gd name="T92" fmla="*/ 90 w 90"/>
                  <a:gd name="T93" fmla="*/ 50 h 90"/>
                  <a:gd name="T94" fmla="*/ 90 w 90"/>
                  <a:gd name="T95" fmla="*/ 40 h 90"/>
                  <a:gd name="T96" fmla="*/ 90 w 90"/>
                  <a:gd name="T97" fmla="*/ 40 h 90"/>
                  <a:gd name="T98" fmla="*/ 90 w 90"/>
                  <a:gd name="T99" fmla="*/ 38 h 90"/>
                  <a:gd name="T100" fmla="*/ 89 w 90"/>
                  <a:gd name="T101" fmla="*/ 37 h 90"/>
                  <a:gd name="T102" fmla="*/ 87 w 90"/>
                  <a:gd name="T103" fmla="*/ 35 h 90"/>
                  <a:gd name="T104" fmla="*/ 85 w 90"/>
                  <a:gd name="T105" fmla="*/ 35 h 90"/>
                  <a:gd name="T106" fmla="*/ 85 w 90"/>
                  <a:gd name="T107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0" h="90">
                    <a:moveTo>
                      <a:pt x="85" y="35"/>
                    </a:moveTo>
                    <a:lnTo>
                      <a:pt x="55" y="3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5" y="3"/>
                    </a:lnTo>
                    <a:lnTo>
                      <a:pt x="53" y="1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5" y="3"/>
                    </a:lnTo>
                    <a:lnTo>
                      <a:pt x="35" y="5"/>
                    </a:lnTo>
                    <a:lnTo>
                      <a:pt x="35" y="35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4" y="35"/>
                    </a:lnTo>
                    <a:lnTo>
                      <a:pt x="1" y="37"/>
                    </a:lnTo>
                    <a:lnTo>
                      <a:pt x="1" y="38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" y="51"/>
                    </a:lnTo>
                    <a:lnTo>
                      <a:pt x="1" y="54"/>
                    </a:lnTo>
                    <a:lnTo>
                      <a:pt x="4" y="54"/>
                    </a:lnTo>
                    <a:lnTo>
                      <a:pt x="5" y="55"/>
                    </a:lnTo>
                    <a:lnTo>
                      <a:pt x="35" y="55"/>
                    </a:lnTo>
                    <a:lnTo>
                      <a:pt x="35" y="85"/>
                    </a:lnTo>
                    <a:lnTo>
                      <a:pt x="35" y="85"/>
                    </a:lnTo>
                    <a:lnTo>
                      <a:pt x="35" y="86"/>
                    </a:lnTo>
                    <a:lnTo>
                      <a:pt x="36" y="89"/>
                    </a:lnTo>
                    <a:lnTo>
                      <a:pt x="39" y="89"/>
                    </a:lnTo>
                    <a:lnTo>
                      <a:pt x="40" y="90"/>
                    </a:lnTo>
                    <a:lnTo>
                      <a:pt x="50" y="90"/>
                    </a:lnTo>
                    <a:lnTo>
                      <a:pt x="50" y="90"/>
                    </a:lnTo>
                    <a:lnTo>
                      <a:pt x="52" y="89"/>
                    </a:lnTo>
                    <a:lnTo>
                      <a:pt x="53" y="89"/>
                    </a:lnTo>
                    <a:lnTo>
                      <a:pt x="55" y="86"/>
                    </a:lnTo>
                    <a:lnTo>
                      <a:pt x="55" y="85"/>
                    </a:lnTo>
                    <a:lnTo>
                      <a:pt x="55" y="55"/>
                    </a:lnTo>
                    <a:lnTo>
                      <a:pt x="85" y="55"/>
                    </a:lnTo>
                    <a:lnTo>
                      <a:pt x="85" y="55"/>
                    </a:lnTo>
                    <a:lnTo>
                      <a:pt x="87" y="54"/>
                    </a:lnTo>
                    <a:lnTo>
                      <a:pt x="89" y="54"/>
                    </a:lnTo>
                    <a:lnTo>
                      <a:pt x="90" y="51"/>
                    </a:lnTo>
                    <a:lnTo>
                      <a:pt x="90" y="50"/>
                    </a:lnTo>
                    <a:lnTo>
                      <a:pt x="90" y="40"/>
                    </a:lnTo>
                    <a:lnTo>
                      <a:pt x="90" y="40"/>
                    </a:lnTo>
                    <a:lnTo>
                      <a:pt x="90" y="38"/>
                    </a:lnTo>
                    <a:lnTo>
                      <a:pt x="89" y="37"/>
                    </a:lnTo>
                    <a:lnTo>
                      <a:pt x="87" y="35"/>
                    </a:lnTo>
                    <a:lnTo>
                      <a:pt x="85" y="35"/>
                    </a:lnTo>
                    <a:lnTo>
                      <a:pt x="8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8269966" y="4247298"/>
            <a:ext cx="893876" cy="893876"/>
            <a:chOff x="8137718" y="4247405"/>
            <a:chExt cx="893992" cy="893992"/>
          </a:xfrm>
        </p:grpSpPr>
        <p:sp>
          <p:nvSpPr>
            <p:cNvPr id="97" name="Oval 735"/>
            <p:cNvSpPr/>
            <p:nvPr/>
          </p:nvSpPr>
          <p:spPr>
            <a:xfrm>
              <a:off x="8137718" y="4247405"/>
              <a:ext cx="893992" cy="8939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25" name="Group 3"/>
            <p:cNvGrpSpPr/>
            <p:nvPr/>
          </p:nvGrpSpPr>
          <p:grpSpPr>
            <a:xfrm>
              <a:off x="8419637" y="4484653"/>
              <a:ext cx="363995" cy="369741"/>
              <a:chOff x="813605" y="2314514"/>
              <a:chExt cx="484476" cy="492125"/>
            </a:xfrm>
            <a:solidFill>
              <a:schemeClr val="accent1"/>
            </a:solidFill>
          </p:grpSpPr>
          <p:sp>
            <p:nvSpPr>
              <p:cNvPr id="126" name="Freeform 20"/>
              <p:cNvSpPr>
                <a:spLocks/>
              </p:cNvSpPr>
              <p:nvPr/>
            </p:nvSpPr>
            <p:spPr bwMode="auto">
              <a:xfrm>
                <a:off x="813605" y="2442007"/>
                <a:ext cx="96895" cy="362081"/>
              </a:xfrm>
              <a:custGeom>
                <a:avLst/>
                <a:gdLst>
                  <a:gd name="T0" fmla="*/ 76 w 76"/>
                  <a:gd name="T1" fmla="*/ 0 h 282"/>
                  <a:gd name="T2" fmla="*/ 74 w 76"/>
                  <a:gd name="T3" fmla="*/ 0 h 282"/>
                  <a:gd name="T4" fmla="*/ 10 w 76"/>
                  <a:gd name="T5" fmla="*/ 27 h 282"/>
                  <a:gd name="T6" fmla="*/ 10 w 76"/>
                  <a:gd name="T7" fmla="*/ 27 h 282"/>
                  <a:gd name="T8" fmla="*/ 7 w 76"/>
                  <a:gd name="T9" fmla="*/ 28 h 282"/>
                  <a:gd name="T10" fmla="*/ 3 w 76"/>
                  <a:gd name="T11" fmla="*/ 33 h 282"/>
                  <a:gd name="T12" fmla="*/ 0 w 76"/>
                  <a:gd name="T13" fmla="*/ 37 h 282"/>
                  <a:gd name="T14" fmla="*/ 0 w 76"/>
                  <a:gd name="T15" fmla="*/ 42 h 282"/>
                  <a:gd name="T16" fmla="*/ 0 w 76"/>
                  <a:gd name="T17" fmla="*/ 272 h 282"/>
                  <a:gd name="T18" fmla="*/ 0 w 76"/>
                  <a:gd name="T19" fmla="*/ 272 h 282"/>
                  <a:gd name="T20" fmla="*/ 0 w 76"/>
                  <a:gd name="T21" fmla="*/ 275 h 282"/>
                  <a:gd name="T22" fmla="*/ 3 w 76"/>
                  <a:gd name="T23" fmla="*/ 279 h 282"/>
                  <a:gd name="T24" fmla="*/ 7 w 76"/>
                  <a:gd name="T25" fmla="*/ 282 h 282"/>
                  <a:gd name="T26" fmla="*/ 10 w 76"/>
                  <a:gd name="T27" fmla="*/ 282 h 282"/>
                  <a:gd name="T28" fmla="*/ 76 w 76"/>
                  <a:gd name="T29" fmla="*/ 282 h 282"/>
                  <a:gd name="T30" fmla="*/ 76 w 76"/>
                  <a:gd name="T31" fmla="*/ 282 h 282"/>
                  <a:gd name="T32" fmla="*/ 74 w 76"/>
                  <a:gd name="T33" fmla="*/ 274 h 282"/>
                  <a:gd name="T34" fmla="*/ 74 w 76"/>
                  <a:gd name="T35" fmla="*/ 11 h 282"/>
                  <a:gd name="T36" fmla="*/ 74 w 76"/>
                  <a:gd name="T37" fmla="*/ 11 h 282"/>
                  <a:gd name="T38" fmla="*/ 76 w 76"/>
                  <a:gd name="T3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6" h="282">
                    <a:moveTo>
                      <a:pt x="76" y="0"/>
                    </a:moveTo>
                    <a:lnTo>
                      <a:pt x="74" y="0"/>
                    </a:lnTo>
                    <a:lnTo>
                      <a:pt x="10" y="27"/>
                    </a:lnTo>
                    <a:lnTo>
                      <a:pt x="10" y="27"/>
                    </a:lnTo>
                    <a:lnTo>
                      <a:pt x="7" y="28"/>
                    </a:lnTo>
                    <a:lnTo>
                      <a:pt x="3" y="33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0" y="275"/>
                    </a:lnTo>
                    <a:lnTo>
                      <a:pt x="3" y="279"/>
                    </a:lnTo>
                    <a:lnTo>
                      <a:pt x="7" y="282"/>
                    </a:lnTo>
                    <a:lnTo>
                      <a:pt x="10" y="282"/>
                    </a:lnTo>
                    <a:lnTo>
                      <a:pt x="76" y="282"/>
                    </a:lnTo>
                    <a:lnTo>
                      <a:pt x="76" y="282"/>
                    </a:lnTo>
                    <a:lnTo>
                      <a:pt x="74" y="274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Freeform 22"/>
              <p:cNvSpPr>
                <a:spLocks/>
              </p:cNvSpPr>
              <p:nvPr/>
            </p:nvSpPr>
            <p:spPr bwMode="auto">
              <a:xfrm>
                <a:off x="923250" y="2314514"/>
                <a:ext cx="374831" cy="492125"/>
              </a:xfrm>
              <a:custGeom>
                <a:avLst/>
                <a:gdLst>
                  <a:gd name="T0" fmla="*/ 4 w 295"/>
                  <a:gd name="T1" fmla="*/ 382 h 386"/>
                  <a:gd name="T2" fmla="*/ 4 w 295"/>
                  <a:gd name="T3" fmla="*/ 382 h 386"/>
                  <a:gd name="T4" fmla="*/ 7 w 295"/>
                  <a:gd name="T5" fmla="*/ 384 h 386"/>
                  <a:gd name="T6" fmla="*/ 10 w 295"/>
                  <a:gd name="T7" fmla="*/ 386 h 386"/>
                  <a:gd name="T8" fmla="*/ 10 w 295"/>
                  <a:gd name="T9" fmla="*/ 386 h 386"/>
                  <a:gd name="T10" fmla="*/ 247 w 295"/>
                  <a:gd name="T11" fmla="*/ 384 h 386"/>
                  <a:gd name="T12" fmla="*/ 247 w 295"/>
                  <a:gd name="T13" fmla="*/ 384 h 386"/>
                  <a:gd name="T14" fmla="*/ 252 w 295"/>
                  <a:gd name="T15" fmla="*/ 382 h 386"/>
                  <a:gd name="T16" fmla="*/ 256 w 295"/>
                  <a:gd name="T17" fmla="*/ 380 h 386"/>
                  <a:gd name="T18" fmla="*/ 259 w 295"/>
                  <a:gd name="T19" fmla="*/ 377 h 386"/>
                  <a:gd name="T20" fmla="*/ 261 w 295"/>
                  <a:gd name="T21" fmla="*/ 372 h 386"/>
                  <a:gd name="T22" fmla="*/ 295 w 295"/>
                  <a:gd name="T23" fmla="*/ 111 h 386"/>
                  <a:gd name="T24" fmla="*/ 295 w 295"/>
                  <a:gd name="T25" fmla="*/ 111 h 386"/>
                  <a:gd name="T26" fmla="*/ 293 w 295"/>
                  <a:gd name="T27" fmla="*/ 106 h 386"/>
                  <a:gd name="T28" fmla="*/ 291 w 295"/>
                  <a:gd name="T29" fmla="*/ 103 h 386"/>
                  <a:gd name="T30" fmla="*/ 288 w 295"/>
                  <a:gd name="T31" fmla="*/ 101 h 386"/>
                  <a:gd name="T32" fmla="*/ 285 w 295"/>
                  <a:gd name="T33" fmla="*/ 100 h 386"/>
                  <a:gd name="T34" fmla="*/ 93 w 295"/>
                  <a:gd name="T35" fmla="*/ 100 h 386"/>
                  <a:gd name="T36" fmla="*/ 93 w 295"/>
                  <a:gd name="T37" fmla="*/ 100 h 386"/>
                  <a:gd name="T38" fmla="*/ 93 w 295"/>
                  <a:gd name="T39" fmla="*/ 100 h 386"/>
                  <a:gd name="T40" fmla="*/ 90 w 295"/>
                  <a:gd name="T41" fmla="*/ 100 h 386"/>
                  <a:gd name="T42" fmla="*/ 88 w 295"/>
                  <a:gd name="T43" fmla="*/ 96 h 386"/>
                  <a:gd name="T44" fmla="*/ 87 w 295"/>
                  <a:gd name="T45" fmla="*/ 94 h 386"/>
                  <a:gd name="T46" fmla="*/ 88 w 295"/>
                  <a:gd name="T47" fmla="*/ 91 h 386"/>
                  <a:gd name="T48" fmla="*/ 120 w 295"/>
                  <a:gd name="T49" fmla="*/ 42 h 386"/>
                  <a:gd name="T50" fmla="*/ 120 w 295"/>
                  <a:gd name="T51" fmla="*/ 42 h 386"/>
                  <a:gd name="T52" fmla="*/ 122 w 295"/>
                  <a:gd name="T53" fmla="*/ 39 h 386"/>
                  <a:gd name="T54" fmla="*/ 122 w 295"/>
                  <a:gd name="T55" fmla="*/ 34 h 386"/>
                  <a:gd name="T56" fmla="*/ 120 w 295"/>
                  <a:gd name="T57" fmla="*/ 30 h 386"/>
                  <a:gd name="T58" fmla="*/ 117 w 295"/>
                  <a:gd name="T59" fmla="*/ 27 h 386"/>
                  <a:gd name="T60" fmla="*/ 78 w 295"/>
                  <a:gd name="T61" fmla="*/ 1 h 386"/>
                  <a:gd name="T62" fmla="*/ 78 w 295"/>
                  <a:gd name="T63" fmla="*/ 1 h 386"/>
                  <a:gd name="T64" fmla="*/ 71 w 295"/>
                  <a:gd name="T65" fmla="*/ 0 h 386"/>
                  <a:gd name="T66" fmla="*/ 71 w 295"/>
                  <a:gd name="T67" fmla="*/ 0 h 386"/>
                  <a:gd name="T68" fmla="*/ 66 w 295"/>
                  <a:gd name="T69" fmla="*/ 1 h 386"/>
                  <a:gd name="T70" fmla="*/ 63 w 295"/>
                  <a:gd name="T71" fmla="*/ 5 h 386"/>
                  <a:gd name="T72" fmla="*/ 5 w 295"/>
                  <a:gd name="T73" fmla="*/ 91 h 386"/>
                  <a:gd name="T74" fmla="*/ 5 w 295"/>
                  <a:gd name="T75" fmla="*/ 91 h 386"/>
                  <a:gd name="T76" fmla="*/ 2 w 295"/>
                  <a:gd name="T77" fmla="*/ 100 h 386"/>
                  <a:gd name="T78" fmla="*/ 2 w 295"/>
                  <a:gd name="T79" fmla="*/ 100 h 386"/>
                  <a:gd name="T80" fmla="*/ 0 w 295"/>
                  <a:gd name="T81" fmla="*/ 111 h 386"/>
                  <a:gd name="T82" fmla="*/ 0 w 295"/>
                  <a:gd name="T83" fmla="*/ 374 h 386"/>
                  <a:gd name="T84" fmla="*/ 0 w 295"/>
                  <a:gd name="T85" fmla="*/ 374 h 386"/>
                  <a:gd name="T86" fmla="*/ 0 w 295"/>
                  <a:gd name="T87" fmla="*/ 379 h 386"/>
                  <a:gd name="T88" fmla="*/ 4 w 295"/>
                  <a:gd name="T89" fmla="*/ 382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5" h="386">
                    <a:moveTo>
                      <a:pt x="4" y="382"/>
                    </a:moveTo>
                    <a:lnTo>
                      <a:pt x="4" y="382"/>
                    </a:lnTo>
                    <a:lnTo>
                      <a:pt x="7" y="384"/>
                    </a:lnTo>
                    <a:lnTo>
                      <a:pt x="10" y="386"/>
                    </a:lnTo>
                    <a:lnTo>
                      <a:pt x="10" y="386"/>
                    </a:lnTo>
                    <a:lnTo>
                      <a:pt x="247" y="384"/>
                    </a:lnTo>
                    <a:lnTo>
                      <a:pt x="247" y="384"/>
                    </a:lnTo>
                    <a:lnTo>
                      <a:pt x="252" y="382"/>
                    </a:lnTo>
                    <a:lnTo>
                      <a:pt x="256" y="380"/>
                    </a:lnTo>
                    <a:lnTo>
                      <a:pt x="259" y="377"/>
                    </a:lnTo>
                    <a:lnTo>
                      <a:pt x="261" y="372"/>
                    </a:lnTo>
                    <a:lnTo>
                      <a:pt x="295" y="111"/>
                    </a:lnTo>
                    <a:lnTo>
                      <a:pt x="295" y="111"/>
                    </a:lnTo>
                    <a:lnTo>
                      <a:pt x="293" y="106"/>
                    </a:lnTo>
                    <a:lnTo>
                      <a:pt x="291" y="103"/>
                    </a:lnTo>
                    <a:lnTo>
                      <a:pt x="288" y="101"/>
                    </a:lnTo>
                    <a:lnTo>
                      <a:pt x="285" y="100"/>
                    </a:lnTo>
                    <a:lnTo>
                      <a:pt x="93" y="100"/>
                    </a:lnTo>
                    <a:lnTo>
                      <a:pt x="93" y="100"/>
                    </a:lnTo>
                    <a:lnTo>
                      <a:pt x="93" y="100"/>
                    </a:lnTo>
                    <a:lnTo>
                      <a:pt x="90" y="100"/>
                    </a:lnTo>
                    <a:lnTo>
                      <a:pt x="88" y="96"/>
                    </a:lnTo>
                    <a:lnTo>
                      <a:pt x="87" y="94"/>
                    </a:lnTo>
                    <a:lnTo>
                      <a:pt x="88" y="91"/>
                    </a:lnTo>
                    <a:lnTo>
                      <a:pt x="120" y="42"/>
                    </a:lnTo>
                    <a:lnTo>
                      <a:pt x="120" y="42"/>
                    </a:lnTo>
                    <a:lnTo>
                      <a:pt x="122" y="39"/>
                    </a:lnTo>
                    <a:lnTo>
                      <a:pt x="122" y="34"/>
                    </a:lnTo>
                    <a:lnTo>
                      <a:pt x="120" y="30"/>
                    </a:lnTo>
                    <a:lnTo>
                      <a:pt x="117" y="27"/>
                    </a:lnTo>
                    <a:lnTo>
                      <a:pt x="78" y="1"/>
                    </a:lnTo>
                    <a:lnTo>
                      <a:pt x="78" y="1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66" y="1"/>
                    </a:lnTo>
                    <a:lnTo>
                      <a:pt x="63" y="5"/>
                    </a:lnTo>
                    <a:lnTo>
                      <a:pt x="5" y="91"/>
                    </a:lnTo>
                    <a:lnTo>
                      <a:pt x="5" y="91"/>
                    </a:lnTo>
                    <a:lnTo>
                      <a:pt x="2" y="100"/>
                    </a:lnTo>
                    <a:lnTo>
                      <a:pt x="2" y="100"/>
                    </a:lnTo>
                    <a:lnTo>
                      <a:pt x="0" y="111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0" y="379"/>
                    </a:lnTo>
                    <a:lnTo>
                      <a:pt x="4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0" name="矩形 129"/>
          <p:cNvSpPr/>
          <p:nvPr/>
        </p:nvSpPr>
        <p:spPr>
          <a:xfrm>
            <a:off x="8564034" y="1462194"/>
            <a:ext cx="748887" cy="430871"/>
          </a:xfrm>
          <a:prstGeom prst="rect">
            <a:avLst/>
          </a:prstGeom>
        </p:spPr>
        <p:txBody>
          <a:bodyPr wrap="none" lIns="91422" tIns="45712" rIns="91422" bIns="45712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工具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564035" y="1913575"/>
            <a:ext cx="2715867" cy="86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自动化测试工具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性能测试工具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单元测试工具</a:t>
            </a:r>
          </a:p>
        </p:txBody>
      </p:sp>
      <p:sp>
        <p:nvSpPr>
          <p:cNvPr id="132" name="矩形 131"/>
          <p:cNvSpPr/>
          <p:nvPr/>
        </p:nvSpPr>
        <p:spPr>
          <a:xfrm>
            <a:off x="9228520" y="4128909"/>
            <a:ext cx="748887" cy="430871"/>
          </a:xfrm>
          <a:prstGeom prst="rect">
            <a:avLst/>
          </a:prstGeom>
        </p:spPr>
        <p:txBody>
          <a:bodyPr wrap="none" lIns="91422" tIns="45712" rIns="91422" bIns="45712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其他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9228523" y="4580291"/>
            <a:ext cx="1979381" cy="32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其他信息</a:t>
            </a:r>
          </a:p>
        </p:txBody>
      </p:sp>
      <p:sp>
        <p:nvSpPr>
          <p:cNvPr id="134" name="矩形 133"/>
          <p:cNvSpPr/>
          <p:nvPr/>
        </p:nvSpPr>
        <p:spPr>
          <a:xfrm>
            <a:off x="1838667" y="4022165"/>
            <a:ext cx="1313144" cy="430871"/>
          </a:xfrm>
          <a:prstGeom prst="rect">
            <a:avLst/>
          </a:prstGeom>
        </p:spPr>
        <p:txBody>
          <a:bodyPr wrap="none" lIns="91422" tIns="45712" rIns="91422" bIns="45712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测试风险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5" name="矩形 47"/>
          <p:cNvSpPr>
            <a:spLocks noChangeArrowheads="1"/>
          </p:cNvSpPr>
          <p:nvPr/>
        </p:nvSpPr>
        <p:spPr bwMode="auto">
          <a:xfrm>
            <a:off x="1200094" y="4473547"/>
            <a:ext cx="1951717" cy="11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技术风险：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环境风险：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进度风险：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业务风险：</a:t>
            </a:r>
          </a:p>
        </p:txBody>
      </p:sp>
      <p:sp>
        <p:nvSpPr>
          <p:cNvPr id="136" name="矩形 135"/>
          <p:cNvSpPr/>
          <p:nvPr/>
        </p:nvSpPr>
        <p:spPr>
          <a:xfrm>
            <a:off x="2633511" y="1567105"/>
            <a:ext cx="1031015" cy="430871"/>
          </a:xfrm>
          <a:prstGeom prst="rect">
            <a:avLst/>
          </a:prstGeom>
        </p:spPr>
        <p:txBody>
          <a:bodyPr wrap="none" lIns="91422" tIns="45712" rIns="91422" bIns="45712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服务器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7" name="矩形 47"/>
          <p:cNvSpPr>
            <a:spLocks noChangeArrowheads="1"/>
          </p:cNvSpPr>
          <p:nvPr/>
        </p:nvSpPr>
        <p:spPr bwMode="auto">
          <a:xfrm>
            <a:off x="1200095" y="2018487"/>
            <a:ext cx="2464431" cy="60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测试人员测试环境搭建所有要的设备清单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09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2456952" y="1508787"/>
            <a:ext cx="5847007" cy="4930084"/>
          </a:xfrm>
          <a:custGeom>
            <a:avLst/>
            <a:gdLst>
              <a:gd name="T0" fmla="*/ 0 w 3668"/>
              <a:gd name="T1" fmla="*/ 2147483647 h 3785"/>
              <a:gd name="T2" fmla="*/ 2147483647 w 3668"/>
              <a:gd name="T3" fmla="*/ 2147483647 h 3785"/>
              <a:gd name="T4" fmla="*/ 2147483647 w 3668"/>
              <a:gd name="T5" fmla="*/ 2147483647 h 3785"/>
              <a:gd name="T6" fmla="*/ 2147483647 w 3668"/>
              <a:gd name="T7" fmla="*/ 2147483647 h 3785"/>
              <a:gd name="T8" fmla="*/ 2147483647 w 3668"/>
              <a:gd name="T9" fmla="*/ 2147483647 h 3785"/>
              <a:gd name="T10" fmla="*/ 2147483647 w 3668"/>
              <a:gd name="T11" fmla="*/ 2147483647 h 3785"/>
              <a:gd name="T12" fmla="*/ 2147483647 w 3668"/>
              <a:gd name="T13" fmla="*/ 2147483647 h 3785"/>
              <a:gd name="T14" fmla="*/ 2147483647 w 3668"/>
              <a:gd name="T15" fmla="*/ 2147483647 h 3785"/>
              <a:gd name="T16" fmla="*/ 2147483647 w 3668"/>
              <a:gd name="T17" fmla="*/ 2147483647 h 3785"/>
              <a:gd name="T18" fmla="*/ 2147483647 w 3668"/>
              <a:gd name="T19" fmla="*/ 2147483647 h 3785"/>
              <a:gd name="T20" fmla="*/ 2147483647 w 3668"/>
              <a:gd name="T21" fmla="*/ 2147483647 h 3785"/>
              <a:gd name="T22" fmla="*/ 2147483647 w 3668"/>
              <a:gd name="T23" fmla="*/ 2147483647 h 3785"/>
              <a:gd name="T24" fmla="*/ 2147483647 w 3668"/>
              <a:gd name="T25" fmla="*/ 2147483647 h 3785"/>
              <a:gd name="T26" fmla="*/ 2147483647 w 3668"/>
              <a:gd name="T27" fmla="*/ 2147483647 h 3785"/>
              <a:gd name="T28" fmla="*/ 2147483647 w 3668"/>
              <a:gd name="T29" fmla="*/ 0 h 3785"/>
              <a:gd name="T30" fmla="*/ 2147483647 w 3668"/>
              <a:gd name="T31" fmla="*/ 2147483647 h 3785"/>
              <a:gd name="T32" fmla="*/ 2147483647 w 3668"/>
              <a:gd name="T33" fmla="*/ 2147483647 h 3785"/>
              <a:gd name="T34" fmla="*/ 2147483647 w 3668"/>
              <a:gd name="T35" fmla="*/ 2147483647 h 3785"/>
              <a:gd name="T36" fmla="*/ 2147483647 w 3668"/>
              <a:gd name="T37" fmla="*/ 2147483647 h 3785"/>
              <a:gd name="T38" fmla="*/ 2147483647 w 3668"/>
              <a:gd name="T39" fmla="*/ 2147483647 h 3785"/>
              <a:gd name="T40" fmla="*/ 2147483647 w 3668"/>
              <a:gd name="T41" fmla="*/ 2147483647 h 3785"/>
              <a:gd name="T42" fmla="*/ 2147483647 w 3668"/>
              <a:gd name="T43" fmla="*/ 2147483647 h 3785"/>
              <a:gd name="T44" fmla="*/ 2147483647 w 3668"/>
              <a:gd name="T45" fmla="*/ 2147483647 h 3785"/>
              <a:gd name="T46" fmla="*/ 2147483647 w 3668"/>
              <a:gd name="T47" fmla="*/ 2147483647 h 3785"/>
              <a:gd name="T48" fmla="*/ 2147483647 w 3668"/>
              <a:gd name="T49" fmla="*/ 2147483647 h 3785"/>
              <a:gd name="T50" fmla="*/ 2147483647 w 3668"/>
              <a:gd name="T51" fmla="*/ 2147483647 h 3785"/>
              <a:gd name="T52" fmla="*/ 2147483647 w 3668"/>
              <a:gd name="T53" fmla="*/ 2147483647 h 3785"/>
              <a:gd name="T54" fmla="*/ 2147483647 w 3668"/>
              <a:gd name="T55" fmla="*/ 2147483647 h 3785"/>
              <a:gd name="T56" fmla="*/ 0 w 3668"/>
              <a:gd name="T57" fmla="*/ 2147483647 h 3785"/>
              <a:gd name="T58" fmla="*/ 0 w 3668"/>
              <a:gd name="T59" fmla="*/ 2147483647 h 37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668"/>
              <a:gd name="T91" fmla="*/ 0 h 3785"/>
              <a:gd name="T92" fmla="*/ 3668 w 3668"/>
              <a:gd name="T93" fmla="*/ 3785 h 378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lIns="83822" tIns="41912" rIns="83822" bIns="4191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87090" y="4637181"/>
            <a:ext cx="2122096" cy="392955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876998" y="3790577"/>
            <a:ext cx="2122096" cy="392955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40153" y="2973796"/>
            <a:ext cx="2122096" cy="392955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283547" y="2202800"/>
            <a:ext cx="2122096" cy="39295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45056" y="5412290"/>
            <a:ext cx="2122096" cy="39295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0" name="矩形 9"/>
          <p:cNvSpPr/>
          <p:nvPr/>
        </p:nvSpPr>
        <p:spPr>
          <a:xfrm>
            <a:off x="6475544" y="5386115"/>
            <a:ext cx="2105283" cy="577093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</a:p>
        </p:txBody>
      </p:sp>
      <p:sp>
        <p:nvSpPr>
          <p:cNvPr id="11" name="矩形 10"/>
          <p:cNvSpPr/>
          <p:nvPr/>
        </p:nvSpPr>
        <p:spPr>
          <a:xfrm>
            <a:off x="7036371" y="4554423"/>
            <a:ext cx="2105283" cy="577093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</a:p>
        </p:txBody>
      </p:sp>
      <p:sp>
        <p:nvSpPr>
          <p:cNvPr id="12" name="矩形 11"/>
          <p:cNvSpPr/>
          <p:nvPr/>
        </p:nvSpPr>
        <p:spPr>
          <a:xfrm>
            <a:off x="7580579" y="3722729"/>
            <a:ext cx="2105283" cy="577093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</a:p>
        </p:txBody>
      </p:sp>
      <p:sp>
        <p:nvSpPr>
          <p:cNvPr id="13" name="矩形 12"/>
          <p:cNvSpPr/>
          <p:nvPr/>
        </p:nvSpPr>
        <p:spPr>
          <a:xfrm>
            <a:off x="8089013" y="2891037"/>
            <a:ext cx="2105283" cy="577093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</a:p>
        </p:txBody>
      </p:sp>
      <p:sp>
        <p:nvSpPr>
          <p:cNvPr id="14" name="矩形 13"/>
          <p:cNvSpPr/>
          <p:nvPr/>
        </p:nvSpPr>
        <p:spPr>
          <a:xfrm>
            <a:off x="8886625" y="2134953"/>
            <a:ext cx="2105283" cy="577093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58324" y="2348012"/>
            <a:ext cx="3393702" cy="1206672"/>
          </a:xfrm>
          <a:prstGeom prst="rect">
            <a:avLst/>
          </a:prstGeom>
        </p:spPr>
        <p:txBody>
          <a:bodyPr lIns="91431" tIns="45715" rIns="91431" bIns="45715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据硬件选项决定的设备进行测试环境的搭建，需要提前依据测试方案和测试人力申请测试需要的服务器，并分配给对应测试人员并进行统一规划和管理，验收测试团队需要尽量模拟用户测试环境进行搭建，性能测试团队和稳定性测试团队需要专门的</a:t>
            </a:r>
            <a:r>
              <a:rPr lang="zh-CN" altLang="en-US" sz="13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环境进行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986" y="1842196"/>
            <a:ext cx="2884050" cy="585515"/>
          </a:xfrm>
          <a:prstGeom prst="rect">
            <a:avLst/>
          </a:prstGeom>
        </p:spPr>
        <p:txBody>
          <a:bodyPr vert="horz" lIns="91431" tIns="45715" rIns="91431" bIns="45715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9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测试环境搭建</a:t>
            </a:r>
            <a:endParaRPr lang="en-US" sz="19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测试资源</a:t>
            </a:r>
          </a:p>
        </p:txBody>
      </p:sp>
    </p:spTree>
    <p:extLst>
      <p:ext uri="{BB962C8B-B14F-4D97-AF65-F5344CB8AC3E}">
        <p14:creationId xmlns:p14="http://schemas.microsoft.com/office/powerpoint/2010/main" val="504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19759" y="1703219"/>
            <a:ext cx="3841656" cy="2305295"/>
            <a:chOff x="3900264" y="2204864"/>
            <a:chExt cx="4572000" cy="2743200"/>
          </a:xfrm>
        </p:grpSpPr>
        <p:graphicFrame>
          <p:nvGraphicFramePr>
            <p:cNvPr id="4" name="图表 3"/>
            <p:cNvGraphicFramePr>
              <a:graphicFrameLocks/>
            </p:cNvGraphicFramePr>
            <p:nvPr>
              <p:extLst/>
            </p:nvPr>
          </p:nvGraphicFramePr>
          <p:xfrm>
            <a:off x="3900264" y="2204864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5502979" y="3230413"/>
              <a:ext cx="1444551" cy="787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90%</a:t>
              </a:r>
              <a:endPara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65765" y="1725475"/>
            <a:ext cx="2873967" cy="2305293"/>
            <a:chOff x="695400" y="2132856"/>
            <a:chExt cx="3420342" cy="2743200"/>
          </a:xfrm>
        </p:grpSpPr>
        <p:graphicFrame>
          <p:nvGraphicFramePr>
            <p:cNvPr id="7" name="图表 6"/>
            <p:cNvGraphicFramePr>
              <a:graphicFrameLocks/>
            </p:cNvGraphicFramePr>
            <p:nvPr>
              <p:extLst/>
            </p:nvPr>
          </p:nvGraphicFramePr>
          <p:xfrm>
            <a:off x="695400" y="2132856"/>
            <a:ext cx="3420342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1662650" y="3131921"/>
              <a:ext cx="1444551" cy="787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91198" y="1700810"/>
            <a:ext cx="3841656" cy="2305295"/>
            <a:chOff x="7392144" y="2190750"/>
            <a:chExt cx="4572000" cy="2743200"/>
          </a:xfrm>
        </p:grpSpPr>
        <p:graphicFrame>
          <p:nvGraphicFramePr>
            <p:cNvPr id="11" name="图表 10"/>
            <p:cNvGraphicFramePr>
              <a:graphicFrameLocks/>
            </p:cNvGraphicFramePr>
            <p:nvPr>
              <p:extLst/>
            </p:nvPr>
          </p:nvGraphicFramePr>
          <p:xfrm>
            <a:off x="7392144" y="219075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8968464" y="3219166"/>
              <a:ext cx="1444551" cy="787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23%</a:t>
              </a:r>
              <a:endParaRPr lang="zh-CN" altLang="en-US" sz="3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93404" y="4155164"/>
            <a:ext cx="2581945" cy="1219752"/>
            <a:chOff x="1494651" y="3223483"/>
            <a:chExt cx="1936711" cy="914814"/>
          </a:xfrm>
        </p:grpSpPr>
        <p:sp>
          <p:nvSpPr>
            <p:cNvPr id="14" name="Rectangle 42"/>
            <p:cNvSpPr/>
            <p:nvPr/>
          </p:nvSpPr>
          <p:spPr>
            <a:xfrm>
              <a:off x="1494652" y="3672556"/>
              <a:ext cx="1779491" cy="4657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8580" tIns="0" rIns="68580" bIns="0" rtlCol="0" anchor="t"/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短期内，自动化用例需要覆盖需求的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50%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，减少人员投入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5" name="文本框 15"/>
            <p:cNvSpPr txBox="1"/>
            <p:nvPr/>
          </p:nvSpPr>
          <p:spPr>
            <a:xfrm>
              <a:off x="1494651" y="3223483"/>
              <a:ext cx="1936711" cy="49051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自动化用例覆盖率提高</a:t>
              </a:r>
              <a:r>
                <a:rPr lang="en-US" altLang="zh-CN" sz="19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9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18121" y="4155164"/>
            <a:ext cx="2581945" cy="1219752"/>
            <a:chOff x="3688474" y="3223483"/>
            <a:chExt cx="1936711" cy="914814"/>
          </a:xfrm>
        </p:grpSpPr>
        <p:sp>
          <p:nvSpPr>
            <p:cNvPr id="17" name="Rectangle 42"/>
            <p:cNvSpPr/>
            <p:nvPr/>
          </p:nvSpPr>
          <p:spPr>
            <a:xfrm>
              <a:off x="3688474" y="3672556"/>
              <a:ext cx="1779491" cy="4657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8580" tIns="0" rIns="68580" bIns="0" rtlCol="0" anchor="t"/>
            <a:lstStyle/>
            <a:p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测试环境发现的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L2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故障，应该要占总的故障的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90%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88474" y="3223483"/>
              <a:ext cx="1936711" cy="27122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故障检出率</a:t>
              </a:r>
              <a:r>
                <a:rPr lang="en-US" altLang="zh-CN" sz="19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90%</a:t>
              </a:r>
              <a:endParaRPr lang="zh-CN" altLang="en-US" sz="19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42837" y="4155164"/>
            <a:ext cx="2669081" cy="1219752"/>
            <a:chOff x="5882297" y="3223483"/>
            <a:chExt cx="2002071" cy="914814"/>
          </a:xfrm>
        </p:grpSpPr>
        <p:sp>
          <p:nvSpPr>
            <p:cNvPr id="20" name="Rectangle 42"/>
            <p:cNvSpPr/>
            <p:nvPr/>
          </p:nvSpPr>
          <p:spPr>
            <a:xfrm>
              <a:off x="5882297" y="3672556"/>
              <a:ext cx="1779491" cy="465741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8580" tIns="0" rIns="68580" bIns="0" rtlCol="0" anchor="t"/>
            <a:lstStyle/>
            <a:p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" name="文本框 19"/>
            <p:cNvSpPr txBox="1"/>
            <p:nvPr/>
          </p:nvSpPr>
          <p:spPr>
            <a:xfrm>
              <a:off x="5882297" y="3223483"/>
              <a:ext cx="2002071" cy="49051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技能提升时间占比提高</a:t>
              </a:r>
              <a:r>
                <a:rPr lang="en-US" altLang="zh-CN" sz="1900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23%</a:t>
              </a:r>
              <a:endParaRPr lang="zh-CN" altLang="en-US" sz="19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测试指标值</a:t>
            </a:r>
          </a:p>
        </p:txBody>
      </p:sp>
    </p:spTree>
    <p:extLst>
      <p:ext uri="{BB962C8B-B14F-4D97-AF65-F5344CB8AC3E}">
        <p14:creationId xmlns:p14="http://schemas.microsoft.com/office/powerpoint/2010/main" val="15175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6"/>
          <p:cNvSpPr/>
          <p:nvPr/>
        </p:nvSpPr>
        <p:spPr>
          <a:xfrm rot="16200000">
            <a:off x="5120583" y="3748617"/>
            <a:ext cx="246651" cy="25652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grpSp>
        <p:nvGrpSpPr>
          <p:cNvPr id="18" name="Group 1"/>
          <p:cNvGrpSpPr/>
          <p:nvPr/>
        </p:nvGrpSpPr>
        <p:grpSpPr>
          <a:xfrm rot="16200000">
            <a:off x="4249199" y="3026399"/>
            <a:ext cx="53948" cy="1704528"/>
            <a:chOff x="6077893" y="2108487"/>
            <a:chExt cx="36214" cy="1552769"/>
          </a:xfrm>
          <a:solidFill>
            <a:schemeClr val="accent2"/>
          </a:solidFill>
        </p:grpSpPr>
        <p:cxnSp>
          <p:nvCxnSpPr>
            <p:cNvPr id="19" name="Straight Connector 14"/>
            <p:cNvCxnSpPr/>
            <p:nvPr/>
          </p:nvCxnSpPr>
          <p:spPr>
            <a:xfrm>
              <a:off x="6114107" y="2108487"/>
              <a:ext cx="0" cy="155276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4"/>
            <p:cNvCxnSpPr/>
            <p:nvPr/>
          </p:nvCxnSpPr>
          <p:spPr>
            <a:xfrm>
              <a:off x="6077893" y="2108487"/>
              <a:ext cx="0" cy="155276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"/>
          <p:cNvGrpSpPr/>
          <p:nvPr/>
        </p:nvGrpSpPr>
        <p:grpSpPr>
          <a:xfrm rot="16200000">
            <a:off x="6098021" y="3133775"/>
            <a:ext cx="53954" cy="1505658"/>
            <a:chOff x="6077893" y="3797444"/>
            <a:chExt cx="36214" cy="1371599"/>
          </a:xfrm>
          <a:solidFill>
            <a:schemeClr val="accent2"/>
          </a:solidFill>
        </p:grpSpPr>
        <p:cxnSp>
          <p:nvCxnSpPr>
            <p:cNvPr id="22" name="Straight Connector 19"/>
            <p:cNvCxnSpPr/>
            <p:nvPr/>
          </p:nvCxnSpPr>
          <p:spPr>
            <a:xfrm>
              <a:off x="6114107" y="3797444"/>
              <a:ext cx="0" cy="137159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5"/>
            <p:cNvCxnSpPr/>
            <p:nvPr/>
          </p:nvCxnSpPr>
          <p:spPr>
            <a:xfrm>
              <a:off x="6077893" y="3797444"/>
              <a:ext cx="0" cy="137159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3"/>
          <p:cNvGrpSpPr/>
          <p:nvPr/>
        </p:nvGrpSpPr>
        <p:grpSpPr>
          <a:xfrm rot="16200000">
            <a:off x="7982590" y="3036252"/>
            <a:ext cx="53951" cy="1704529"/>
            <a:chOff x="6077893" y="5305231"/>
            <a:chExt cx="36214" cy="1552769"/>
          </a:xfrm>
          <a:solidFill>
            <a:schemeClr val="accent2"/>
          </a:solidFill>
        </p:grpSpPr>
        <p:cxnSp>
          <p:nvCxnSpPr>
            <p:cNvPr id="25" name="Straight Connector 21"/>
            <p:cNvCxnSpPr/>
            <p:nvPr/>
          </p:nvCxnSpPr>
          <p:spPr>
            <a:xfrm>
              <a:off x="6114107" y="5305231"/>
              <a:ext cx="0" cy="155276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6"/>
            <p:cNvCxnSpPr/>
            <p:nvPr/>
          </p:nvCxnSpPr>
          <p:spPr>
            <a:xfrm>
              <a:off x="6077893" y="5305231"/>
              <a:ext cx="0" cy="1552769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40"/>
          <p:cNvSpPr/>
          <p:nvPr/>
        </p:nvSpPr>
        <p:spPr>
          <a:xfrm rot="16200000">
            <a:off x="3159917" y="3731367"/>
            <a:ext cx="246651" cy="25652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28" name="Oval 41"/>
          <p:cNvSpPr/>
          <p:nvPr/>
        </p:nvSpPr>
        <p:spPr>
          <a:xfrm rot="16200000">
            <a:off x="6882764" y="3751633"/>
            <a:ext cx="246651" cy="25652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333">
              <a:cs typeface="+mn-ea"/>
              <a:sym typeface="+mn-lt"/>
            </a:endParaRPr>
          </a:p>
        </p:txBody>
      </p:sp>
      <p:sp>
        <p:nvSpPr>
          <p:cNvPr id="29" name="Isosceles Triangle 45"/>
          <p:cNvSpPr/>
          <p:nvPr/>
        </p:nvSpPr>
        <p:spPr>
          <a:xfrm>
            <a:off x="3229330" y="3471380"/>
            <a:ext cx="125435" cy="21889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30" name="Isosceles Triangle 48"/>
          <p:cNvSpPr/>
          <p:nvPr/>
        </p:nvSpPr>
        <p:spPr>
          <a:xfrm rot="10800000" flipH="1">
            <a:off x="5189816" y="4054282"/>
            <a:ext cx="125435" cy="21889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31" name="Isosceles Triangle 69"/>
          <p:cNvSpPr/>
          <p:nvPr/>
        </p:nvSpPr>
        <p:spPr>
          <a:xfrm>
            <a:off x="6939809" y="3495932"/>
            <a:ext cx="125435" cy="21889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333">
              <a:cs typeface="+mn-ea"/>
              <a:sym typeface="+mn-lt"/>
            </a:endParaRPr>
          </a:p>
        </p:txBody>
      </p:sp>
      <p:sp>
        <p:nvSpPr>
          <p:cNvPr id="32" name="Rectangle 70"/>
          <p:cNvSpPr/>
          <p:nvPr/>
        </p:nvSpPr>
        <p:spPr>
          <a:xfrm>
            <a:off x="1776320" y="1850608"/>
            <a:ext cx="3060396" cy="1417826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177800" dist="635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33" name="TextBox 61"/>
          <p:cNvSpPr txBox="1"/>
          <p:nvPr/>
        </p:nvSpPr>
        <p:spPr>
          <a:xfrm>
            <a:off x="1776320" y="2365275"/>
            <a:ext cx="3060396" cy="179541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语言开发，支持第三方库；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良好的图形化界面，方便用例的管理和阅读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id-ID" sz="1467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62"/>
          <p:cNvSpPr txBox="1"/>
          <p:nvPr/>
        </p:nvSpPr>
        <p:spPr>
          <a:xfrm>
            <a:off x="1776320" y="1868601"/>
            <a:ext cx="3060396" cy="5846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RobotFrame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Work</a:t>
            </a:r>
          </a:p>
          <a:p>
            <a:pPr algn="ctr"/>
            <a:endParaRPr lang="id-ID" sz="1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Oval 40"/>
          <p:cNvSpPr/>
          <p:nvPr/>
        </p:nvSpPr>
        <p:spPr>
          <a:xfrm rot="16200000">
            <a:off x="8873172" y="3755966"/>
            <a:ext cx="246651" cy="25652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333">
              <a:cs typeface="+mn-ea"/>
              <a:sym typeface="+mn-lt"/>
            </a:endParaRPr>
          </a:p>
        </p:txBody>
      </p:sp>
      <p:sp>
        <p:nvSpPr>
          <p:cNvPr id="36" name="Isosceles Triangle 45"/>
          <p:cNvSpPr/>
          <p:nvPr/>
        </p:nvSpPr>
        <p:spPr>
          <a:xfrm rot="10800000">
            <a:off x="8942404" y="4074758"/>
            <a:ext cx="125435" cy="21889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333">
              <a:cs typeface="+mn-ea"/>
              <a:sym typeface="+mn-lt"/>
            </a:endParaRPr>
          </a:p>
        </p:txBody>
      </p:sp>
      <p:grpSp>
        <p:nvGrpSpPr>
          <p:cNvPr id="37" name="Group 1"/>
          <p:cNvGrpSpPr/>
          <p:nvPr/>
        </p:nvGrpSpPr>
        <p:grpSpPr>
          <a:xfrm rot="16200000">
            <a:off x="10271177" y="2713312"/>
            <a:ext cx="54010" cy="2346846"/>
            <a:chOff x="6077892" y="2108486"/>
            <a:chExt cx="36254" cy="2137898"/>
          </a:xfrm>
          <a:solidFill>
            <a:schemeClr val="accent2"/>
          </a:solidFill>
        </p:grpSpPr>
        <p:cxnSp>
          <p:nvCxnSpPr>
            <p:cNvPr id="38" name="Straight Connector 14"/>
            <p:cNvCxnSpPr/>
            <p:nvPr/>
          </p:nvCxnSpPr>
          <p:spPr>
            <a:xfrm rot="5400000" flipV="1">
              <a:off x="5045170" y="3177408"/>
              <a:ext cx="2137897" cy="54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4"/>
            <p:cNvCxnSpPr/>
            <p:nvPr/>
          </p:nvCxnSpPr>
          <p:spPr>
            <a:xfrm rot="5400000" flipV="1">
              <a:off x="5008945" y="3177435"/>
              <a:ext cx="2137896" cy="1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1"/>
          <p:cNvGrpSpPr/>
          <p:nvPr/>
        </p:nvGrpSpPr>
        <p:grpSpPr>
          <a:xfrm rot="16200000">
            <a:off x="1862233" y="2594864"/>
            <a:ext cx="54709" cy="2568460"/>
            <a:chOff x="6077893" y="1321466"/>
            <a:chExt cx="36727" cy="2339790"/>
          </a:xfrm>
          <a:solidFill>
            <a:schemeClr val="accent2"/>
          </a:solidFill>
        </p:grpSpPr>
        <p:cxnSp>
          <p:nvCxnSpPr>
            <p:cNvPr id="41" name="Straight Connector 14"/>
            <p:cNvCxnSpPr/>
            <p:nvPr/>
          </p:nvCxnSpPr>
          <p:spPr>
            <a:xfrm rot="5400000">
              <a:off x="4944469" y="2491105"/>
              <a:ext cx="2339789" cy="513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4"/>
            <p:cNvCxnSpPr/>
            <p:nvPr/>
          </p:nvCxnSpPr>
          <p:spPr>
            <a:xfrm rot="5400000">
              <a:off x="4908253" y="2491106"/>
              <a:ext cx="2339789" cy="510"/>
            </a:xfrm>
            <a:prstGeom prst="line">
              <a:avLst/>
            </a:prstGeom>
            <a:grpFill/>
            <a:ln w="19050" cmpd="sng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71"/>
          <p:cNvSpPr/>
          <p:nvPr/>
        </p:nvSpPr>
        <p:spPr>
          <a:xfrm>
            <a:off x="4461785" y="1509585"/>
            <a:ext cx="638619" cy="638619"/>
          </a:xfrm>
          <a:prstGeom prst="ellipse">
            <a:avLst/>
          </a:prstGeom>
          <a:solidFill>
            <a:schemeClr val="bg1"/>
          </a:solidFill>
          <a:ln w="730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US" sz="3066" b="1" dirty="0">
                <a:solidFill>
                  <a:schemeClr val="accent2"/>
                </a:solidFill>
                <a:cs typeface="+mn-ea"/>
                <a:sym typeface="+mn-lt"/>
              </a:rPr>
              <a:t>1</a:t>
            </a:r>
            <a:endParaRPr lang="id-ID" sz="3066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4" name="TextBox 72"/>
          <p:cNvSpPr txBox="1"/>
          <p:nvPr/>
        </p:nvSpPr>
        <p:spPr>
          <a:xfrm rot="16200000">
            <a:off x="6949557" y="2505714"/>
            <a:ext cx="601412" cy="31808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id-ID" sz="1467" dirty="0">
                <a:solidFill>
                  <a:schemeClr val="bg1"/>
                </a:solidFill>
                <a:cs typeface="+mn-ea"/>
                <a:sym typeface="+mn-lt"/>
              </a:rPr>
              <a:t>2014</a:t>
            </a:r>
          </a:p>
        </p:txBody>
      </p:sp>
      <p:sp>
        <p:nvSpPr>
          <p:cNvPr id="45" name="Rectangle 70"/>
          <p:cNvSpPr/>
          <p:nvPr/>
        </p:nvSpPr>
        <p:spPr>
          <a:xfrm>
            <a:off x="5475890" y="1850166"/>
            <a:ext cx="3060396" cy="141782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177800" dist="635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46" name="TextBox 74"/>
          <p:cNvSpPr txBox="1"/>
          <p:nvPr/>
        </p:nvSpPr>
        <p:spPr>
          <a:xfrm>
            <a:off x="5475890" y="2279992"/>
            <a:ext cx="3060396" cy="76953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id-ID" sz="1467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TextBox 75"/>
          <p:cNvSpPr txBox="1"/>
          <p:nvPr/>
        </p:nvSpPr>
        <p:spPr>
          <a:xfrm>
            <a:off x="5475890" y="1868159"/>
            <a:ext cx="3060396" cy="3384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599" b="1" dirty="0">
                <a:solidFill>
                  <a:schemeClr val="bg1"/>
                </a:solidFill>
                <a:cs typeface="+mn-ea"/>
                <a:sym typeface="+mn-lt"/>
              </a:rPr>
              <a:t>项目三完成情况</a:t>
            </a:r>
            <a:endParaRPr lang="id-ID" sz="1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Oval 71"/>
          <p:cNvSpPr/>
          <p:nvPr/>
        </p:nvSpPr>
        <p:spPr>
          <a:xfrm>
            <a:off x="8161355" y="1509144"/>
            <a:ext cx="638619" cy="638619"/>
          </a:xfrm>
          <a:prstGeom prst="ellipse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US" sz="3066" b="1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  <a:endParaRPr lang="id-ID" sz="3066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9" name="Rectangle 70"/>
          <p:cNvSpPr/>
          <p:nvPr/>
        </p:nvSpPr>
        <p:spPr>
          <a:xfrm>
            <a:off x="3729995" y="4602983"/>
            <a:ext cx="3060396" cy="1417826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177800" dist="635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50" name="TextBox 78"/>
          <p:cNvSpPr txBox="1"/>
          <p:nvPr/>
        </p:nvSpPr>
        <p:spPr>
          <a:xfrm>
            <a:off x="3729995" y="5032807"/>
            <a:ext cx="3060396" cy="76953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id-ID" sz="1467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79"/>
          <p:cNvSpPr txBox="1"/>
          <p:nvPr/>
        </p:nvSpPr>
        <p:spPr>
          <a:xfrm>
            <a:off x="3729995" y="4620976"/>
            <a:ext cx="3060396" cy="338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599" b="1" dirty="0">
                <a:solidFill>
                  <a:schemeClr val="bg1"/>
                </a:solidFill>
                <a:cs typeface="+mn-ea"/>
                <a:sym typeface="+mn-lt"/>
              </a:rPr>
              <a:t>项目二完成情况</a:t>
            </a:r>
            <a:endParaRPr lang="id-ID" sz="1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Oval 71"/>
          <p:cNvSpPr/>
          <p:nvPr/>
        </p:nvSpPr>
        <p:spPr>
          <a:xfrm>
            <a:off x="6415460" y="4261959"/>
            <a:ext cx="638619" cy="638619"/>
          </a:xfrm>
          <a:prstGeom prst="ellipse">
            <a:avLst/>
          </a:prstGeom>
          <a:solidFill>
            <a:schemeClr val="bg1"/>
          </a:solidFill>
          <a:ln w="730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US" sz="3066" b="1" dirty="0">
                <a:solidFill>
                  <a:schemeClr val="accent2"/>
                </a:solidFill>
                <a:cs typeface="+mn-ea"/>
                <a:sym typeface="+mn-lt"/>
              </a:rPr>
              <a:t>2</a:t>
            </a:r>
            <a:endParaRPr lang="id-ID" sz="3066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3" name="TextBox 81"/>
          <p:cNvSpPr txBox="1"/>
          <p:nvPr/>
        </p:nvSpPr>
        <p:spPr>
          <a:xfrm rot="16200000">
            <a:off x="8958319" y="5257786"/>
            <a:ext cx="601412" cy="318084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id-ID" sz="1467" dirty="0">
                <a:solidFill>
                  <a:schemeClr val="bg1"/>
                </a:solidFill>
                <a:cs typeface="+mn-ea"/>
                <a:sym typeface="+mn-lt"/>
              </a:rPr>
              <a:t>2014</a:t>
            </a:r>
          </a:p>
        </p:txBody>
      </p:sp>
      <p:sp>
        <p:nvSpPr>
          <p:cNvPr id="54" name="Rectangle 70"/>
          <p:cNvSpPr/>
          <p:nvPr/>
        </p:nvSpPr>
        <p:spPr>
          <a:xfrm>
            <a:off x="7484651" y="4602239"/>
            <a:ext cx="3060396" cy="141782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177800" dist="635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id-ID" sz="1467">
              <a:cs typeface="+mn-ea"/>
              <a:sym typeface="+mn-lt"/>
            </a:endParaRPr>
          </a:p>
        </p:txBody>
      </p:sp>
      <p:sp>
        <p:nvSpPr>
          <p:cNvPr id="55" name="TextBox 83"/>
          <p:cNvSpPr txBox="1"/>
          <p:nvPr/>
        </p:nvSpPr>
        <p:spPr>
          <a:xfrm>
            <a:off x="7484651" y="5032064"/>
            <a:ext cx="3060396" cy="76953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46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id-ID" sz="1467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TextBox 84"/>
          <p:cNvSpPr txBox="1"/>
          <p:nvPr/>
        </p:nvSpPr>
        <p:spPr>
          <a:xfrm>
            <a:off x="7484651" y="4620231"/>
            <a:ext cx="3060396" cy="3384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3" tIns="45712" rIns="91423" bIns="45712" rtlCol="0">
            <a:spAutoFit/>
          </a:bodyPr>
          <a:lstStyle/>
          <a:p>
            <a:pPr algn="ctr"/>
            <a:r>
              <a:rPr lang="zh-CN" altLang="en-US" sz="1599" b="1" dirty="0">
                <a:solidFill>
                  <a:schemeClr val="bg1"/>
                </a:solidFill>
                <a:cs typeface="+mn-ea"/>
                <a:sym typeface="+mn-lt"/>
              </a:rPr>
              <a:t>项目四完成情况</a:t>
            </a:r>
            <a:endParaRPr lang="id-ID" sz="159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Oval 71"/>
          <p:cNvSpPr/>
          <p:nvPr/>
        </p:nvSpPr>
        <p:spPr>
          <a:xfrm>
            <a:off x="10170117" y="4261218"/>
            <a:ext cx="638619" cy="638619"/>
          </a:xfrm>
          <a:prstGeom prst="ellipse">
            <a:avLst/>
          </a:prstGeom>
          <a:solidFill>
            <a:schemeClr val="bg1"/>
          </a:solidFill>
          <a:ln w="730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r>
              <a:rPr lang="en-US" sz="3066" b="1" dirty="0">
                <a:solidFill>
                  <a:schemeClr val="accent1"/>
                </a:solidFill>
                <a:cs typeface="+mn-ea"/>
                <a:sym typeface="+mn-lt"/>
              </a:rPr>
              <a:t>4</a:t>
            </a:r>
            <a:endParaRPr lang="id-ID" sz="3066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6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1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4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7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6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2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8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1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4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7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0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3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6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43" grpId="0" animBg="1"/>
      <p:bldP spid="44" grpId="0"/>
      <p:bldP spid="45" grpId="0" animBg="1"/>
      <p:bldP spid="46" grpId="0"/>
      <p:bldP spid="47" grpId="0" animBg="1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 animBg="1"/>
      <p:bldP spid="55" grpId="0"/>
      <p:bldP spid="56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1"/>
          <p:cNvSpPr txBox="1"/>
          <p:nvPr/>
        </p:nvSpPr>
        <p:spPr>
          <a:xfrm>
            <a:off x="3611744" y="2551805"/>
            <a:ext cx="1015663" cy="400296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66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  <a:endParaRPr lang="en-US" altLang="zh-CN" sz="6600" b="1" dirty="0">
              <a:solidFill>
                <a:srgbClr val="2C8E9E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01"/>
          <p:cNvGrpSpPr/>
          <p:nvPr/>
        </p:nvGrpSpPr>
        <p:grpSpPr>
          <a:xfrm>
            <a:off x="5017250" y="1550269"/>
            <a:ext cx="797504" cy="797504"/>
            <a:chOff x="3529981" y="507683"/>
            <a:chExt cx="598350" cy="598350"/>
          </a:xfrm>
        </p:grpSpPr>
        <p:sp>
          <p:nvSpPr>
            <p:cNvPr id="4" name="01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solidFill>
                  <a:srgbClr val="2C8E9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01"/>
            <p:cNvSpPr txBox="1"/>
            <p:nvPr/>
          </p:nvSpPr>
          <p:spPr>
            <a:xfrm>
              <a:off x="3572571" y="556721"/>
              <a:ext cx="537847" cy="5002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rgbClr val="2C8E9E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01</a:t>
              </a:r>
              <a:endParaRPr lang="zh-CN" altLang="en-US" sz="3733" dirty="0">
                <a:solidFill>
                  <a:srgbClr val="2C8E9E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01"/>
          <p:cNvSpPr/>
          <p:nvPr/>
        </p:nvSpPr>
        <p:spPr>
          <a:xfrm>
            <a:off x="6292988" y="1690046"/>
            <a:ext cx="2392001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测试管理</a:t>
            </a:r>
            <a:endParaRPr lang="en-US" altLang="zh-CN" sz="2275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38" b="1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CLICK TO ADD CAPTION TEXT</a:t>
            </a:r>
            <a:endParaRPr lang="zh-CN" altLang="en-US" sz="1138" b="1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01"/>
          <p:cNvSpPr/>
          <p:nvPr/>
        </p:nvSpPr>
        <p:spPr>
          <a:xfrm>
            <a:off x="6292988" y="2694064"/>
            <a:ext cx="2392001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测试策略</a:t>
            </a:r>
            <a:endParaRPr lang="en-US" altLang="zh-CN" sz="2275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38" b="1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CLICK TO ADD CAPTION TEXT</a:t>
            </a:r>
            <a:endParaRPr lang="zh-CN" altLang="en-US" sz="1138" b="1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01"/>
          <p:cNvSpPr/>
          <p:nvPr/>
        </p:nvSpPr>
        <p:spPr>
          <a:xfrm>
            <a:off x="6253413" y="4702104"/>
            <a:ext cx="2392001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技能提升</a:t>
            </a:r>
            <a:endParaRPr lang="en-US" altLang="zh-CN" sz="2275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38" b="1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CLICK TO ADD CAPTION TEXT</a:t>
            </a:r>
            <a:endParaRPr lang="zh-CN" altLang="en-US" sz="1138" b="1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01"/>
          <p:cNvGrpSpPr/>
          <p:nvPr/>
        </p:nvGrpSpPr>
        <p:grpSpPr>
          <a:xfrm>
            <a:off x="5062914" y="2601645"/>
            <a:ext cx="797504" cy="797504"/>
            <a:chOff x="3529981" y="507683"/>
            <a:chExt cx="598350" cy="598350"/>
          </a:xfrm>
        </p:grpSpPr>
        <p:sp>
          <p:nvSpPr>
            <p:cNvPr id="10" name="01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solidFill>
                  <a:srgbClr val="2C8E9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01"/>
            <p:cNvSpPr txBox="1"/>
            <p:nvPr/>
          </p:nvSpPr>
          <p:spPr>
            <a:xfrm>
              <a:off x="3563824" y="596358"/>
              <a:ext cx="537847" cy="5002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rgbClr val="2C8E9E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02</a:t>
              </a:r>
              <a:endParaRPr lang="zh-CN" altLang="en-US" sz="3733" dirty="0">
                <a:solidFill>
                  <a:srgbClr val="2C8E9E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01"/>
          <p:cNvGrpSpPr/>
          <p:nvPr/>
        </p:nvGrpSpPr>
        <p:grpSpPr>
          <a:xfrm>
            <a:off x="5070482" y="4590357"/>
            <a:ext cx="797504" cy="797504"/>
            <a:chOff x="3529981" y="507683"/>
            <a:chExt cx="598350" cy="598350"/>
          </a:xfrm>
        </p:grpSpPr>
        <p:sp>
          <p:nvSpPr>
            <p:cNvPr id="13" name="01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solidFill>
                  <a:srgbClr val="2C8E9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01"/>
            <p:cNvSpPr txBox="1"/>
            <p:nvPr/>
          </p:nvSpPr>
          <p:spPr>
            <a:xfrm>
              <a:off x="3566892" y="580979"/>
              <a:ext cx="537847" cy="5002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rgbClr val="2C8E9E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04</a:t>
              </a:r>
              <a:endParaRPr lang="zh-CN" altLang="en-US" sz="3733" dirty="0">
                <a:solidFill>
                  <a:srgbClr val="2C8E9E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01"/>
          <p:cNvGrpSpPr/>
          <p:nvPr/>
        </p:nvGrpSpPr>
        <p:grpSpPr>
          <a:xfrm>
            <a:off x="5059977" y="3603674"/>
            <a:ext cx="797504" cy="797504"/>
            <a:chOff x="3529981" y="507683"/>
            <a:chExt cx="598350" cy="598350"/>
          </a:xfrm>
        </p:grpSpPr>
        <p:sp>
          <p:nvSpPr>
            <p:cNvPr id="16" name="01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3">
                <a:solidFill>
                  <a:srgbClr val="2C8E9E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01"/>
            <p:cNvSpPr txBox="1"/>
            <p:nvPr/>
          </p:nvSpPr>
          <p:spPr>
            <a:xfrm>
              <a:off x="3574772" y="580995"/>
              <a:ext cx="537847" cy="5002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3" dirty="0">
                  <a:solidFill>
                    <a:srgbClr val="2C8E9E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03</a:t>
              </a:r>
              <a:endParaRPr lang="zh-CN" altLang="en-US" sz="3733" dirty="0">
                <a:solidFill>
                  <a:srgbClr val="2C8E9E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" name="01"/>
          <p:cNvSpPr/>
          <p:nvPr/>
        </p:nvSpPr>
        <p:spPr>
          <a:xfrm>
            <a:off x="6253412" y="3698085"/>
            <a:ext cx="2392001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5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专项测试</a:t>
            </a:r>
            <a:endParaRPr lang="en-US" altLang="zh-CN" sz="2275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38" b="1" dirty="0">
                <a:solidFill>
                  <a:srgbClr val="2C8E9E"/>
                </a:solidFill>
                <a:latin typeface="微软雅黑" pitchFamily="34" charset="-122"/>
                <a:ea typeface="微软雅黑" pitchFamily="34" charset="-122"/>
              </a:rPr>
              <a:t>CLICK TO ADD CAPTION TEXT</a:t>
            </a:r>
            <a:endParaRPr lang="zh-CN" altLang="en-US" sz="1138" b="1" dirty="0">
              <a:solidFill>
                <a:srgbClr val="2C8E9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8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7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6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6" grpId="0"/>
          <p:bldP spid="7" grpId="0"/>
          <p:bldP spid="8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8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7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6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7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6" grpId="0"/>
          <p:bldP spid="7" grpId="0"/>
          <p:bldP spid="8" grpId="0"/>
          <p:bldP spid="1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480251" y="238193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400" b="1" dirty="0">
                <a:solidFill>
                  <a:srgbClr val="2C8E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专项测试</a:t>
            </a:r>
          </a:p>
        </p:txBody>
      </p:sp>
      <p:sp>
        <p:nvSpPr>
          <p:cNvPr id="17" name="01"/>
          <p:cNvSpPr txBox="1"/>
          <p:nvPr/>
        </p:nvSpPr>
        <p:spPr>
          <a:xfrm>
            <a:off x="3309922" y="2134882"/>
            <a:ext cx="2195043" cy="21236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altLang="zh-CN" sz="138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5480251" y="3151367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480251" y="358792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69200" y="3196711"/>
            <a:ext cx="166744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69200" y="3633265"/>
            <a:ext cx="1906291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稳定性测试等</a:t>
            </a:r>
          </a:p>
        </p:txBody>
      </p:sp>
    </p:spTree>
    <p:extLst>
      <p:ext uri="{BB962C8B-B14F-4D97-AF65-F5344CB8AC3E}">
        <p14:creationId xmlns:p14="http://schemas.microsoft.com/office/powerpoint/2010/main" val="929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0" grpId="0"/>
      <p:bldP spid="11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5344683" y="1529786"/>
            <a:ext cx="1379887" cy="1980833"/>
          </a:xfrm>
          <a:custGeom>
            <a:avLst/>
            <a:gdLst/>
            <a:ahLst/>
            <a:cxnLst>
              <a:cxn ang="0">
                <a:pos x="224" y="205"/>
              </a:cxn>
              <a:cxn ang="0">
                <a:pos x="207" y="229"/>
              </a:cxn>
              <a:cxn ang="0">
                <a:pos x="201" y="220"/>
              </a:cxn>
              <a:cxn ang="0">
                <a:pos x="179" y="211"/>
              </a:cxn>
              <a:cxn ang="0">
                <a:pos x="156" y="220"/>
              </a:cxn>
              <a:cxn ang="0">
                <a:pos x="147" y="243"/>
              </a:cxn>
              <a:cxn ang="0">
                <a:pos x="156" y="265"/>
              </a:cxn>
              <a:cxn ang="0">
                <a:pos x="175" y="275"/>
              </a:cxn>
              <a:cxn ang="0">
                <a:pos x="141" y="322"/>
              </a:cxn>
              <a:cxn ang="0">
                <a:pos x="122" y="283"/>
              </a:cxn>
              <a:cxn ang="0">
                <a:pos x="102" y="322"/>
              </a:cxn>
              <a:cxn ang="0">
                <a:pos x="63" y="269"/>
              </a:cxn>
              <a:cxn ang="0">
                <a:pos x="54" y="283"/>
              </a:cxn>
              <a:cxn ang="0">
                <a:pos x="32" y="293"/>
              </a:cxn>
              <a:cxn ang="0">
                <a:pos x="9" y="283"/>
              </a:cxn>
              <a:cxn ang="0">
                <a:pos x="0" y="261"/>
              </a:cxn>
              <a:cxn ang="0">
                <a:pos x="9" y="238"/>
              </a:cxn>
              <a:cxn ang="0">
                <a:pos x="32" y="229"/>
              </a:cxn>
              <a:cxn ang="0">
                <a:pos x="33" y="229"/>
              </a:cxn>
              <a:cxn ang="0">
                <a:pos x="15" y="205"/>
              </a:cxn>
              <a:cxn ang="0">
                <a:pos x="122" y="0"/>
              </a:cxn>
              <a:cxn ang="0">
                <a:pos x="224" y="205"/>
              </a:cxn>
            </a:cxnLst>
            <a:rect l="0" t="0" r="r" b="b"/>
            <a:pathLst>
              <a:path w="224" h="322">
                <a:moveTo>
                  <a:pt x="224" y="205"/>
                </a:moveTo>
                <a:cubicBezTo>
                  <a:pt x="207" y="229"/>
                  <a:pt x="207" y="229"/>
                  <a:pt x="207" y="229"/>
                </a:cubicBezTo>
                <a:cubicBezTo>
                  <a:pt x="206" y="226"/>
                  <a:pt x="204" y="223"/>
                  <a:pt x="201" y="220"/>
                </a:cubicBezTo>
                <a:cubicBezTo>
                  <a:pt x="195" y="214"/>
                  <a:pt x="188" y="211"/>
                  <a:pt x="179" y="211"/>
                </a:cubicBezTo>
                <a:cubicBezTo>
                  <a:pt x="170" y="211"/>
                  <a:pt x="163" y="214"/>
                  <a:pt x="156" y="220"/>
                </a:cubicBezTo>
                <a:cubicBezTo>
                  <a:pt x="150" y="227"/>
                  <a:pt x="147" y="234"/>
                  <a:pt x="147" y="243"/>
                </a:cubicBezTo>
                <a:cubicBezTo>
                  <a:pt x="147" y="252"/>
                  <a:pt x="150" y="259"/>
                  <a:pt x="156" y="265"/>
                </a:cubicBezTo>
                <a:cubicBezTo>
                  <a:pt x="162" y="271"/>
                  <a:pt x="168" y="274"/>
                  <a:pt x="175" y="275"/>
                </a:cubicBezTo>
                <a:cubicBezTo>
                  <a:pt x="141" y="322"/>
                  <a:pt x="141" y="322"/>
                  <a:pt x="141" y="322"/>
                </a:cubicBezTo>
                <a:cubicBezTo>
                  <a:pt x="122" y="283"/>
                  <a:pt x="122" y="283"/>
                  <a:pt x="122" y="283"/>
                </a:cubicBezTo>
                <a:cubicBezTo>
                  <a:pt x="102" y="322"/>
                  <a:pt x="102" y="322"/>
                  <a:pt x="102" y="322"/>
                </a:cubicBezTo>
                <a:cubicBezTo>
                  <a:pt x="63" y="269"/>
                  <a:pt x="63" y="269"/>
                  <a:pt x="63" y="269"/>
                </a:cubicBezTo>
                <a:cubicBezTo>
                  <a:pt x="61" y="275"/>
                  <a:pt x="58" y="279"/>
                  <a:pt x="54" y="283"/>
                </a:cubicBezTo>
                <a:cubicBezTo>
                  <a:pt x="48" y="290"/>
                  <a:pt x="41" y="293"/>
                  <a:pt x="32" y="293"/>
                </a:cubicBezTo>
                <a:cubicBezTo>
                  <a:pt x="23" y="293"/>
                  <a:pt x="15" y="290"/>
                  <a:pt x="9" y="283"/>
                </a:cubicBezTo>
                <a:cubicBezTo>
                  <a:pt x="3" y="277"/>
                  <a:pt x="0" y="270"/>
                  <a:pt x="0" y="261"/>
                </a:cubicBezTo>
                <a:cubicBezTo>
                  <a:pt x="0" y="252"/>
                  <a:pt x="3" y="245"/>
                  <a:pt x="9" y="238"/>
                </a:cubicBezTo>
                <a:cubicBezTo>
                  <a:pt x="15" y="232"/>
                  <a:pt x="23" y="229"/>
                  <a:pt x="32" y="229"/>
                </a:cubicBezTo>
                <a:cubicBezTo>
                  <a:pt x="32" y="229"/>
                  <a:pt x="32" y="229"/>
                  <a:pt x="33" y="229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22" y="0"/>
                  <a:pt x="122" y="0"/>
                  <a:pt x="122" y="0"/>
                </a:cubicBezTo>
                <a:lnTo>
                  <a:pt x="224" y="205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4034637" y="2791085"/>
            <a:ext cx="1938614" cy="1420021"/>
          </a:xfrm>
          <a:custGeom>
            <a:avLst/>
            <a:gdLst/>
            <a:ahLst/>
            <a:cxnLst>
              <a:cxn ang="0">
                <a:pos x="315" y="117"/>
              </a:cxn>
              <a:cxn ang="0">
                <a:pos x="272" y="124"/>
              </a:cxn>
              <a:cxn ang="0">
                <a:pos x="303" y="156"/>
              </a:cxn>
              <a:cxn ang="0">
                <a:pos x="245" y="176"/>
              </a:cxn>
              <a:cxn ang="0">
                <a:pos x="245" y="176"/>
              </a:cxn>
              <a:cxn ang="0">
                <a:pos x="255" y="199"/>
              </a:cxn>
              <a:cxn ang="0">
                <a:pos x="245" y="221"/>
              </a:cxn>
              <a:cxn ang="0">
                <a:pos x="223" y="231"/>
              </a:cxn>
              <a:cxn ang="0">
                <a:pos x="200" y="221"/>
              </a:cxn>
              <a:cxn ang="0">
                <a:pos x="191" y="199"/>
              </a:cxn>
              <a:cxn ang="0">
                <a:pos x="191" y="195"/>
              </a:cxn>
              <a:cxn ang="0">
                <a:pos x="166" y="204"/>
              </a:cxn>
              <a:cxn ang="0">
                <a:pos x="0" y="36"/>
              </a:cxn>
              <a:cxn ang="0">
                <a:pos x="228" y="0"/>
              </a:cxn>
              <a:cxn ang="0">
                <a:pos x="246" y="24"/>
              </a:cxn>
              <a:cxn ang="0">
                <a:pos x="245" y="24"/>
              </a:cxn>
              <a:cxn ang="0">
                <a:pos x="222" y="33"/>
              </a:cxn>
              <a:cxn ang="0">
                <a:pos x="213" y="56"/>
              </a:cxn>
              <a:cxn ang="0">
                <a:pos x="222" y="78"/>
              </a:cxn>
              <a:cxn ang="0">
                <a:pos x="245" y="88"/>
              </a:cxn>
              <a:cxn ang="0">
                <a:pos x="267" y="78"/>
              </a:cxn>
              <a:cxn ang="0">
                <a:pos x="276" y="64"/>
              </a:cxn>
              <a:cxn ang="0">
                <a:pos x="315" y="117"/>
              </a:cxn>
            </a:cxnLst>
            <a:rect l="0" t="0" r="r" b="b"/>
            <a:pathLst>
              <a:path w="315" h="231">
                <a:moveTo>
                  <a:pt x="315" y="117"/>
                </a:moveTo>
                <a:cubicBezTo>
                  <a:pt x="272" y="124"/>
                  <a:pt x="272" y="124"/>
                  <a:pt x="272" y="124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51" y="182"/>
                  <a:pt x="255" y="190"/>
                  <a:pt x="255" y="199"/>
                </a:cubicBezTo>
                <a:cubicBezTo>
                  <a:pt x="255" y="208"/>
                  <a:pt x="251" y="215"/>
                  <a:pt x="245" y="221"/>
                </a:cubicBezTo>
                <a:cubicBezTo>
                  <a:pt x="239" y="227"/>
                  <a:pt x="232" y="231"/>
                  <a:pt x="223" y="231"/>
                </a:cubicBezTo>
                <a:cubicBezTo>
                  <a:pt x="214" y="231"/>
                  <a:pt x="206" y="227"/>
                  <a:pt x="200" y="221"/>
                </a:cubicBezTo>
                <a:cubicBezTo>
                  <a:pt x="194" y="215"/>
                  <a:pt x="191" y="208"/>
                  <a:pt x="191" y="199"/>
                </a:cubicBezTo>
                <a:cubicBezTo>
                  <a:pt x="191" y="198"/>
                  <a:pt x="191" y="196"/>
                  <a:pt x="191" y="195"/>
                </a:cubicBezTo>
                <a:cubicBezTo>
                  <a:pt x="166" y="204"/>
                  <a:pt x="166" y="204"/>
                  <a:pt x="166" y="204"/>
                </a:cubicBezTo>
                <a:cubicBezTo>
                  <a:pt x="0" y="36"/>
                  <a:pt x="0" y="36"/>
                  <a:pt x="0" y="36"/>
                </a:cubicBezTo>
                <a:cubicBezTo>
                  <a:pt x="228" y="0"/>
                  <a:pt x="228" y="0"/>
                  <a:pt x="228" y="0"/>
                </a:cubicBezTo>
                <a:cubicBezTo>
                  <a:pt x="246" y="24"/>
                  <a:pt x="246" y="24"/>
                  <a:pt x="246" y="24"/>
                </a:cubicBezTo>
                <a:cubicBezTo>
                  <a:pt x="245" y="24"/>
                  <a:pt x="245" y="24"/>
                  <a:pt x="245" y="24"/>
                </a:cubicBezTo>
                <a:cubicBezTo>
                  <a:pt x="236" y="24"/>
                  <a:pt x="228" y="27"/>
                  <a:pt x="222" y="33"/>
                </a:cubicBezTo>
                <a:cubicBezTo>
                  <a:pt x="216" y="40"/>
                  <a:pt x="213" y="47"/>
                  <a:pt x="213" y="56"/>
                </a:cubicBezTo>
                <a:cubicBezTo>
                  <a:pt x="213" y="65"/>
                  <a:pt x="216" y="72"/>
                  <a:pt x="222" y="78"/>
                </a:cubicBezTo>
                <a:cubicBezTo>
                  <a:pt x="228" y="85"/>
                  <a:pt x="236" y="88"/>
                  <a:pt x="245" y="88"/>
                </a:cubicBezTo>
                <a:cubicBezTo>
                  <a:pt x="254" y="88"/>
                  <a:pt x="261" y="85"/>
                  <a:pt x="267" y="78"/>
                </a:cubicBezTo>
                <a:cubicBezTo>
                  <a:pt x="271" y="74"/>
                  <a:pt x="274" y="70"/>
                  <a:pt x="276" y="64"/>
                </a:cubicBezTo>
                <a:lnTo>
                  <a:pt x="315" y="117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4735162" y="3749756"/>
            <a:ext cx="1650785" cy="1809416"/>
          </a:xfrm>
          <a:custGeom>
            <a:avLst/>
            <a:gdLst/>
            <a:ahLst/>
            <a:cxnLst>
              <a:cxn ang="0">
                <a:pos x="189" y="0"/>
              </a:cxn>
              <a:cxn ang="0">
                <a:pos x="179" y="46"/>
              </a:cxn>
              <a:cxn ang="0">
                <a:pos x="221" y="24"/>
              </a:cxn>
              <a:cxn ang="0">
                <a:pos x="219" y="89"/>
              </a:cxn>
              <a:cxn ang="0">
                <a:pos x="236" y="84"/>
              </a:cxn>
              <a:cxn ang="0">
                <a:pos x="258" y="93"/>
              </a:cxn>
              <a:cxn ang="0">
                <a:pos x="268" y="116"/>
              </a:cxn>
              <a:cxn ang="0">
                <a:pos x="258" y="138"/>
              </a:cxn>
              <a:cxn ang="0">
                <a:pos x="236" y="148"/>
              </a:cxn>
              <a:cxn ang="0">
                <a:pos x="218" y="142"/>
              </a:cxn>
              <a:cxn ang="0">
                <a:pos x="218" y="176"/>
              </a:cxn>
              <a:cxn ang="0">
                <a:pos x="0" y="294"/>
              </a:cxn>
              <a:cxn ang="0">
                <a:pos x="52" y="48"/>
              </a:cxn>
              <a:cxn ang="0">
                <a:pos x="77" y="39"/>
              </a:cxn>
              <a:cxn ang="0">
                <a:pos x="77" y="43"/>
              </a:cxn>
              <a:cxn ang="0">
                <a:pos x="86" y="65"/>
              </a:cxn>
              <a:cxn ang="0">
                <a:pos x="109" y="75"/>
              </a:cxn>
              <a:cxn ang="0">
                <a:pos x="131" y="65"/>
              </a:cxn>
              <a:cxn ang="0">
                <a:pos x="141" y="43"/>
              </a:cxn>
              <a:cxn ang="0">
                <a:pos x="131" y="20"/>
              </a:cxn>
              <a:cxn ang="0">
                <a:pos x="131" y="20"/>
              </a:cxn>
              <a:cxn ang="0">
                <a:pos x="189" y="0"/>
              </a:cxn>
            </a:cxnLst>
            <a:rect l="0" t="0" r="r" b="b"/>
            <a:pathLst>
              <a:path w="268" h="294">
                <a:moveTo>
                  <a:pt x="189" y="0"/>
                </a:moveTo>
                <a:cubicBezTo>
                  <a:pt x="179" y="46"/>
                  <a:pt x="179" y="46"/>
                  <a:pt x="179" y="46"/>
                </a:cubicBezTo>
                <a:cubicBezTo>
                  <a:pt x="221" y="24"/>
                  <a:pt x="221" y="24"/>
                  <a:pt x="221" y="24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24" y="86"/>
                  <a:pt x="230" y="84"/>
                  <a:pt x="236" y="84"/>
                </a:cubicBezTo>
                <a:cubicBezTo>
                  <a:pt x="245" y="84"/>
                  <a:pt x="252" y="87"/>
                  <a:pt x="258" y="93"/>
                </a:cubicBezTo>
                <a:cubicBezTo>
                  <a:pt x="265" y="99"/>
                  <a:pt x="268" y="107"/>
                  <a:pt x="268" y="116"/>
                </a:cubicBezTo>
                <a:cubicBezTo>
                  <a:pt x="268" y="125"/>
                  <a:pt x="265" y="132"/>
                  <a:pt x="258" y="138"/>
                </a:cubicBezTo>
                <a:cubicBezTo>
                  <a:pt x="252" y="144"/>
                  <a:pt x="245" y="148"/>
                  <a:pt x="236" y="148"/>
                </a:cubicBezTo>
                <a:cubicBezTo>
                  <a:pt x="229" y="148"/>
                  <a:pt x="224" y="146"/>
                  <a:pt x="218" y="142"/>
                </a:cubicBezTo>
                <a:cubicBezTo>
                  <a:pt x="218" y="176"/>
                  <a:pt x="218" y="176"/>
                  <a:pt x="218" y="176"/>
                </a:cubicBezTo>
                <a:cubicBezTo>
                  <a:pt x="0" y="294"/>
                  <a:pt x="0" y="294"/>
                  <a:pt x="0" y="294"/>
                </a:cubicBezTo>
                <a:cubicBezTo>
                  <a:pt x="52" y="48"/>
                  <a:pt x="52" y="48"/>
                  <a:pt x="52" y="48"/>
                </a:cubicBezTo>
                <a:cubicBezTo>
                  <a:pt x="77" y="39"/>
                  <a:pt x="77" y="39"/>
                  <a:pt x="77" y="39"/>
                </a:cubicBezTo>
                <a:cubicBezTo>
                  <a:pt x="77" y="40"/>
                  <a:pt x="77" y="42"/>
                  <a:pt x="77" y="43"/>
                </a:cubicBezTo>
                <a:cubicBezTo>
                  <a:pt x="77" y="52"/>
                  <a:pt x="80" y="59"/>
                  <a:pt x="86" y="65"/>
                </a:cubicBezTo>
                <a:cubicBezTo>
                  <a:pt x="92" y="71"/>
                  <a:pt x="100" y="75"/>
                  <a:pt x="109" y="75"/>
                </a:cubicBezTo>
                <a:cubicBezTo>
                  <a:pt x="118" y="75"/>
                  <a:pt x="125" y="71"/>
                  <a:pt x="131" y="65"/>
                </a:cubicBezTo>
                <a:cubicBezTo>
                  <a:pt x="137" y="59"/>
                  <a:pt x="141" y="52"/>
                  <a:pt x="141" y="43"/>
                </a:cubicBezTo>
                <a:cubicBezTo>
                  <a:pt x="141" y="34"/>
                  <a:pt x="137" y="26"/>
                  <a:pt x="131" y="20"/>
                </a:cubicBezTo>
                <a:cubicBezTo>
                  <a:pt x="131" y="20"/>
                  <a:pt x="131" y="20"/>
                  <a:pt x="131" y="20"/>
                </a:cubicBezTo>
                <a:lnTo>
                  <a:pt x="189" y="0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076955" y="3671455"/>
            <a:ext cx="1360840" cy="1875020"/>
          </a:xfrm>
          <a:custGeom>
            <a:avLst/>
            <a:gdLst/>
            <a:ahLst/>
            <a:cxnLst>
              <a:cxn ang="0">
                <a:pos x="3" y="37"/>
              </a:cxn>
              <a:cxn ang="0">
                <a:pos x="44" y="59"/>
              </a:cxn>
              <a:cxn ang="0">
                <a:pos x="35" y="12"/>
              </a:cxn>
              <a:cxn ang="0">
                <a:pos x="94" y="32"/>
              </a:cxn>
              <a:cxn ang="0">
                <a:pos x="94" y="32"/>
              </a:cxn>
              <a:cxn ang="0">
                <a:pos x="103" y="9"/>
              </a:cxn>
              <a:cxn ang="0">
                <a:pos x="126" y="0"/>
              </a:cxn>
              <a:cxn ang="0">
                <a:pos x="148" y="9"/>
              </a:cxn>
              <a:cxn ang="0">
                <a:pos x="158" y="32"/>
              </a:cxn>
              <a:cxn ang="0">
                <a:pos x="151" y="51"/>
              </a:cxn>
              <a:cxn ang="0">
                <a:pos x="173" y="59"/>
              </a:cxn>
              <a:cxn ang="0">
                <a:pos x="174" y="59"/>
              </a:cxn>
              <a:cxn ang="0">
                <a:pos x="221" y="304"/>
              </a:cxn>
              <a:cxn ang="0">
                <a:pos x="220" y="305"/>
              </a:cxn>
              <a:cxn ang="0">
                <a:pos x="0" y="189"/>
              </a:cxn>
              <a:cxn ang="0">
                <a:pos x="0" y="155"/>
              </a:cxn>
              <a:cxn ang="0">
                <a:pos x="18" y="161"/>
              </a:cxn>
              <a:cxn ang="0">
                <a:pos x="40" y="151"/>
              </a:cxn>
              <a:cxn ang="0">
                <a:pos x="50" y="129"/>
              </a:cxn>
              <a:cxn ang="0">
                <a:pos x="40" y="106"/>
              </a:cxn>
              <a:cxn ang="0">
                <a:pos x="18" y="97"/>
              </a:cxn>
              <a:cxn ang="0">
                <a:pos x="1" y="102"/>
              </a:cxn>
              <a:cxn ang="0">
                <a:pos x="3" y="37"/>
              </a:cxn>
            </a:cxnLst>
            <a:rect l="0" t="0" r="r" b="b"/>
            <a:pathLst>
              <a:path w="221" h="305">
                <a:moveTo>
                  <a:pt x="3" y="37"/>
                </a:moveTo>
                <a:cubicBezTo>
                  <a:pt x="44" y="59"/>
                  <a:pt x="44" y="59"/>
                  <a:pt x="44" y="59"/>
                </a:cubicBezTo>
                <a:cubicBezTo>
                  <a:pt x="35" y="12"/>
                  <a:pt x="35" y="12"/>
                  <a:pt x="35" y="1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23"/>
                  <a:pt x="97" y="15"/>
                  <a:pt x="103" y="9"/>
                </a:cubicBezTo>
                <a:cubicBezTo>
                  <a:pt x="110" y="3"/>
                  <a:pt x="117" y="0"/>
                  <a:pt x="126" y="0"/>
                </a:cubicBezTo>
                <a:cubicBezTo>
                  <a:pt x="135" y="0"/>
                  <a:pt x="142" y="3"/>
                  <a:pt x="148" y="9"/>
                </a:cubicBezTo>
                <a:cubicBezTo>
                  <a:pt x="155" y="15"/>
                  <a:pt x="158" y="23"/>
                  <a:pt x="158" y="32"/>
                </a:cubicBezTo>
                <a:cubicBezTo>
                  <a:pt x="158" y="39"/>
                  <a:pt x="155" y="46"/>
                  <a:pt x="151" y="51"/>
                </a:cubicBezTo>
                <a:cubicBezTo>
                  <a:pt x="173" y="59"/>
                  <a:pt x="173" y="59"/>
                  <a:pt x="173" y="59"/>
                </a:cubicBezTo>
                <a:cubicBezTo>
                  <a:pt x="174" y="59"/>
                  <a:pt x="174" y="59"/>
                  <a:pt x="174" y="59"/>
                </a:cubicBezTo>
                <a:cubicBezTo>
                  <a:pt x="221" y="304"/>
                  <a:pt x="221" y="304"/>
                  <a:pt x="221" y="304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55"/>
                  <a:pt x="0" y="155"/>
                  <a:pt x="0" y="155"/>
                </a:cubicBezTo>
                <a:cubicBezTo>
                  <a:pt x="6" y="159"/>
                  <a:pt x="11" y="161"/>
                  <a:pt x="18" y="161"/>
                </a:cubicBezTo>
                <a:cubicBezTo>
                  <a:pt x="27" y="161"/>
                  <a:pt x="34" y="157"/>
                  <a:pt x="40" y="151"/>
                </a:cubicBezTo>
                <a:cubicBezTo>
                  <a:pt x="47" y="145"/>
                  <a:pt x="50" y="138"/>
                  <a:pt x="50" y="129"/>
                </a:cubicBezTo>
                <a:cubicBezTo>
                  <a:pt x="50" y="120"/>
                  <a:pt x="47" y="112"/>
                  <a:pt x="40" y="106"/>
                </a:cubicBezTo>
                <a:cubicBezTo>
                  <a:pt x="34" y="100"/>
                  <a:pt x="27" y="97"/>
                  <a:pt x="18" y="97"/>
                </a:cubicBezTo>
                <a:cubicBezTo>
                  <a:pt x="12" y="97"/>
                  <a:pt x="6" y="99"/>
                  <a:pt x="1" y="102"/>
                </a:cubicBezTo>
                <a:lnTo>
                  <a:pt x="3" y="3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6212403" y="2791086"/>
            <a:ext cx="1957662" cy="1242253"/>
          </a:xfrm>
          <a:custGeom>
            <a:avLst/>
            <a:gdLst/>
            <a:ahLst/>
            <a:cxnLst>
              <a:cxn ang="0">
                <a:pos x="13" y="155"/>
              </a:cxn>
              <a:cxn ang="0">
                <a:pos x="45" y="124"/>
              </a:cxn>
              <a:cxn ang="0">
                <a:pos x="0" y="117"/>
              </a:cxn>
              <a:cxn ang="0">
                <a:pos x="34" y="70"/>
              </a:cxn>
              <a:cxn ang="0">
                <a:pos x="15" y="60"/>
              </a:cxn>
              <a:cxn ang="0">
                <a:pos x="6" y="38"/>
              </a:cxn>
              <a:cxn ang="0">
                <a:pos x="15" y="15"/>
              </a:cxn>
              <a:cxn ang="0">
                <a:pos x="38" y="6"/>
              </a:cxn>
              <a:cxn ang="0">
                <a:pos x="60" y="15"/>
              </a:cxn>
              <a:cxn ang="0">
                <a:pos x="66" y="24"/>
              </a:cxn>
              <a:cxn ang="0">
                <a:pos x="83" y="0"/>
              </a:cxn>
              <a:cxn ang="0">
                <a:pos x="318" y="36"/>
              </a:cxn>
              <a:cxn ang="0">
                <a:pos x="151" y="202"/>
              </a:cxn>
              <a:cxn ang="0">
                <a:pos x="129" y="194"/>
              </a:cxn>
              <a:cxn ang="0">
                <a:pos x="136" y="175"/>
              </a:cxn>
              <a:cxn ang="0">
                <a:pos x="126" y="152"/>
              </a:cxn>
              <a:cxn ang="0">
                <a:pos x="104" y="143"/>
              </a:cxn>
              <a:cxn ang="0">
                <a:pos x="81" y="152"/>
              </a:cxn>
              <a:cxn ang="0">
                <a:pos x="72" y="175"/>
              </a:cxn>
              <a:cxn ang="0">
                <a:pos x="72" y="175"/>
              </a:cxn>
              <a:cxn ang="0">
                <a:pos x="13" y="155"/>
              </a:cxn>
            </a:cxnLst>
            <a:rect l="0" t="0" r="r" b="b"/>
            <a:pathLst>
              <a:path w="318" h="202">
                <a:moveTo>
                  <a:pt x="13" y="155"/>
                </a:moveTo>
                <a:cubicBezTo>
                  <a:pt x="45" y="124"/>
                  <a:pt x="45" y="124"/>
                  <a:pt x="45" y="124"/>
                </a:cubicBezTo>
                <a:cubicBezTo>
                  <a:pt x="0" y="117"/>
                  <a:pt x="0" y="117"/>
                  <a:pt x="0" y="117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69"/>
                  <a:pt x="21" y="66"/>
                  <a:pt x="15" y="60"/>
                </a:cubicBezTo>
                <a:cubicBezTo>
                  <a:pt x="9" y="54"/>
                  <a:pt x="6" y="47"/>
                  <a:pt x="6" y="38"/>
                </a:cubicBezTo>
                <a:cubicBezTo>
                  <a:pt x="6" y="29"/>
                  <a:pt x="9" y="22"/>
                  <a:pt x="15" y="15"/>
                </a:cubicBezTo>
                <a:cubicBezTo>
                  <a:pt x="22" y="9"/>
                  <a:pt x="29" y="6"/>
                  <a:pt x="38" y="6"/>
                </a:cubicBezTo>
                <a:cubicBezTo>
                  <a:pt x="47" y="6"/>
                  <a:pt x="54" y="9"/>
                  <a:pt x="60" y="15"/>
                </a:cubicBezTo>
                <a:cubicBezTo>
                  <a:pt x="63" y="18"/>
                  <a:pt x="65" y="21"/>
                  <a:pt x="66" y="24"/>
                </a:cubicBezTo>
                <a:cubicBezTo>
                  <a:pt x="83" y="0"/>
                  <a:pt x="83" y="0"/>
                  <a:pt x="83" y="0"/>
                </a:cubicBezTo>
                <a:cubicBezTo>
                  <a:pt x="318" y="36"/>
                  <a:pt x="318" y="36"/>
                  <a:pt x="318" y="36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33" y="189"/>
                  <a:pt x="136" y="182"/>
                  <a:pt x="136" y="175"/>
                </a:cubicBezTo>
                <a:cubicBezTo>
                  <a:pt x="136" y="166"/>
                  <a:pt x="133" y="158"/>
                  <a:pt x="126" y="152"/>
                </a:cubicBezTo>
                <a:cubicBezTo>
                  <a:pt x="120" y="146"/>
                  <a:pt x="113" y="143"/>
                  <a:pt x="104" y="143"/>
                </a:cubicBezTo>
                <a:cubicBezTo>
                  <a:pt x="95" y="143"/>
                  <a:pt x="88" y="146"/>
                  <a:pt x="81" y="152"/>
                </a:cubicBezTo>
                <a:cubicBezTo>
                  <a:pt x="75" y="158"/>
                  <a:pt x="72" y="166"/>
                  <a:pt x="72" y="175"/>
                </a:cubicBezTo>
                <a:cubicBezTo>
                  <a:pt x="72" y="175"/>
                  <a:pt x="72" y="175"/>
                  <a:pt x="72" y="175"/>
                </a:cubicBezTo>
                <a:lnTo>
                  <a:pt x="13" y="155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81"/>
          <p:cNvGrpSpPr/>
          <p:nvPr/>
        </p:nvGrpSpPr>
        <p:grpSpPr>
          <a:xfrm flipV="1">
            <a:off x="3996026" y="5146045"/>
            <a:ext cx="606925" cy="290289"/>
            <a:chOff x="3376482" y="1459073"/>
            <a:chExt cx="455253" cy="221445"/>
          </a:xfrm>
        </p:grpSpPr>
        <p:cxnSp>
          <p:nvCxnSpPr>
            <p:cNvPr id="23" name="Straight Connector 18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9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59"/>
          <p:cNvGrpSpPr/>
          <p:nvPr/>
        </p:nvGrpSpPr>
        <p:grpSpPr>
          <a:xfrm>
            <a:off x="8387849" y="5257101"/>
            <a:ext cx="3034531" cy="1192774"/>
            <a:chOff x="7154104" y="3227971"/>
            <a:chExt cx="2276195" cy="1131140"/>
          </a:xfrm>
        </p:grpSpPr>
        <p:sp>
          <p:nvSpPr>
            <p:cNvPr id="26" name="TextBox 24"/>
            <p:cNvSpPr txBox="1"/>
            <p:nvPr/>
          </p:nvSpPr>
          <p:spPr>
            <a:xfrm>
              <a:off x="7154105" y="3899477"/>
              <a:ext cx="2276194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25"/>
            <p:cNvSpPr/>
            <p:nvPr/>
          </p:nvSpPr>
          <p:spPr>
            <a:xfrm>
              <a:off x="7154104" y="3227971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58"/>
          <p:cNvGrpSpPr/>
          <p:nvPr/>
        </p:nvGrpSpPr>
        <p:grpSpPr>
          <a:xfrm>
            <a:off x="8337056" y="3508391"/>
            <a:ext cx="3034531" cy="1872835"/>
            <a:chOff x="7174424" y="1344594"/>
            <a:chExt cx="2276195" cy="1404885"/>
          </a:xfrm>
        </p:grpSpPr>
        <p:sp>
          <p:nvSpPr>
            <p:cNvPr id="29" name="TextBox 27"/>
            <p:cNvSpPr txBox="1"/>
            <p:nvPr/>
          </p:nvSpPr>
          <p:spPr>
            <a:xfrm>
              <a:off x="7174424" y="1600395"/>
              <a:ext cx="2276195" cy="11490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基于</a:t>
              </a:r>
              <a:r>
                <a:rPr lang="en-US" altLang="zh-CN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Python</a:t>
              </a: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语言开发，支持第三方库；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良好的图形化界面，方便用例的管理和阅读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丰富的日志系统合统计功能，方便定位故障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8"/>
            <p:cNvSpPr/>
            <p:nvPr/>
          </p:nvSpPr>
          <p:spPr>
            <a:xfrm>
              <a:off x="7174424" y="1344594"/>
              <a:ext cx="1186537" cy="23029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517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RobotFrame</a:t>
              </a:r>
              <a:r>
                <a:rPr lang="en-US" altLang="zh-CN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Work</a:t>
              </a:r>
            </a:p>
          </p:txBody>
        </p:sp>
      </p:grpSp>
      <p:grpSp>
        <p:nvGrpSpPr>
          <p:cNvPr id="31" name="Group 56"/>
          <p:cNvGrpSpPr/>
          <p:nvPr/>
        </p:nvGrpSpPr>
        <p:grpSpPr>
          <a:xfrm>
            <a:off x="1835893" y="1323897"/>
            <a:ext cx="3034533" cy="2468395"/>
            <a:chOff x="-296510" y="1368384"/>
            <a:chExt cx="2276196" cy="1851638"/>
          </a:xfrm>
        </p:grpSpPr>
        <p:sp>
          <p:nvSpPr>
            <p:cNvPr id="32" name="TextBox 30"/>
            <p:cNvSpPr txBox="1"/>
            <p:nvPr/>
          </p:nvSpPr>
          <p:spPr>
            <a:xfrm>
              <a:off x="-296510" y="1611304"/>
              <a:ext cx="2276196" cy="16087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设计的自动化方案，需要让用户感觉到好用和有用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用户包括算法人员，能为算法人员提供数据，方便开发人员定位问题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另外一个用户就是测试人员，需要快速的让测试人员学习掌握该方案，能够用该工具提高他们的办公效率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 31"/>
            <p:cNvSpPr/>
            <p:nvPr/>
          </p:nvSpPr>
          <p:spPr>
            <a:xfrm>
              <a:off x="1367219" y="1368384"/>
              <a:ext cx="581965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方案设计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56"/>
          <p:cNvGrpSpPr/>
          <p:nvPr/>
        </p:nvGrpSpPr>
        <p:grpSpPr>
          <a:xfrm>
            <a:off x="796238" y="4941962"/>
            <a:ext cx="3034533" cy="927871"/>
            <a:chOff x="-296510" y="1374906"/>
            <a:chExt cx="2276196" cy="696032"/>
          </a:xfrm>
        </p:grpSpPr>
        <p:sp>
          <p:nvSpPr>
            <p:cNvPr id="35" name="TextBox 33"/>
            <p:cNvSpPr txBox="1"/>
            <p:nvPr/>
          </p:nvSpPr>
          <p:spPr>
            <a:xfrm>
              <a:off x="-296510" y="1611304"/>
              <a:ext cx="2276196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 34"/>
            <p:cNvSpPr/>
            <p:nvPr/>
          </p:nvSpPr>
          <p:spPr>
            <a:xfrm>
              <a:off x="1076235" y="1374906"/>
              <a:ext cx="872949" cy="26271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Group 81"/>
          <p:cNvGrpSpPr/>
          <p:nvPr/>
        </p:nvGrpSpPr>
        <p:grpSpPr>
          <a:xfrm flipV="1">
            <a:off x="3996026" y="3743051"/>
            <a:ext cx="606925" cy="290289"/>
            <a:chOff x="3376482" y="1459073"/>
            <a:chExt cx="455253" cy="221445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56"/>
          <p:cNvGrpSpPr/>
          <p:nvPr/>
        </p:nvGrpSpPr>
        <p:grpSpPr>
          <a:xfrm>
            <a:off x="796238" y="3576654"/>
            <a:ext cx="3034533" cy="890184"/>
            <a:chOff x="-296510" y="1403177"/>
            <a:chExt cx="2276196" cy="667761"/>
          </a:xfrm>
        </p:grpSpPr>
        <p:sp>
          <p:nvSpPr>
            <p:cNvPr id="41" name="TextBox 40"/>
            <p:cNvSpPr txBox="1"/>
            <p:nvPr/>
          </p:nvSpPr>
          <p:spPr>
            <a:xfrm>
              <a:off x="-296510" y="1611304"/>
              <a:ext cx="2276196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76235" y="1403177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81"/>
          <p:cNvGrpSpPr/>
          <p:nvPr/>
        </p:nvGrpSpPr>
        <p:grpSpPr>
          <a:xfrm flipH="1" flipV="1">
            <a:off x="7563142" y="5146045"/>
            <a:ext cx="606925" cy="290289"/>
            <a:chOff x="3376482" y="1459073"/>
            <a:chExt cx="455253" cy="221445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81"/>
          <p:cNvGrpSpPr/>
          <p:nvPr/>
        </p:nvGrpSpPr>
        <p:grpSpPr>
          <a:xfrm flipH="1" flipV="1">
            <a:off x="7563142" y="3743051"/>
            <a:ext cx="606925" cy="290289"/>
            <a:chOff x="3376482" y="1459073"/>
            <a:chExt cx="455253" cy="221445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81"/>
          <p:cNvGrpSpPr/>
          <p:nvPr/>
        </p:nvGrpSpPr>
        <p:grpSpPr>
          <a:xfrm>
            <a:off x="4954649" y="1934179"/>
            <a:ext cx="606925" cy="290289"/>
            <a:chOff x="3376482" y="1459073"/>
            <a:chExt cx="455253" cy="221445"/>
          </a:xfrm>
        </p:grpSpPr>
        <p:cxnSp>
          <p:nvCxnSpPr>
            <p:cNvPr id="50" name="Straight Connector 4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Freeform 181"/>
          <p:cNvSpPr>
            <a:spLocks/>
          </p:cNvSpPr>
          <p:nvPr/>
        </p:nvSpPr>
        <p:spPr bwMode="auto">
          <a:xfrm>
            <a:off x="5932305" y="2224467"/>
            <a:ext cx="306231" cy="577096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Freeform 91"/>
          <p:cNvSpPr>
            <a:spLocks noEditPoints="1"/>
          </p:cNvSpPr>
          <p:nvPr/>
        </p:nvSpPr>
        <p:spPr bwMode="auto">
          <a:xfrm>
            <a:off x="4735025" y="3093524"/>
            <a:ext cx="439247" cy="439223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Freeform 57"/>
          <p:cNvSpPr>
            <a:spLocks noEditPoints="1"/>
          </p:cNvSpPr>
          <p:nvPr/>
        </p:nvSpPr>
        <p:spPr bwMode="auto">
          <a:xfrm>
            <a:off x="5262482" y="4480070"/>
            <a:ext cx="416572" cy="369281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Freeform 83"/>
          <p:cNvSpPr>
            <a:spLocks noEditPoints="1"/>
          </p:cNvSpPr>
          <p:nvPr/>
        </p:nvSpPr>
        <p:spPr bwMode="auto">
          <a:xfrm>
            <a:off x="6548605" y="4241580"/>
            <a:ext cx="339691" cy="509508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Freeform 148"/>
          <p:cNvSpPr>
            <a:spLocks noEditPoints="1"/>
          </p:cNvSpPr>
          <p:nvPr/>
        </p:nvSpPr>
        <p:spPr bwMode="auto">
          <a:xfrm>
            <a:off x="6724571" y="3053841"/>
            <a:ext cx="496805" cy="478907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自动化测试工具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37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5344683" y="1529786"/>
            <a:ext cx="1379887" cy="1980833"/>
          </a:xfrm>
          <a:custGeom>
            <a:avLst/>
            <a:gdLst/>
            <a:ahLst/>
            <a:cxnLst>
              <a:cxn ang="0">
                <a:pos x="224" y="205"/>
              </a:cxn>
              <a:cxn ang="0">
                <a:pos x="207" y="229"/>
              </a:cxn>
              <a:cxn ang="0">
                <a:pos x="201" y="220"/>
              </a:cxn>
              <a:cxn ang="0">
                <a:pos x="179" y="211"/>
              </a:cxn>
              <a:cxn ang="0">
                <a:pos x="156" y="220"/>
              </a:cxn>
              <a:cxn ang="0">
                <a:pos x="147" y="243"/>
              </a:cxn>
              <a:cxn ang="0">
                <a:pos x="156" y="265"/>
              </a:cxn>
              <a:cxn ang="0">
                <a:pos x="175" y="275"/>
              </a:cxn>
              <a:cxn ang="0">
                <a:pos x="141" y="322"/>
              </a:cxn>
              <a:cxn ang="0">
                <a:pos x="122" y="283"/>
              </a:cxn>
              <a:cxn ang="0">
                <a:pos x="102" y="322"/>
              </a:cxn>
              <a:cxn ang="0">
                <a:pos x="63" y="269"/>
              </a:cxn>
              <a:cxn ang="0">
                <a:pos x="54" y="283"/>
              </a:cxn>
              <a:cxn ang="0">
                <a:pos x="32" y="293"/>
              </a:cxn>
              <a:cxn ang="0">
                <a:pos x="9" y="283"/>
              </a:cxn>
              <a:cxn ang="0">
                <a:pos x="0" y="261"/>
              </a:cxn>
              <a:cxn ang="0">
                <a:pos x="9" y="238"/>
              </a:cxn>
              <a:cxn ang="0">
                <a:pos x="32" y="229"/>
              </a:cxn>
              <a:cxn ang="0">
                <a:pos x="33" y="229"/>
              </a:cxn>
              <a:cxn ang="0">
                <a:pos x="15" y="205"/>
              </a:cxn>
              <a:cxn ang="0">
                <a:pos x="122" y="0"/>
              </a:cxn>
              <a:cxn ang="0">
                <a:pos x="224" y="205"/>
              </a:cxn>
            </a:cxnLst>
            <a:rect l="0" t="0" r="r" b="b"/>
            <a:pathLst>
              <a:path w="224" h="322">
                <a:moveTo>
                  <a:pt x="224" y="205"/>
                </a:moveTo>
                <a:cubicBezTo>
                  <a:pt x="207" y="229"/>
                  <a:pt x="207" y="229"/>
                  <a:pt x="207" y="229"/>
                </a:cubicBezTo>
                <a:cubicBezTo>
                  <a:pt x="206" y="226"/>
                  <a:pt x="204" y="223"/>
                  <a:pt x="201" y="220"/>
                </a:cubicBezTo>
                <a:cubicBezTo>
                  <a:pt x="195" y="214"/>
                  <a:pt x="188" y="211"/>
                  <a:pt x="179" y="211"/>
                </a:cubicBezTo>
                <a:cubicBezTo>
                  <a:pt x="170" y="211"/>
                  <a:pt x="163" y="214"/>
                  <a:pt x="156" y="220"/>
                </a:cubicBezTo>
                <a:cubicBezTo>
                  <a:pt x="150" y="227"/>
                  <a:pt x="147" y="234"/>
                  <a:pt x="147" y="243"/>
                </a:cubicBezTo>
                <a:cubicBezTo>
                  <a:pt x="147" y="252"/>
                  <a:pt x="150" y="259"/>
                  <a:pt x="156" y="265"/>
                </a:cubicBezTo>
                <a:cubicBezTo>
                  <a:pt x="162" y="271"/>
                  <a:pt x="168" y="274"/>
                  <a:pt x="175" y="275"/>
                </a:cubicBezTo>
                <a:cubicBezTo>
                  <a:pt x="141" y="322"/>
                  <a:pt x="141" y="322"/>
                  <a:pt x="141" y="322"/>
                </a:cubicBezTo>
                <a:cubicBezTo>
                  <a:pt x="122" y="283"/>
                  <a:pt x="122" y="283"/>
                  <a:pt x="122" y="283"/>
                </a:cubicBezTo>
                <a:cubicBezTo>
                  <a:pt x="102" y="322"/>
                  <a:pt x="102" y="322"/>
                  <a:pt x="102" y="322"/>
                </a:cubicBezTo>
                <a:cubicBezTo>
                  <a:pt x="63" y="269"/>
                  <a:pt x="63" y="269"/>
                  <a:pt x="63" y="269"/>
                </a:cubicBezTo>
                <a:cubicBezTo>
                  <a:pt x="61" y="275"/>
                  <a:pt x="58" y="279"/>
                  <a:pt x="54" y="283"/>
                </a:cubicBezTo>
                <a:cubicBezTo>
                  <a:pt x="48" y="290"/>
                  <a:pt x="41" y="293"/>
                  <a:pt x="32" y="293"/>
                </a:cubicBezTo>
                <a:cubicBezTo>
                  <a:pt x="23" y="293"/>
                  <a:pt x="15" y="290"/>
                  <a:pt x="9" y="283"/>
                </a:cubicBezTo>
                <a:cubicBezTo>
                  <a:pt x="3" y="277"/>
                  <a:pt x="0" y="270"/>
                  <a:pt x="0" y="261"/>
                </a:cubicBezTo>
                <a:cubicBezTo>
                  <a:pt x="0" y="252"/>
                  <a:pt x="3" y="245"/>
                  <a:pt x="9" y="238"/>
                </a:cubicBezTo>
                <a:cubicBezTo>
                  <a:pt x="15" y="232"/>
                  <a:pt x="23" y="229"/>
                  <a:pt x="32" y="229"/>
                </a:cubicBezTo>
                <a:cubicBezTo>
                  <a:pt x="32" y="229"/>
                  <a:pt x="32" y="229"/>
                  <a:pt x="33" y="229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22" y="0"/>
                  <a:pt x="122" y="0"/>
                  <a:pt x="122" y="0"/>
                </a:cubicBezTo>
                <a:lnTo>
                  <a:pt x="224" y="205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4034637" y="2791085"/>
            <a:ext cx="1938614" cy="1420021"/>
          </a:xfrm>
          <a:custGeom>
            <a:avLst/>
            <a:gdLst/>
            <a:ahLst/>
            <a:cxnLst>
              <a:cxn ang="0">
                <a:pos x="315" y="117"/>
              </a:cxn>
              <a:cxn ang="0">
                <a:pos x="272" y="124"/>
              </a:cxn>
              <a:cxn ang="0">
                <a:pos x="303" y="156"/>
              </a:cxn>
              <a:cxn ang="0">
                <a:pos x="245" y="176"/>
              </a:cxn>
              <a:cxn ang="0">
                <a:pos x="245" y="176"/>
              </a:cxn>
              <a:cxn ang="0">
                <a:pos x="255" y="199"/>
              </a:cxn>
              <a:cxn ang="0">
                <a:pos x="245" y="221"/>
              </a:cxn>
              <a:cxn ang="0">
                <a:pos x="223" y="231"/>
              </a:cxn>
              <a:cxn ang="0">
                <a:pos x="200" y="221"/>
              </a:cxn>
              <a:cxn ang="0">
                <a:pos x="191" y="199"/>
              </a:cxn>
              <a:cxn ang="0">
                <a:pos x="191" y="195"/>
              </a:cxn>
              <a:cxn ang="0">
                <a:pos x="166" y="204"/>
              </a:cxn>
              <a:cxn ang="0">
                <a:pos x="0" y="36"/>
              </a:cxn>
              <a:cxn ang="0">
                <a:pos x="228" y="0"/>
              </a:cxn>
              <a:cxn ang="0">
                <a:pos x="246" y="24"/>
              </a:cxn>
              <a:cxn ang="0">
                <a:pos x="245" y="24"/>
              </a:cxn>
              <a:cxn ang="0">
                <a:pos x="222" y="33"/>
              </a:cxn>
              <a:cxn ang="0">
                <a:pos x="213" y="56"/>
              </a:cxn>
              <a:cxn ang="0">
                <a:pos x="222" y="78"/>
              </a:cxn>
              <a:cxn ang="0">
                <a:pos x="245" y="88"/>
              </a:cxn>
              <a:cxn ang="0">
                <a:pos x="267" y="78"/>
              </a:cxn>
              <a:cxn ang="0">
                <a:pos x="276" y="64"/>
              </a:cxn>
              <a:cxn ang="0">
                <a:pos x="315" y="117"/>
              </a:cxn>
            </a:cxnLst>
            <a:rect l="0" t="0" r="r" b="b"/>
            <a:pathLst>
              <a:path w="315" h="231">
                <a:moveTo>
                  <a:pt x="315" y="117"/>
                </a:moveTo>
                <a:cubicBezTo>
                  <a:pt x="272" y="124"/>
                  <a:pt x="272" y="124"/>
                  <a:pt x="272" y="124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51" y="182"/>
                  <a:pt x="255" y="190"/>
                  <a:pt x="255" y="199"/>
                </a:cubicBezTo>
                <a:cubicBezTo>
                  <a:pt x="255" y="208"/>
                  <a:pt x="251" y="215"/>
                  <a:pt x="245" y="221"/>
                </a:cubicBezTo>
                <a:cubicBezTo>
                  <a:pt x="239" y="227"/>
                  <a:pt x="232" y="231"/>
                  <a:pt x="223" y="231"/>
                </a:cubicBezTo>
                <a:cubicBezTo>
                  <a:pt x="214" y="231"/>
                  <a:pt x="206" y="227"/>
                  <a:pt x="200" y="221"/>
                </a:cubicBezTo>
                <a:cubicBezTo>
                  <a:pt x="194" y="215"/>
                  <a:pt x="191" y="208"/>
                  <a:pt x="191" y="199"/>
                </a:cubicBezTo>
                <a:cubicBezTo>
                  <a:pt x="191" y="198"/>
                  <a:pt x="191" y="196"/>
                  <a:pt x="191" y="195"/>
                </a:cubicBezTo>
                <a:cubicBezTo>
                  <a:pt x="166" y="204"/>
                  <a:pt x="166" y="204"/>
                  <a:pt x="166" y="204"/>
                </a:cubicBezTo>
                <a:cubicBezTo>
                  <a:pt x="0" y="36"/>
                  <a:pt x="0" y="36"/>
                  <a:pt x="0" y="36"/>
                </a:cubicBezTo>
                <a:cubicBezTo>
                  <a:pt x="228" y="0"/>
                  <a:pt x="228" y="0"/>
                  <a:pt x="228" y="0"/>
                </a:cubicBezTo>
                <a:cubicBezTo>
                  <a:pt x="246" y="24"/>
                  <a:pt x="246" y="24"/>
                  <a:pt x="246" y="24"/>
                </a:cubicBezTo>
                <a:cubicBezTo>
                  <a:pt x="245" y="24"/>
                  <a:pt x="245" y="24"/>
                  <a:pt x="245" y="24"/>
                </a:cubicBezTo>
                <a:cubicBezTo>
                  <a:pt x="236" y="24"/>
                  <a:pt x="228" y="27"/>
                  <a:pt x="222" y="33"/>
                </a:cubicBezTo>
                <a:cubicBezTo>
                  <a:pt x="216" y="40"/>
                  <a:pt x="213" y="47"/>
                  <a:pt x="213" y="56"/>
                </a:cubicBezTo>
                <a:cubicBezTo>
                  <a:pt x="213" y="65"/>
                  <a:pt x="216" y="72"/>
                  <a:pt x="222" y="78"/>
                </a:cubicBezTo>
                <a:cubicBezTo>
                  <a:pt x="228" y="85"/>
                  <a:pt x="236" y="88"/>
                  <a:pt x="245" y="88"/>
                </a:cubicBezTo>
                <a:cubicBezTo>
                  <a:pt x="254" y="88"/>
                  <a:pt x="261" y="85"/>
                  <a:pt x="267" y="78"/>
                </a:cubicBezTo>
                <a:cubicBezTo>
                  <a:pt x="271" y="74"/>
                  <a:pt x="274" y="70"/>
                  <a:pt x="276" y="64"/>
                </a:cubicBezTo>
                <a:lnTo>
                  <a:pt x="315" y="117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4735162" y="3749756"/>
            <a:ext cx="1650785" cy="1809416"/>
          </a:xfrm>
          <a:custGeom>
            <a:avLst/>
            <a:gdLst/>
            <a:ahLst/>
            <a:cxnLst>
              <a:cxn ang="0">
                <a:pos x="189" y="0"/>
              </a:cxn>
              <a:cxn ang="0">
                <a:pos x="179" y="46"/>
              </a:cxn>
              <a:cxn ang="0">
                <a:pos x="221" y="24"/>
              </a:cxn>
              <a:cxn ang="0">
                <a:pos x="219" y="89"/>
              </a:cxn>
              <a:cxn ang="0">
                <a:pos x="236" y="84"/>
              </a:cxn>
              <a:cxn ang="0">
                <a:pos x="258" y="93"/>
              </a:cxn>
              <a:cxn ang="0">
                <a:pos x="268" y="116"/>
              </a:cxn>
              <a:cxn ang="0">
                <a:pos x="258" y="138"/>
              </a:cxn>
              <a:cxn ang="0">
                <a:pos x="236" y="148"/>
              </a:cxn>
              <a:cxn ang="0">
                <a:pos x="218" y="142"/>
              </a:cxn>
              <a:cxn ang="0">
                <a:pos x="218" y="176"/>
              </a:cxn>
              <a:cxn ang="0">
                <a:pos x="0" y="294"/>
              </a:cxn>
              <a:cxn ang="0">
                <a:pos x="52" y="48"/>
              </a:cxn>
              <a:cxn ang="0">
                <a:pos x="77" y="39"/>
              </a:cxn>
              <a:cxn ang="0">
                <a:pos x="77" y="43"/>
              </a:cxn>
              <a:cxn ang="0">
                <a:pos x="86" y="65"/>
              </a:cxn>
              <a:cxn ang="0">
                <a:pos x="109" y="75"/>
              </a:cxn>
              <a:cxn ang="0">
                <a:pos x="131" y="65"/>
              </a:cxn>
              <a:cxn ang="0">
                <a:pos x="141" y="43"/>
              </a:cxn>
              <a:cxn ang="0">
                <a:pos x="131" y="20"/>
              </a:cxn>
              <a:cxn ang="0">
                <a:pos x="131" y="20"/>
              </a:cxn>
              <a:cxn ang="0">
                <a:pos x="189" y="0"/>
              </a:cxn>
            </a:cxnLst>
            <a:rect l="0" t="0" r="r" b="b"/>
            <a:pathLst>
              <a:path w="268" h="294">
                <a:moveTo>
                  <a:pt x="189" y="0"/>
                </a:moveTo>
                <a:cubicBezTo>
                  <a:pt x="179" y="46"/>
                  <a:pt x="179" y="46"/>
                  <a:pt x="179" y="46"/>
                </a:cubicBezTo>
                <a:cubicBezTo>
                  <a:pt x="221" y="24"/>
                  <a:pt x="221" y="24"/>
                  <a:pt x="221" y="24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24" y="86"/>
                  <a:pt x="230" y="84"/>
                  <a:pt x="236" y="84"/>
                </a:cubicBezTo>
                <a:cubicBezTo>
                  <a:pt x="245" y="84"/>
                  <a:pt x="252" y="87"/>
                  <a:pt x="258" y="93"/>
                </a:cubicBezTo>
                <a:cubicBezTo>
                  <a:pt x="265" y="99"/>
                  <a:pt x="268" y="107"/>
                  <a:pt x="268" y="116"/>
                </a:cubicBezTo>
                <a:cubicBezTo>
                  <a:pt x="268" y="125"/>
                  <a:pt x="265" y="132"/>
                  <a:pt x="258" y="138"/>
                </a:cubicBezTo>
                <a:cubicBezTo>
                  <a:pt x="252" y="144"/>
                  <a:pt x="245" y="148"/>
                  <a:pt x="236" y="148"/>
                </a:cubicBezTo>
                <a:cubicBezTo>
                  <a:pt x="229" y="148"/>
                  <a:pt x="224" y="146"/>
                  <a:pt x="218" y="142"/>
                </a:cubicBezTo>
                <a:cubicBezTo>
                  <a:pt x="218" y="176"/>
                  <a:pt x="218" y="176"/>
                  <a:pt x="218" y="176"/>
                </a:cubicBezTo>
                <a:cubicBezTo>
                  <a:pt x="0" y="294"/>
                  <a:pt x="0" y="294"/>
                  <a:pt x="0" y="294"/>
                </a:cubicBezTo>
                <a:cubicBezTo>
                  <a:pt x="52" y="48"/>
                  <a:pt x="52" y="48"/>
                  <a:pt x="52" y="48"/>
                </a:cubicBezTo>
                <a:cubicBezTo>
                  <a:pt x="77" y="39"/>
                  <a:pt x="77" y="39"/>
                  <a:pt x="77" y="39"/>
                </a:cubicBezTo>
                <a:cubicBezTo>
                  <a:pt x="77" y="40"/>
                  <a:pt x="77" y="42"/>
                  <a:pt x="77" y="43"/>
                </a:cubicBezTo>
                <a:cubicBezTo>
                  <a:pt x="77" y="52"/>
                  <a:pt x="80" y="59"/>
                  <a:pt x="86" y="65"/>
                </a:cubicBezTo>
                <a:cubicBezTo>
                  <a:pt x="92" y="71"/>
                  <a:pt x="100" y="75"/>
                  <a:pt x="109" y="75"/>
                </a:cubicBezTo>
                <a:cubicBezTo>
                  <a:pt x="118" y="75"/>
                  <a:pt x="125" y="71"/>
                  <a:pt x="131" y="65"/>
                </a:cubicBezTo>
                <a:cubicBezTo>
                  <a:pt x="137" y="59"/>
                  <a:pt x="141" y="52"/>
                  <a:pt x="141" y="43"/>
                </a:cubicBezTo>
                <a:cubicBezTo>
                  <a:pt x="141" y="34"/>
                  <a:pt x="137" y="26"/>
                  <a:pt x="131" y="20"/>
                </a:cubicBezTo>
                <a:cubicBezTo>
                  <a:pt x="131" y="20"/>
                  <a:pt x="131" y="20"/>
                  <a:pt x="131" y="20"/>
                </a:cubicBezTo>
                <a:lnTo>
                  <a:pt x="189" y="0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6076955" y="3671455"/>
            <a:ext cx="1360840" cy="1875020"/>
          </a:xfrm>
          <a:custGeom>
            <a:avLst/>
            <a:gdLst/>
            <a:ahLst/>
            <a:cxnLst>
              <a:cxn ang="0">
                <a:pos x="3" y="37"/>
              </a:cxn>
              <a:cxn ang="0">
                <a:pos x="44" y="59"/>
              </a:cxn>
              <a:cxn ang="0">
                <a:pos x="35" y="12"/>
              </a:cxn>
              <a:cxn ang="0">
                <a:pos x="94" y="32"/>
              </a:cxn>
              <a:cxn ang="0">
                <a:pos x="94" y="32"/>
              </a:cxn>
              <a:cxn ang="0">
                <a:pos x="103" y="9"/>
              </a:cxn>
              <a:cxn ang="0">
                <a:pos x="126" y="0"/>
              </a:cxn>
              <a:cxn ang="0">
                <a:pos x="148" y="9"/>
              </a:cxn>
              <a:cxn ang="0">
                <a:pos x="158" y="32"/>
              </a:cxn>
              <a:cxn ang="0">
                <a:pos x="151" y="51"/>
              </a:cxn>
              <a:cxn ang="0">
                <a:pos x="173" y="59"/>
              </a:cxn>
              <a:cxn ang="0">
                <a:pos x="174" y="59"/>
              </a:cxn>
              <a:cxn ang="0">
                <a:pos x="221" y="304"/>
              </a:cxn>
              <a:cxn ang="0">
                <a:pos x="220" y="305"/>
              </a:cxn>
              <a:cxn ang="0">
                <a:pos x="0" y="189"/>
              </a:cxn>
              <a:cxn ang="0">
                <a:pos x="0" y="155"/>
              </a:cxn>
              <a:cxn ang="0">
                <a:pos x="18" y="161"/>
              </a:cxn>
              <a:cxn ang="0">
                <a:pos x="40" y="151"/>
              </a:cxn>
              <a:cxn ang="0">
                <a:pos x="50" y="129"/>
              </a:cxn>
              <a:cxn ang="0">
                <a:pos x="40" y="106"/>
              </a:cxn>
              <a:cxn ang="0">
                <a:pos x="18" y="97"/>
              </a:cxn>
              <a:cxn ang="0">
                <a:pos x="1" y="102"/>
              </a:cxn>
              <a:cxn ang="0">
                <a:pos x="3" y="37"/>
              </a:cxn>
            </a:cxnLst>
            <a:rect l="0" t="0" r="r" b="b"/>
            <a:pathLst>
              <a:path w="221" h="305">
                <a:moveTo>
                  <a:pt x="3" y="37"/>
                </a:moveTo>
                <a:cubicBezTo>
                  <a:pt x="44" y="59"/>
                  <a:pt x="44" y="59"/>
                  <a:pt x="44" y="59"/>
                </a:cubicBezTo>
                <a:cubicBezTo>
                  <a:pt x="35" y="12"/>
                  <a:pt x="35" y="12"/>
                  <a:pt x="35" y="1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23"/>
                  <a:pt x="97" y="15"/>
                  <a:pt x="103" y="9"/>
                </a:cubicBezTo>
                <a:cubicBezTo>
                  <a:pt x="110" y="3"/>
                  <a:pt x="117" y="0"/>
                  <a:pt x="126" y="0"/>
                </a:cubicBezTo>
                <a:cubicBezTo>
                  <a:pt x="135" y="0"/>
                  <a:pt x="142" y="3"/>
                  <a:pt x="148" y="9"/>
                </a:cubicBezTo>
                <a:cubicBezTo>
                  <a:pt x="155" y="15"/>
                  <a:pt x="158" y="23"/>
                  <a:pt x="158" y="32"/>
                </a:cubicBezTo>
                <a:cubicBezTo>
                  <a:pt x="158" y="39"/>
                  <a:pt x="155" y="46"/>
                  <a:pt x="151" y="51"/>
                </a:cubicBezTo>
                <a:cubicBezTo>
                  <a:pt x="173" y="59"/>
                  <a:pt x="173" y="59"/>
                  <a:pt x="173" y="59"/>
                </a:cubicBezTo>
                <a:cubicBezTo>
                  <a:pt x="174" y="59"/>
                  <a:pt x="174" y="59"/>
                  <a:pt x="174" y="59"/>
                </a:cubicBezTo>
                <a:cubicBezTo>
                  <a:pt x="221" y="304"/>
                  <a:pt x="221" y="304"/>
                  <a:pt x="221" y="304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55"/>
                  <a:pt x="0" y="155"/>
                  <a:pt x="0" y="155"/>
                </a:cubicBezTo>
                <a:cubicBezTo>
                  <a:pt x="6" y="159"/>
                  <a:pt x="11" y="161"/>
                  <a:pt x="18" y="161"/>
                </a:cubicBezTo>
                <a:cubicBezTo>
                  <a:pt x="27" y="161"/>
                  <a:pt x="34" y="157"/>
                  <a:pt x="40" y="151"/>
                </a:cubicBezTo>
                <a:cubicBezTo>
                  <a:pt x="47" y="145"/>
                  <a:pt x="50" y="138"/>
                  <a:pt x="50" y="129"/>
                </a:cubicBezTo>
                <a:cubicBezTo>
                  <a:pt x="50" y="120"/>
                  <a:pt x="47" y="112"/>
                  <a:pt x="40" y="106"/>
                </a:cubicBezTo>
                <a:cubicBezTo>
                  <a:pt x="34" y="100"/>
                  <a:pt x="27" y="97"/>
                  <a:pt x="18" y="97"/>
                </a:cubicBezTo>
                <a:cubicBezTo>
                  <a:pt x="12" y="97"/>
                  <a:pt x="6" y="99"/>
                  <a:pt x="1" y="102"/>
                </a:cubicBezTo>
                <a:lnTo>
                  <a:pt x="3" y="3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6212403" y="2791086"/>
            <a:ext cx="1957662" cy="1242253"/>
          </a:xfrm>
          <a:custGeom>
            <a:avLst/>
            <a:gdLst/>
            <a:ahLst/>
            <a:cxnLst>
              <a:cxn ang="0">
                <a:pos x="13" y="155"/>
              </a:cxn>
              <a:cxn ang="0">
                <a:pos x="45" y="124"/>
              </a:cxn>
              <a:cxn ang="0">
                <a:pos x="0" y="117"/>
              </a:cxn>
              <a:cxn ang="0">
                <a:pos x="34" y="70"/>
              </a:cxn>
              <a:cxn ang="0">
                <a:pos x="15" y="60"/>
              </a:cxn>
              <a:cxn ang="0">
                <a:pos x="6" y="38"/>
              </a:cxn>
              <a:cxn ang="0">
                <a:pos x="15" y="15"/>
              </a:cxn>
              <a:cxn ang="0">
                <a:pos x="38" y="6"/>
              </a:cxn>
              <a:cxn ang="0">
                <a:pos x="60" y="15"/>
              </a:cxn>
              <a:cxn ang="0">
                <a:pos x="66" y="24"/>
              </a:cxn>
              <a:cxn ang="0">
                <a:pos x="83" y="0"/>
              </a:cxn>
              <a:cxn ang="0">
                <a:pos x="318" y="36"/>
              </a:cxn>
              <a:cxn ang="0">
                <a:pos x="151" y="202"/>
              </a:cxn>
              <a:cxn ang="0">
                <a:pos x="129" y="194"/>
              </a:cxn>
              <a:cxn ang="0">
                <a:pos x="136" y="175"/>
              </a:cxn>
              <a:cxn ang="0">
                <a:pos x="126" y="152"/>
              </a:cxn>
              <a:cxn ang="0">
                <a:pos x="104" y="143"/>
              </a:cxn>
              <a:cxn ang="0">
                <a:pos x="81" y="152"/>
              </a:cxn>
              <a:cxn ang="0">
                <a:pos x="72" y="175"/>
              </a:cxn>
              <a:cxn ang="0">
                <a:pos x="72" y="175"/>
              </a:cxn>
              <a:cxn ang="0">
                <a:pos x="13" y="155"/>
              </a:cxn>
            </a:cxnLst>
            <a:rect l="0" t="0" r="r" b="b"/>
            <a:pathLst>
              <a:path w="318" h="202">
                <a:moveTo>
                  <a:pt x="13" y="155"/>
                </a:moveTo>
                <a:cubicBezTo>
                  <a:pt x="45" y="124"/>
                  <a:pt x="45" y="124"/>
                  <a:pt x="45" y="124"/>
                </a:cubicBezTo>
                <a:cubicBezTo>
                  <a:pt x="0" y="117"/>
                  <a:pt x="0" y="117"/>
                  <a:pt x="0" y="117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69"/>
                  <a:pt x="21" y="66"/>
                  <a:pt x="15" y="60"/>
                </a:cubicBezTo>
                <a:cubicBezTo>
                  <a:pt x="9" y="54"/>
                  <a:pt x="6" y="47"/>
                  <a:pt x="6" y="38"/>
                </a:cubicBezTo>
                <a:cubicBezTo>
                  <a:pt x="6" y="29"/>
                  <a:pt x="9" y="22"/>
                  <a:pt x="15" y="15"/>
                </a:cubicBezTo>
                <a:cubicBezTo>
                  <a:pt x="22" y="9"/>
                  <a:pt x="29" y="6"/>
                  <a:pt x="38" y="6"/>
                </a:cubicBezTo>
                <a:cubicBezTo>
                  <a:pt x="47" y="6"/>
                  <a:pt x="54" y="9"/>
                  <a:pt x="60" y="15"/>
                </a:cubicBezTo>
                <a:cubicBezTo>
                  <a:pt x="63" y="18"/>
                  <a:pt x="65" y="21"/>
                  <a:pt x="66" y="24"/>
                </a:cubicBezTo>
                <a:cubicBezTo>
                  <a:pt x="83" y="0"/>
                  <a:pt x="83" y="0"/>
                  <a:pt x="83" y="0"/>
                </a:cubicBezTo>
                <a:cubicBezTo>
                  <a:pt x="318" y="36"/>
                  <a:pt x="318" y="36"/>
                  <a:pt x="318" y="36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33" y="189"/>
                  <a:pt x="136" y="182"/>
                  <a:pt x="136" y="175"/>
                </a:cubicBezTo>
                <a:cubicBezTo>
                  <a:pt x="136" y="166"/>
                  <a:pt x="133" y="158"/>
                  <a:pt x="126" y="152"/>
                </a:cubicBezTo>
                <a:cubicBezTo>
                  <a:pt x="120" y="146"/>
                  <a:pt x="113" y="143"/>
                  <a:pt x="104" y="143"/>
                </a:cubicBezTo>
                <a:cubicBezTo>
                  <a:pt x="95" y="143"/>
                  <a:pt x="88" y="146"/>
                  <a:pt x="81" y="152"/>
                </a:cubicBezTo>
                <a:cubicBezTo>
                  <a:pt x="75" y="158"/>
                  <a:pt x="72" y="166"/>
                  <a:pt x="72" y="175"/>
                </a:cubicBezTo>
                <a:cubicBezTo>
                  <a:pt x="72" y="175"/>
                  <a:pt x="72" y="175"/>
                  <a:pt x="72" y="175"/>
                </a:cubicBezTo>
                <a:lnTo>
                  <a:pt x="13" y="155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81"/>
          <p:cNvGrpSpPr/>
          <p:nvPr/>
        </p:nvGrpSpPr>
        <p:grpSpPr>
          <a:xfrm flipV="1">
            <a:off x="3996026" y="5146045"/>
            <a:ext cx="606925" cy="290289"/>
            <a:chOff x="3376482" y="1459073"/>
            <a:chExt cx="455253" cy="221445"/>
          </a:xfrm>
        </p:grpSpPr>
        <p:cxnSp>
          <p:nvCxnSpPr>
            <p:cNvPr id="23" name="Straight Connector 18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9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6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59"/>
          <p:cNvGrpSpPr/>
          <p:nvPr/>
        </p:nvGrpSpPr>
        <p:grpSpPr>
          <a:xfrm>
            <a:off x="8387849" y="4941965"/>
            <a:ext cx="3034531" cy="914021"/>
            <a:chOff x="7154104" y="3227971"/>
            <a:chExt cx="2276195" cy="685642"/>
          </a:xfrm>
        </p:grpSpPr>
        <p:sp>
          <p:nvSpPr>
            <p:cNvPr id="26" name="TextBox 24"/>
            <p:cNvSpPr txBox="1"/>
            <p:nvPr/>
          </p:nvSpPr>
          <p:spPr>
            <a:xfrm>
              <a:off x="7154105" y="3453979"/>
              <a:ext cx="2276194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 25"/>
            <p:cNvSpPr/>
            <p:nvPr/>
          </p:nvSpPr>
          <p:spPr>
            <a:xfrm>
              <a:off x="7154104" y="3227971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58"/>
          <p:cNvGrpSpPr/>
          <p:nvPr/>
        </p:nvGrpSpPr>
        <p:grpSpPr>
          <a:xfrm>
            <a:off x="8337056" y="3508391"/>
            <a:ext cx="3034531" cy="953737"/>
            <a:chOff x="7174424" y="1344594"/>
            <a:chExt cx="2276195" cy="715434"/>
          </a:xfrm>
        </p:grpSpPr>
        <p:sp>
          <p:nvSpPr>
            <p:cNvPr id="29" name="TextBox 27"/>
            <p:cNvSpPr txBox="1"/>
            <p:nvPr/>
          </p:nvSpPr>
          <p:spPr>
            <a:xfrm>
              <a:off x="7174424" y="1600395"/>
              <a:ext cx="2276195" cy="4596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8"/>
            <p:cNvSpPr/>
            <p:nvPr/>
          </p:nvSpPr>
          <p:spPr>
            <a:xfrm>
              <a:off x="7174424" y="1344594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Group 56"/>
          <p:cNvGrpSpPr/>
          <p:nvPr/>
        </p:nvGrpSpPr>
        <p:grpSpPr>
          <a:xfrm>
            <a:off x="1835893" y="1323898"/>
            <a:ext cx="3034533" cy="936566"/>
            <a:chOff x="-296510" y="1368384"/>
            <a:chExt cx="2276196" cy="702554"/>
          </a:xfrm>
        </p:grpSpPr>
        <p:sp>
          <p:nvSpPr>
            <p:cNvPr id="32" name="TextBox 30"/>
            <p:cNvSpPr txBox="1"/>
            <p:nvPr/>
          </p:nvSpPr>
          <p:spPr>
            <a:xfrm>
              <a:off x="-296510" y="1611304"/>
              <a:ext cx="2276196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 31"/>
            <p:cNvSpPr/>
            <p:nvPr/>
          </p:nvSpPr>
          <p:spPr>
            <a:xfrm>
              <a:off x="1076235" y="1368384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56"/>
          <p:cNvGrpSpPr/>
          <p:nvPr/>
        </p:nvGrpSpPr>
        <p:grpSpPr>
          <a:xfrm>
            <a:off x="796238" y="4941962"/>
            <a:ext cx="3034533" cy="927871"/>
            <a:chOff x="-296510" y="1374906"/>
            <a:chExt cx="2276196" cy="696032"/>
          </a:xfrm>
        </p:grpSpPr>
        <p:sp>
          <p:nvSpPr>
            <p:cNvPr id="35" name="TextBox 33"/>
            <p:cNvSpPr txBox="1"/>
            <p:nvPr/>
          </p:nvSpPr>
          <p:spPr>
            <a:xfrm>
              <a:off x="-296510" y="1611304"/>
              <a:ext cx="2276196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 34"/>
            <p:cNvSpPr/>
            <p:nvPr/>
          </p:nvSpPr>
          <p:spPr>
            <a:xfrm>
              <a:off x="1076235" y="1374906"/>
              <a:ext cx="872949" cy="26271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Group 81"/>
          <p:cNvGrpSpPr/>
          <p:nvPr/>
        </p:nvGrpSpPr>
        <p:grpSpPr>
          <a:xfrm flipV="1">
            <a:off x="3996026" y="3743051"/>
            <a:ext cx="606925" cy="290289"/>
            <a:chOff x="3376482" y="1459073"/>
            <a:chExt cx="455253" cy="221445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56"/>
          <p:cNvGrpSpPr/>
          <p:nvPr/>
        </p:nvGrpSpPr>
        <p:grpSpPr>
          <a:xfrm>
            <a:off x="796238" y="3576654"/>
            <a:ext cx="3034533" cy="890184"/>
            <a:chOff x="-296510" y="1403177"/>
            <a:chExt cx="2276196" cy="667761"/>
          </a:xfrm>
        </p:grpSpPr>
        <p:sp>
          <p:nvSpPr>
            <p:cNvPr id="41" name="TextBox 40"/>
            <p:cNvSpPr txBox="1"/>
            <p:nvPr/>
          </p:nvSpPr>
          <p:spPr>
            <a:xfrm>
              <a:off x="-296510" y="1611304"/>
              <a:ext cx="2276196" cy="4596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32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  <a:endPara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76235" y="1403177"/>
              <a:ext cx="872949" cy="26271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517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添加您的标题</a:t>
              </a:r>
              <a:endPara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Group 81"/>
          <p:cNvGrpSpPr/>
          <p:nvPr/>
        </p:nvGrpSpPr>
        <p:grpSpPr>
          <a:xfrm flipH="1" flipV="1">
            <a:off x="7563142" y="5146045"/>
            <a:ext cx="606925" cy="290289"/>
            <a:chOff x="3376482" y="1459073"/>
            <a:chExt cx="455253" cy="221445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81"/>
          <p:cNvGrpSpPr/>
          <p:nvPr/>
        </p:nvGrpSpPr>
        <p:grpSpPr>
          <a:xfrm flipH="1" flipV="1">
            <a:off x="7563142" y="3743051"/>
            <a:ext cx="606925" cy="290289"/>
            <a:chOff x="3376482" y="1459073"/>
            <a:chExt cx="455253" cy="221445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81"/>
          <p:cNvGrpSpPr/>
          <p:nvPr/>
        </p:nvGrpSpPr>
        <p:grpSpPr>
          <a:xfrm>
            <a:off x="4954649" y="1934179"/>
            <a:ext cx="606925" cy="290289"/>
            <a:chOff x="3376482" y="1459073"/>
            <a:chExt cx="455253" cy="221445"/>
          </a:xfrm>
        </p:grpSpPr>
        <p:cxnSp>
          <p:nvCxnSpPr>
            <p:cNvPr id="50" name="Straight Connector 4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3376482" y="1459073"/>
              <a:ext cx="216200" cy="0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Freeform 181"/>
          <p:cNvSpPr>
            <a:spLocks/>
          </p:cNvSpPr>
          <p:nvPr/>
        </p:nvSpPr>
        <p:spPr bwMode="auto">
          <a:xfrm>
            <a:off x="5932305" y="2224467"/>
            <a:ext cx="306231" cy="577096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Freeform 91"/>
          <p:cNvSpPr>
            <a:spLocks noEditPoints="1"/>
          </p:cNvSpPr>
          <p:nvPr/>
        </p:nvSpPr>
        <p:spPr bwMode="auto">
          <a:xfrm>
            <a:off x="4735025" y="3093524"/>
            <a:ext cx="439247" cy="439223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Freeform 57"/>
          <p:cNvSpPr>
            <a:spLocks noEditPoints="1"/>
          </p:cNvSpPr>
          <p:nvPr/>
        </p:nvSpPr>
        <p:spPr bwMode="auto">
          <a:xfrm>
            <a:off x="5262482" y="4480070"/>
            <a:ext cx="416572" cy="369281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Freeform 83"/>
          <p:cNvSpPr>
            <a:spLocks noEditPoints="1"/>
          </p:cNvSpPr>
          <p:nvPr/>
        </p:nvSpPr>
        <p:spPr bwMode="auto">
          <a:xfrm>
            <a:off x="6548605" y="4241580"/>
            <a:ext cx="339691" cy="509508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Freeform 148"/>
          <p:cNvSpPr>
            <a:spLocks noEditPoints="1"/>
          </p:cNvSpPr>
          <p:nvPr/>
        </p:nvSpPr>
        <p:spPr bwMode="auto">
          <a:xfrm>
            <a:off x="6724571" y="3053841"/>
            <a:ext cx="496805" cy="478907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00" tIns="60949" rIns="121900" bIns="60949" numCol="1" anchor="t" anchorCtr="0" compatLnSpc="1">
            <a:prstTxWarp prst="textNoShape">
              <a:avLst/>
            </a:prstTxWarp>
          </a:bodyPr>
          <a:lstStyle/>
          <a:p>
            <a:endParaRPr lang="en-US" sz="1707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单元测试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0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156318" y="4470399"/>
            <a:ext cx="1604754" cy="1370013"/>
            <a:chOff x="6155524" y="4470398"/>
            <a:chExt cx="1604754" cy="1370013"/>
          </a:xfrm>
        </p:grpSpPr>
        <p:sp>
          <p:nvSpPr>
            <p:cNvPr id="314" name="AutoShape 4"/>
            <p:cNvSpPr>
              <a:spLocks/>
            </p:cNvSpPr>
            <p:nvPr/>
          </p:nvSpPr>
          <p:spPr bwMode="auto">
            <a:xfrm>
              <a:off x="6155524" y="4470398"/>
              <a:ext cx="1604754" cy="1370013"/>
            </a:xfrm>
            <a:custGeom>
              <a:avLst/>
              <a:gdLst>
                <a:gd name="T0" fmla="*/ 264410771 w 21600"/>
                <a:gd name="T1" fmla="*/ 0 h 21600"/>
                <a:gd name="T2" fmla="*/ 477491173 w 21600"/>
                <a:gd name="T3" fmla="*/ 111564062 h 21600"/>
                <a:gd name="T4" fmla="*/ 15562749 w 21600"/>
                <a:gd name="T5" fmla="*/ 347983165 h 21600"/>
                <a:gd name="T6" fmla="*/ 0 w 21600"/>
                <a:gd name="T7" fmla="*/ 136808977 h 21600"/>
                <a:gd name="T8" fmla="*/ 264410771 w 21600"/>
                <a:gd name="T9" fmla="*/ 0 h 21600"/>
                <a:gd name="T10" fmla="*/ 26441077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1961" y="0"/>
                  </a:moveTo>
                  <a:cubicBezTo>
                    <a:pt x="21600" y="6925"/>
                    <a:pt x="21600" y="6925"/>
                    <a:pt x="21600" y="6925"/>
                  </a:cubicBezTo>
                  <a:cubicBezTo>
                    <a:pt x="17097" y="15499"/>
                    <a:pt x="9287" y="21023"/>
                    <a:pt x="704" y="21600"/>
                  </a:cubicBezTo>
                  <a:cubicBezTo>
                    <a:pt x="0" y="8492"/>
                    <a:pt x="0" y="8492"/>
                    <a:pt x="0" y="8492"/>
                  </a:cubicBezTo>
                  <a:cubicBezTo>
                    <a:pt x="5066" y="8079"/>
                    <a:pt x="9498" y="4782"/>
                    <a:pt x="11961" y="0"/>
                  </a:cubicBezTo>
                  <a:close/>
                  <a:moveTo>
                    <a:pt x="11961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5" name="AutoShape 5"/>
            <p:cNvSpPr>
              <a:spLocks/>
            </p:cNvSpPr>
            <p:nvPr/>
          </p:nvSpPr>
          <p:spPr bwMode="auto">
            <a:xfrm>
              <a:off x="6649172" y="4932360"/>
              <a:ext cx="474600" cy="501650"/>
            </a:xfrm>
            <a:custGeom>
              <a:avLst/>
              <a:gdLst>
                <a:gd name="T0" fmla="*/ 27662239 w 21104"/>
                <a:gd name="T1" fmla="*/ 32097254 h 21600"/>
                <a:gd name="T2" fmla="*/ 42842497 w 21104"/>
                <a:gd name="T3" fmla="*/ 9070780 h 21600"/>
                <a:gd name="T4" fmla="*/ 42842497 w 21104"/>
                <a:gd name="T5" fmla="*/ 7326324 h 21600"/>
                <a:gd name="T6" fmla="*/ 39468210 w 21104"/>
                <a:gd name="T7" fmla="*/ 3488912 h 21600"/>
                <a:gd name="T8" fmla="*/ 37444052 w 21104"/>
                <a:gd name="T9" fmla="*/ 3488912 h 21600"/>
                <a:gd name="T10" fmla="*/ 35756887 w 21104"/>
                <a:gd name="T11" fmla="*/ 5233414 h 21600"/>
                <a:gd name="T12" fmla="*/ 33734757 w 21104"/>
                <a:gd name="T13" fmla="*/ 5581868 h 21600"/>
                <a:gd name="T14" fmla="*/ 34071793 w 21104"/>
                <a:gd name="T15" fmla="*/ 0 h 21600"/>
                <a:gd name="T16" fmla="*/ 9107740 w 21104"/>
                <a:gd name="T17" fmla="*/ 0 h 21600"/>
                <a:gd name="T18" fmla="*/ 9107740 w 21104"/>
                <a:gd name="T19" fmla="*/ 5581868 h 21600"/>
                <a:gd name="T20" fmla="*/ 7422602 w 21104"/>
                <a:gd name="T21" fmla="*/ 5233414 h 21600"/>
                <a:gd name="T22" fmla="*/ 5735481 w 21104"/>
                <a:gd name="T23" fmla="*/ 3488912 h 21600"/>
                <a:gd name="T24" fmla="*/ 3711323 w 21104"/>
                <a:gd name="T25" fmla="*/ 3488912 h 21600"/>
                <a:gd name="T26" fmla="*/ 0 w 21104"/>
                <a:gd name="T27" fmla="*/ 7326324 h 21600"/>
                <a:gd name="T28" fmla="*/ 0 w 21104"/>
                <a:gd name="T29" fmla="*/ 9070780 h 21600"/>
                <a:gd name="T30" fmla="*/ 15517249 w 21104"/>
                <a:gd name="T31" fmla="*/ 32097254 h 21600"/>
                <a:gd name="T32" fmla="*/ 19565609 w 21104"/>
                <a:gd name="T33" fmla="*/ 33841756 h 21600"/>
                <a:gd name="T34" fmla="*/ 19565609 w 21104"/>
                <a:gd name="T35" fmla="*/ 35934666 h 21600"/>
                <a:gd name="T36" fmla="*/ 17878443 w 21104"/>
                <a:gd name="T37" fmla="*/ 36631574 h 21600"/>
                <a:gd name="T38" fmla="*/ 19565609 w 21104"/>
                <a:gd name="T39" fmla="*/ 37679122 h 21600"/>
                <a:gd name="T40" fmla="*/ 19565609 w 21104"/>
                <a:gd name="T41" fmla="*/ 39772032 h 21600"/>
                <a:gd name="T42" fmla="*/ 18215480 w 21104"/>
                <a:gd name="T43" fmla="*/ 41516488 h 21600"/>
                <a:gd name="T44" fmla="*/ 16193350 w 21104"/>
                <a:gd name="T45" fmla="*/ 43260990 h 21600"/>
                <a:gd name="T46" fmla="*/ 14506184 w 21104"/>
                <a:gd name="T47" fmla="*/ 45005446 h 21600"/>
                <a:gd name="T48" fmla="*/ 16193350 w 21104"/>
                <a:gd name="T49" fmla="*/ 46749902 h 21600"/>
                <a:gd name="T50" fmla="*/ 26649147 w 21104"/>
                <a:gd name="T51" fmla="*/ 46749902 h 21600"/>
                <a:gd name="T52" fmla="*/ 28673304 w 21104"/>
                <a:gd name="T53" fmla="*/ 45005446 h 21600"/>
                <a:gd name="T54" fmla="*/ 26649147 w 21104"/>
                <a:gd name="T55" fmla="*/ 43260990 h 21600"/>
                <a:gd name="T56" fmla="*/ 24964053 w 21104"/>
                <a:gd name="T57" fmla="*/ 41168034 h 21600"/>
                <a:gd name="T58" fmla="*/ 23276887 w 21104"/>
                <a:gd name="T59" fmla="*/ 39772032 h 21600"/>
                <a:gd name="T60" fmla="*/ 23276887 w 21104"/>
                <a:gd name="T61" fmla="*/ 37679122 h 21600"/>
                <a:gd name="T62" fmla="*/ 24964053 w 21104"/>
                <a:gd name="T63" fmla="*/ 36631574 h 21600"/>
                <a:gd name="T64" fmla="*/ 23276887 w 21104"/>
                <a:gd name="T65" fmla="*/ 35934666 h 21600"/>
                <a:gd name="T66" fmla="*/ 23276887 w 21104"/>
                <a:gd name="T67" fmla="*/ 33841756 h 21600"/>
                <a:gd name="T68" fmla="*/ 27662239 w 21104"/>
                <a:gd name="T69" fmla="*/ 32097254 h 21600"/>
                <a:gd name="T70" fmla="*/ 34071793 w 21104"/>
                <a:gd name="T71" fmla="*/ 7326324 h 21600"/>
                <a:gd name="T72" fmla="*/ 35756887 w 21104"/>
                <a:gd name="T73" fmla="*/ 7326324 h 21600"/>
                <a:gd name="T74" fmla="*/ 37781044 w 21104"/>
                <a:gd name="T75" fmla="*/ 5581868 h 21600"/>
                <a:gd name="T76" fmla="*/ 39468210 w 21104"/>
                <a:gd name="T77" fmla="*/ 7326324 h 21600"/>
                <a:gd name="T78" fmla="*/ 39468210 w 21104"/>
                <a:gd name="T79" fmla="*/ 9070780 h 21600"/>
                <a:gd name="T80" fmla="*/ 30360470 w 21104"/>
                <a:gd name="T81" fmla="*/ 24770976 h 21600"/>
                <a:gd name="T82" fmla="*/ 34071793 w 21104"/>
                <a:gd name="T83" fmla="*/ 7326324 h 21600"/>
                <a:gd name="T84" fmla="*/ 12144990 w 21104"/>
                <a:gd name="T85" fmla="*/ 25119430 h 21600"/>
                <a:gd name="T86" fmla="*/ 3037250 w 21104"/>
                <a:gd name="T87" fmla="*/ 9419234 h 21600"/>
                <a:gd name="T88" fmla="*/ 3037250 w 21104"/>
                <a:gd name="T89" fmla="*/ 7674778 h 21600"/>
                <a:gd name="T90" fmla="*/ 4722388 w 21104"/>
                <a:gd name="T91" fmla="*/ 5581868 h 21600"/>
                <a:gd name="T92" fmla="*/ 6746546 w 21104"/>
                <a:gd name="T93" fmla="*/ 7674778 h 21600"/>
                <a:gd name="T94" fmla="*/ 8433712 w 21104"/>
                <a:gd name="T95" fmla="*/ 7674778 h 21600"/>
                <a:gd name="T96" fmla="*/ 12144990 w 21104"/>
                <a:gd name="T97" fmla="*/ 25119430 h 21600"/>
                <a:gd name="T98" fmla="*/ 12144990 w 21104"/>
                <a:gd name="T99" fmla="*/ 25119430 h 216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1104" h="21600">
                  <a:moveTo>
                    <a:pt x="13625" y="14830"/>
                  </a:moveTo>
                  <a:cubicBezTo>
                    <a:pt x="21434" y="10155"/>
                    <a:pt x="21102" y="4191"/>
                    <a:pt x="21102" y="4191"/>
                  </a:cubicBezTo>
                  <a:cubicBezTo>
                    <a:pt x="21102" y="3385"/>
                    <a:pt x="21102" y="3385"/>
                    <a:pt x="21102" y="3385"/>
                  </a:cubicBezTo>
                  <a:cubicBezTo>
                    <a:pt x="21102" y="3385"/>
                    <a:pt x="21102" y="1612"/>
                    <a:pt x="19440" y="1612"/>
                  </a:cubicBezTo>
                  <a:cubicBezTo>
                    <a:pt x="18942" y="1612"/>
                    <a:pt x="18443" y="1612"/>
                    <a:pt x="18443" y="1612"/>
                  </a:cubicBezTo>
                  <a:cubicBezTo>
                    <a:pt x="17612" y="1612"/>
                    <a:pt x="17612" y="2418"/>
                    <a:pt x="17612" y="2418"/>
                  </a:cubicBezTo>
                  <a:cubicBezTo>
                    <a:pt x="17612" y="2418"/>
                    <a:pt x="17280" y="2579"/>
                    <a:pt x="16616" y="2579"/>
                  </a:cubicBezTo>
                  <a:cubicBezTo>
                    <a:pt x="16616" y="1934"/>
                    <a:pt x="16782" y="0"/>
                    <a:pt x="16782" y="0"/>
                  </a:cubicBezTo>
                  <a:cubicBezTo>
                    <a:pt x="9139" y="967"/>
                    <a:pt x="4486" y="0"/>
                    <a:pt x="4486" y="0"/>
                  </a:cubicBezTo>
                  <a:cubicBezTo>
                    <a:pt x="4486" y="2579"/>
                    <a:pt x="4486" y="2579"/>
                    <a:pt x="4486" y="2579"/>
                  </a:cubicBezTo>
                  <a:cubicBezTo>
                    <a:pt x="3822" y="2579"/>
                    <a:pt x="3656" y="2418"/>
                    <a:pt x="3656" y="2418"/>
                  </a:cubicBezTo>
                  <a:cubicBezTo>
                    <a:pt x="3656" y="2418"/>
                    <a:pt x="3489" y="1612"/>
                    <a:pt x="2825" y="1612"/>
                  </a:cubicBezTo>
                  <a:cubicBezTo>
                    <a:pt x="2825" y="1612"/>
                    <a:pt x="2326" y="1612"/>
                    <a:pt x="1828" y="1612"/>
                  </a:cubicBezTo>
                  <a:cubicBezTo>
                    <a:pt x="166" y="1612"/>
                    <a:pt x="0" y="3385"/>
                    <a:pt x="0" y="3385"/>
                  </a:cubicBezTo>
                  <a:cubicBezTo>
                    <a:pt x="0" y="4191"/>
                    <a:pt x="0" y="4191"/>
                    <a:pt x="0" y="4191"/>
                  </a:cubicBezTo>
                  <a:cubicBezTo>
                    <a:pt x="0" y="4191"/>
                    <a:pt x="-166" y="10155"/>
                    <a:pt x="7643" y="14830"/>
                  </a:cubicBezTo>
                  <a:cubicBezTo>
                    <a:pt x="7643" y="14830"/>
                    <a:pt x="8474" y="15636"/>
                    <a:pt x="9637" y="15636"/>
                  </a:cubicBezTo>
                  <a:cubicBezTo>
                    <a:pt x="9637" y="16603"/>
                    <a:pt x="9637" y="16603"/>
                    <a:pt x="9637" y="16603"/>
                  </a:cubicBezTo>
                  <a:cubicBezTo>
                    <a:pt x="9637" y="16603"/>
                    <a:pt x="8806" y="16442"/>
                    <a:pt x="8806" y="16925"/>
                  </a:cubicBezTo>
                  <a:cubicBezTo>
                    <a:pt x="8806" y="17570"/>
                    <a:pt x="9637" y="17409"/>
                    <a:pt x="9637" y="17409"/>
                  </a:cubicBezTo>
                  <a:cubicBezTo>
                    <a:pt x="9637" y="18376"/>
                    <a:pt x="9637" y="18376"/>
                    <a:pt x="9637" y="18376"/>
                  </a:cubicBezTo>
                  <a:cubicBezTo>
                    <a:pt x="9637" y="18376"/>
                    <a:pt x="9471" y="19182"/>
                    <a:pt x="8972" y="19182"/>
                  </a:cubicBezTo>
                  <a:cubicBezTo>
                    <a:pt x="8972" y="19988"/>
                    <a:pt x="7976" y="19988"/>
                    <a:pt x="7976" y="19988"/>
                  </a:cubicBezTo>
                  <a:cubicBezTo>
                    <a:pt x="7976" y="19988"/>
                    <a:pt x="7145" y="20149"/>
                    <a:pt x="7145" y="20794"/>
                  </a:cubicBezTo>
                  <a:cubicBezTo>
                    <a:pt x="7145" y="20794"/>
                    <a:pt x="6979" y="21600"/>
                    <a:pt x="7976" y="21600"/>
                  </a:cubicBezTo>
                  <a:cubicBezTo>
                    <a:pt x="9305" y="21600"/>
                    <a:pt x="13126" y="21600"/>
                    <a:pt x="13126" y="21600"/>
                  </a:cubicBezTo>
                  <a:cubicBezTo>
                    <a:pt x="13957" y="21600"/>
                    <a:pt x="14123" y="20794"/>
                    <a:pt x="14123" y="20794"/>
                  </a:cubicBezTo>
                  <a:cubicBezTo>
                    <a:pt x="14123" y="20794"/>
                    <a:pt x="14123" y="19988"/>
                    <a:pt x="13126" y="19988"/>
                  </a:cubicBezTo>
                  <a:cubicBezTo>
                    <a:pt x="12296" y="19988"/>
                    <a:pt x="12296" y="19021"/>
                    <a:pt x="12296" y="19021"/>
                  </a:cubicBezTo>
                  <a:cubicBezTo>
                    <a:pt x="12296" y="19021"/>
                    <a:pt x="11465" y="19182"/>
                    <a:pt x="11465" y="18376"/>
                  </a:cubicBezTo>
                  <a:cubicBezTo>
                    <a:pt x="11465" y="17409"/>
                    <a:pt x="11465" y="17409"/>
                    <a:pt x="11465" y="17409"/>
                  </a:cubicBezTo>
                  <a:cubicBezTo>
                    <a:pt x="11465" y="17409"/>
                    <a:pt x="12296" y="17570"/>
                    <a:pt x="12296" y="16925"/>
                  </a:cubicBezTo>
                  <a:cubicBezTo>
                    <a:pt x="12296" y="16442"/>
                    <a:pt x="11465" y="16603"/>
                    <a:pt x="11465" y="16603"/>
                  </a:cubicBezTo>
                  <a:cubicBezTo>
                    <a:pt x="11465" y="15636"/>
                    <a:pt x="11465" y="15636"/>
                    <a:pt x="11465" y="15636"/>
                  </a:cubicBezTo>
                  <a:cubicBezTo>
                    <a:pt x="12296" y="15636"/>
                    <a:pt x="12960" y="15313"/>
                    <a:pt x="13625" y="14830"/>
                  </a:cubicBezTo>
                  <a:close/>
                  <a:moveTo>
                    <a:pt x="16782" y="3385"/>
                  </a:moveTo>
                  <a:cubicBezTo>
                    <a:pt x="16948" y="3385"/>
                    <a:pt x="17612" y="3385"/>
                    <a:pt x="17612" y="3385"/>
                  </a:cubicBezTo>
                  <a:cubicBezTo>
                    <a:pt x="18443" y="3385"/>
                    <a:pt x="18609" y="2579"/>
                    <a:pt x="18609" y="2579"/>
                  </a:cubicBezTo>
                  <a:cubicBezTo>
                    <a:pt x="19440" y="2579"/>
                    <a:pt x="19440" y="3385"/>
                    <a:pt x="19440" y="3385"/>
                  </a:cubicBezTo>
                  <a:cubicBezTo>
                    <a:pt x="19440" y="4191"/>
                    <a:pt x="19440" y="4191"/>
                    <a:pt x="19440" y="4191"/>
                  </a:cubicBezTo>
                  <a:cubicBezTo>
                    <a:pt x="19440" y="4191"/>
                    <a:pt x="19108" y="7576"/>
                    <a:pt x="14954" y="11445"/>
                  </a:cubicBezTo>
                  <a:cubicBezTo>
                    <a:pt x="15951" y="9833"/>
                    <a:pt x="16782" y="6125"/>
                    <a:pt x="16782" y="3385"/>
                  </a:cubicBezTo>
                  <a:close/>
                  <a:moveTo>
                    <a:pt x="5982" y="11606"/>
                  </a:moveTo>
                  <a:cubicBezTo>
                    <a:pt x="1662" y="7737"/>
                    <a:pt x="1496" y="4352"/>
                    <a:pt x="1496" y="4352"/>
                  </a:cubicBezTo>
                  <a:cubicBezTo>
                    <a:pt x="1496" y="3546"/>
                    <a:pt x="1496" y="3546"/>
                    <a:pt x="1496" y="3546"/>
                  </a:cubicBezTo>
                  <a:cubicBezTo>
                    <a:pt x="1496" y="3546"/>
                    <a:pt x="1496" y="2579"/>
                    <a:pt x="2326" y="2579"/>
                  </a:cubicBezTo>
                  <a:cubicBezTo>
                    <a:pt x="2326" y="2579"/>
                    <a:pt x="2326" y="3546"/>
                    <a:pt x="3323" y="3546"/>
                  </a:cubicBezTo>
                  <a:cubicBezTo>
                    <a:pt x="3323" y="3546"/>
                    <a:pt x="3988" y="3546"/>
                    <a:pt x="4154" y="3546"/>
                  </a:cubicBezTo>
                  <a:cubicBezTo>
                    <a:pt x="4154" y="6287"/>
                    <a:pt x="4985" y="9994"/>
                    <a:pt x="5982" y="11606"/>
                  </a:cubicBezTo>
                  <a:close/>
                  <a:moveTo>
                    <a:pt x="5982" y="11606"/>
                  </a:moveTo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3471" y="1928812"/>
            <a:ext cx="1601579" cy="1368425"/>
            <a:chOff x="4412676" y="1928811"/>
            <a:chExt cx="1601579" cy="1368425"/>
          </a:xfrm>
        </p:grpSpPr>
        <p:sp>
          <p:nvSpPr>
            <p:cNvPr id="312" name="AutoShape 2"/>
            <p:cNvSpPr>
              <a:spLocks/>
            </p:cNvSpPr>
            <p:nvPr/>
          </p:nvSpPr>
          <p:spPr bwMode="auto">
            <a:xfrm>
              <a:off x="4412676" y="1928811"/>
              <a:ext cx="1601579" cy="1368425"/>
            </a:xfrm>
            <a:custGeom>
              <a:avLst/>
              <a:gdLst>
                <a:gd name="T0" fmla="*/ 211170617 w 21600"/>
                <a:gd name="T1" fmla="*/ 346775367 h 21600"/>
                <a:gd name="T2" fmla="*/ 0 w 21600"/>
                <a:gd name="T3" fmla="*/ 235598565 h 21600"/>
                <a:gd name="T4" fmla="*/ 459604150 w 21600"/>
                <a:gd name="T5" fmla="*/ 0 h 21600"/>
                <a:gd name="T6" fmla="*/ 475133925 w 21600"/>
                <a:gd name="T7" fmla="*/ 211773779 h 21600"/>
                <a:gd name="T8" fmla="*/ 211170617 w 21600"/>
                <a:gd name="T9" fmla="*/ 346775367 h 21600"/>
                <a:gd name="T10" fmla="*/ 211170617 w 21600"/>
                <a:gd name="T11" fmla="*/ 34677536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9600" y="21600"/>
                  </a:moveTo>
                  <a:cubicBezTo>
                    <a:pt x="0" y="14675"/>
                    <a:pt x="0" y="14675"/>
                    <a:pt x="0" y="14675"/>
                  </a:cubicBezTo>
                  <a:cubicBezTo>
                    <a:pt x="4518" y="6101"/>
                    <a:pt x="12282" y="577"/>
                    <a:pt x="20894" y="0"/>
                  </a:cubicBezTo>
                  <a:cubicBezTo>
                    <a:pt x="21600" y="13191"/>
                    <a:pt x="21600" y="13191"/>
                    <a:pt x="21600" y="13191"/>
                  </a:cubicBezTo>
                  <a:cubicBezTo>
                    <a:pt x="16518" y="13521"/>
                    <a:pt x="12141" y="16818"/>
                    <a:pt x="9600" y="21600"/>
                  </a:cubicBezTo>
                  <a:close/>
                  <a:moveTo>
                    <a:pt x="9600" y="21600"/>
                  </a:move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8" name="AutoShape 8"/>
            <p:cNvSpPr>
              <a:spLocks/>
            </p:cNvSpPr>
            <p:nvPr/>
          </p:nvSpPr>
          <p:spPr bwMode="auto">
            <a:xfrm>
              <a:off x="5065054" y="2351085"/>
              <a:ext cx="434918" cy="431800"/>
            </a:xfrm>
            <a:custGeom>
              <a:avLst/>
              <a:gdLst>
                <a:gd name="T0" fmla="*/ 0 w 21600"/>
                <a:gd name="T1" fmla="*/ 17264004 h 21600"/>
                <a:gd name="T2" fmla="*/ 35037639 w 21600"/>
                <a:gd name="T3" fmla="*/ 17264004 h 21600"/>
                <a:gd name="T4" fmla="*/ 24234350 w 21600"/>
                <a:gd name="T5" fmla="*/ 6905601 h 21600"/>
                <a:gd name="T6" fmla="*/ 25110301 w 21600"/>
                <a:gd name="T7" fmla="*/ 4028254 h 21600"/>
                <a:gd name="T8" fmla="*/ 25110301 w 21600"/>
                <a:gd name="T9" fmla="*/ 8056548 h 21600"/>
                <a:gd name="T10" fmla="*/ 13723058 w 21600"/>
                <a:gd name="T11" fmla="*/ 22155458 h 21600"/>
                <a:gd name="T12" fmla="*/ 11971197 w 21600"/>
                <a:gd name="T13" fmla="*/ 25320552 h 21600"/>
                <a:gd name="T14" fmla="*/ 11095246 w 21600"/>
                <a:gd name="T15" fmla="*/ 27334659 h 21600"/>
                <a:gd name="T16" fmla="*/ 10803289 w 21600"/>
                <a:gd name="T17" fmla="*/ 31650660 h 21600"/>
                <a:gd name="T18" fmla="*/ 9051387 w 21600"/>
                <a:gd name="T19" fmla="*/ 28485606 h 21600"/>
                <a:gd name="T20" fmla="*/ 7591482 w 21600"/>
                <a:gd name="T21" fmla="*/ 25608259 h 21600"/>
                <a:gd name="T22" fmla="*/ 4963669 w 21600"/>
                <a:gd name="T23" fmla="*/ 23594152 h 21600"/>
                <a:gd name="T24" fmla="*/ 4671672 w 21600"/>
                <a:gd name="T25" fmla="*/ 19565858 h 21600"/>
                <a:gd name="T26" fmla="*/ 4379715 w 21600"/>
                <a:gd name="T27" fmla="*/ 17264004 h 21600"/>
                <a:gd name="T28" fmla="*/ 2919810 w 21600"/>
                <a:gd name="T29" fmla="*/ 15537603 h 21600"/>
                <a:gd name="T30" fmla="*/ 2919810 w 21600"/>
                <a:gd name="T31" fmla="*/ 12948003 h 21600"/>
                <a:gd name="T32" fmla="*/ 11095246 w 21600"/>
                <a:gd name="T33" fmla="*/ 5754655 h 21600"/>
                <a:gd name="T34" fmla="*/ 9051387 w 21600"/>
                <a:gd name="T35" fmla="*/ 5754655 h 21600"/>
                <a:gd name="T36" fmla="*/ 8175436 w 21600"/>
                <a:gd name="T37" fmla="*/ 7481055 h 21600"/>
                <a:gd name="T38" fmla="*/ 9343384 w 21600"/>
                <a:gd name="T39" fmla="*/ 8056548 h 21600"/>
                <a:gd name="T40" fmla="*/ 9051387 w 21600"/>
                <a:gd name="T41" fmla="*/ 6905601 h 21600"/>
                <a:gd name="T42" fmla="*/ 13723058 w 21600"/>
                <a:gd name="T43" fmla="*/ 8632002 h 21600"/>
                <a:gd name="T44" fmla="*/ 11971197 w 21600"/>
                <a:gd name="T45" fmla="*/ 9782949 h 21600"/>
                <a:gd name="T46" fmla="*/ 10803289 w 21600"/>
                <a:gd name="T47" fmla="*/ 10358402 h 21600"/>
                <a:gd name="T48" fmla="*/ 11095246 w 21600"/>
                <a:gd name="T49" fmla="*/ 12372549 h 21600"/>
                <a:gd name="T50" fmla="*/ 9635341 w 21600"/>
                <a:gd name="T51" fmla="*/ 14098950 h 21600"/>
                <a:gd name="T52" fmla="*/ 8467433 w 21600"/>
                <a:gd name="T53" fmla="*/ 14674403 h 21600"/>
                <a:gd name="T54" fmla="*/ 6131577 w 21600"/>
                <a:gd name="T55" fmla="*/ 14098950 h 21600"/>
                <a:gd name="T56" fmla="*/ 4379715 w 21600"/>
                <a:gd name="T57" fmla="*/ 15537603 h 21600"/>
                <a:gd name="T58" fmla="*/ 4671672 w 21600"/>
                <a:gd name="T59" fmla="*/ 16688550 h 21600"/>
                <a:gd name="T60" fmla="*/ 7883479 w 21600"/>
                <a:gd name="T61" fmla="*/ 17839457 h 21600"/>
                <a:gd name="T62" fmla="*/ 11971197 w 21600"/>
                <a:gd name="T63" fmla="*/ 18990404 h 21600"/>
                <a:gd name="T64" fmla="*/ 13723058 w 21600"/>
                <a:gd name="T65" fmla="*/ 22155458 h 21600"/>
                <a:gd name="T66" fmla="*/ 16058915 w 21600"/>
                <a:gd name="T67" fmla="*/ 6042401 h 21600"/>
                <a:gd name="T68" fmla="*/ 12847148 w 21600"/>
                <a:gd name="T69" fmla="*/ 4316001 h 21600"/>
                <a:gd name="T70" fmla="*/ 18394771 w 21600"/>
                <a:gd name="T71" fmla="*/ 2877347 h 21600"/>
                <a:gd name="T72" fmla="*/ 31241878 w 21600"/>
                <a:gd name="T73" fmla="*/ 17839457 h 21600"/>
                <a:gd name="T74" fmla="*/ 26862203 w 21600"/>
                <a:gd name="T75" fmla="*/ 29348806 h 21600"/>
                <a:gd name="T76" fmla="*/ 26570206 w 21600"/>
                <a:gd name="T77" fmla="*/ 26471459 h 21600"/>
                <a:gd name="T78" fmla="*/ 24526347 w 21600"/>
                <a:gd name="T79" fmla="*/ 23306405 h 21600"/>
                <a:gd name="T80" fmla="*/ 19270722 w 21600"/>
                <a:gd name="T81" fmla="*/ 19278151 h 21600"/>
                <a:gd name="T82" fmla="*/ 28322108 w 21600"/>
                <a:gd name="T83" fmla="*/ 16113057 h 21600"/>
                <a:gd name="T84" fmla="*/ 30657924 w 21600"/>
                <a:gd name="T85" fmla="*/ 14098950 h 21600"/>
                <a:gd name="T86" fmla="*/ 27154160 w 21600"/>
                <a:gd name="T87" fmla="*/ 11221602 h 21600"/>
                <a:gd name="T88" fmla="*/ 26570206 w 21600"/>
                <a:gd name="T89" fmla="*/ 14962150 h 21600"/>
                <a:gd name="T90" fmla="*/ 23066442 w 21600"/>
                <a:gd name="T91" fmla="*/ 14098950 h 21600"/>
                <a:gd name="T92" fmla="*/ 21314581 w 21600"/>
                <a:gd name="T93" fmla="*/ 12660256 h 21600"/>
                <a:gd name="T94" fmla="*/ 22190491 w 21600"/>
                <a:gd name="T95" fmla="*/ 10070656 h 21600"/>
                <a:gd name="T96" fmla="*/ 26278249 w 21600"/>
                <a:gd name="T97" fmla="*/ 10358402 h 21600"/>
                <a:gd name="T98" fmla="*/ 29198019 w 21600"/>
                <a:gd name="T99" fmla="*/ 10358402 h 21600"/>
                <a:gd name="T100" fmla="*/ 30657924 w 21600"/>
                <a:gd name="T101" fmla="*/ 9207455 h 21600"/>
                <a:gd name="T102" fmla="*/ 32117829 w 21600"/>
                <a:gd name="T103" fmla="*/ 16400804 h 21600"/>
                <a:gd name="T104" fmla="*/ 31241878 w 21600"/>
                <a:gd name="T105" fmla="*/ 17839457 h 216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60" y="0"/>
                    <a:pt x="0" y="4860"/>
                    <a:pt x="0" y="10800"/>
                  </a:cubicBezTo>
                  <a:cubicBezTo>
                    <a:pt x="0" y="16740"/>
                    <a:pt x="4860" y="21600"/>
                    <a:pt x="10800" y="21600"/>
                  </a:cubicBezTo>
                  <a:cubicBezTo>
                    <a:pt x="16740" y="21600"/>
                    <a:pt x="21600" y="16740"/>
                    <a:pt x="21600" y="10800"/>
                  </a:cubicBezTo>
                  <a:cubicBezTo>
                    <a:pt x="21600" y="4860"/>
                    <a:pt x="16740" y="0"/>
                    <a:pt x="10800" y="0"/>
                  </a:cubicBezTo>
                  <a:close/>
                  <a:moveTo>
                    <a:pt x="14940" y="4320"/>
                  </a:moveTo>
                  <a:cubicBezTo>
                    <a:pt x="15660" y="3780"/>
                    <a:pt x="15660" y="3780"/>
                    <a:pt x="15660" y="3780"/>
                  </a:cubicBezTo>
                  <a:cubicBezTo>
                    <a:pt x="15660" y="3780"/>
                    <a:pt x="15300" y="3060"/>
                    <a:pt x="15480" y="2520"/>
                  </a:cubicBezTo>
                  <a:cubicBezTo>
                    <a:pt x="15660" y="2520"/>
                    <a:pt x="16380" y="2880"/>
                    <a:pt x="16920" y="3600"/>
                  </a:cubicBezTo>
                  <a:cubicBezTo>
                    <a:pt x="16560" y="5220"/>
                    <a:pt x="15480" y="5040"/>
                    <a:pt x="15480" y="5040"/>
                  </a:cubicBezTo>
                  <a:cubicBezTo>
                    <a:pt x="15480" y="5040"/>
                    <a:pt x="14760" y="5040"/>
                    <a:pt x="14940" y="4320"/>
                  </a:cubicBezTo>
                  <a:close/>
                  <a:moveTo>
                    <a:pt x="8460" y="13860"/>
                  </a:moveTo>
                  <a:cubicBezTo>
                    <a:pt x="8280" y="14040"/>
                    <a:pt x="8100" y="14580"/>
                    <a:pt x="7920" y="15120"/>
                  </a:cubicBezTo>
                  <a:cubicBezTo>
                    <a:pt x="7740" y="15480"/>
                    <a:pt x="7560" y="15660"/>
                    <a:pt x="7380" y="15840"/>
                  </a:cubicBezTo>
                  <a:cubicBezTo>
                    <a:pt x="7020" y="16020"/>
                    <a:pt x="7020" y="16380"/>
                    <a:pt x="7020" y="16380"/>
                  </a:cubicBezTo>
                  <a:cubicBezTo>
                    <a:pt x="6840" y="17100"/>
                    <a:pt x="6840" y="17100"/>
                    <a:pt x="6840" y="17100"/>
                  </a:cubicBezTo>
                  <a:cubicBezTo>
                    <a:pt x="6840" y="17100"/>
                    <a:pt x="7020" y="17820"/>
                    <a:pt x="7200" y="18000"/>
                  </a:cubicBezTo>
                  <a:cubicBezTo>
                    <a:pt x="7200" y="18360"/>
                    <a:pt x="6660" y="19800"/>
                    <a:pt x="6660" y="19800"/>
                  </a:cubicBezTo>
                  <a:cubicBezTo>
                    <a:pt x="6120" y="19620"/>
                    <a:pt x="5940" y="19080"/>
                    <a:pt x="5760" y="18720"/>
                  </a:cubicBezTo>
                  <a:cubicBezTo>
                    <a:pt x="5760" y="18360"/>
                    <a:pt x="5400" y="18180"/>
                    <a:pt x="5580" y="17820"/>
                  </a:cubicBezTo>
                  <a:cubicBezTo>
                    <a:pt x="5580" y="17280"/>
                    <a:pt x="5220" y="17100"/>
                    <a:pt x="5040" y="16920"/>
                  </a:cubicBezTo>
                  <a:cubicBezTo>
                    <a:pt x="4860" y="16560"/>
                    <a:pt x="4680" y="16200"/>
                    <a:pt x="4680" y="16020"/>
                  </a:cubicBezTo>
                  <a:cubicBezTo>
                    <a:pt x="4680" y="15840"/>
                    <a:pt x="4140" y="15480"/>
                    <a:pt x="4140" y="15480"/>
                  </a:cubicBezTo>
                  <a:cubicBezTo>
                    <a:pt x="4140" y="15480"/>
                    <a:pt x="3240" y="14940"/>
                    <a:pt x="3060" y="14760"/>
                  </a:cubicBezTo>
                  <a:cubicBezTo>
                    <a:pt x="2880" y="14580"/>
                    <a:pt x="2700" y="13860"/>
                    <a:pt x="2700" y="13500"/>
                  </a:cubicBezTo>
                  <a:cubicBezTo>
                    <a:pt x="2700" y="13140"/>
                    <a:pt x="2880" y="12240"/>
                    <a:pt x="2880" y="12240"/>
                  </a:cubicBezTo>
                  <a:cubicBezTo>
                    <a:pt x="2880" y="12240"/>
                    <a:pt x="3240" y="11880"/>
                    <a:pt x="3060" y="11700"/>
                  </a:cubicBezTo>
                  <a:cubicBezTo>
                    <a:pt x="2700" y="11520"/>
                    <a:pt x="2700" y="10800"/>
                    <a:pt x="2700" y="10800"/>
                  </a:cubicBezTo>
                  <a:cubicBezTo>
                    <a:pt x="2340" y="10440"/>
                    <a:pt x="2340" y="10440"/>
                    <a:pt x="2340" y="10440"/>
                  </a:cubicBezTo>
                  <a:cubicBezTo>
                    <a:pt x="2340" y="10440"/>
                    <a:pt x="1980" y="9900"/>
                    <a:pt x="1800" y="9720"/>
                  </a:cubicBezTo>
                  <a:cubicBezTo>
                    <a:pt x="1800" y="9360"/>
                    <a:pt x="1800" y="9180"/>
                    <a:pt x="1980" y="9000"/>
                  </a:cubicBezTo>
                  <a:cubicBezTo>
                    <a:pt x="1980" y="8820"/>
                    <a:pt x="1800" y="8280"/>
                    <a:pt x="1800" y="8100"/>
                  </a:cubicBezTo>
                  <a:cubicBezTo>
                    <a:pt x="3600" y="3600"/>
                    <a:pt x="6660" y="2700"/>
                    <a:pt x="6660" y="2700"/>
                  </a:cubicBezTo>
                  <a:cubicBezTo>
                    <a:pt x="6840" y="3600"/>
                    <a:pt x="6840" y="3600"/>
                    <a:pt x="6840" y="3600"/>
                  </a:cubicBezTo>
                  <a:cubicBezTo>
                    <a:pt x="6840" y="3600"/>
                    <a:pt x="6300" y="3780"/>
                    <a:pt x="6120" y="3780"/>
                  </a:cubicBezTo>
                  <a:cubicBezTo>
                    <a:pt x="5760" y="3600"/>
                    <a:pt x="5580" y="3600"/>
                    <a:pt x="5580" y="3600"/>
                  </a:cubicBezTo>
                  <a:cubicBezTo>
                    <a:pt x="5220" y="4140"/>
                    <a:pt x="5220" y="4140"/>
                    <a:pt x="5220" y="4140"/>
                  </a:cubicBezTo>
                  <a:cubicBezTo>
                    <a:pt x="5220" y="4140"/>
                    <a:pt x="5040" y="4500"/>
                    <a:pt x="5040" y="4680"/>
                  </a:cubicBezTo>
                  <a:cubicBezTo>
                    <a:pt x="5040" y="4860"/>
                    <a:pt x="5220" y="5220"/>
                    <a:pt x="5220" y="5220"/>
                  </a:cubicBezTo>
                  <a:cubicBezTo>
                    <a:pt x="5220" y="5220"/>
                    <a:pt x="5760" y="5220"/>
                    <a:pt x="5760" y="5040"/>
                  </a:cubicBezTo>
                  <a:cubicBezTo>
                    <a:pt x="5760" y="4860"/>
                    <a:pt x="5760" y="4680"/>
                    <a:pt x="5760" y="4680"/>
                  </a:cubicBezTo>
                  <a:cubicBezTo>
                    <a:pt x="5580" y="4320"/>
                    <a:pt x="5580" y="4320"/>
                    <a:pt x="5580" y="4320"/>
                  </a:cubicBezTo>
                  <a:cubicBezTo>
                    <a:pt x="5580" y="4320"/>
                    <a:pt x="6120" y="4140"/>
                    <a:pt x="7200" y="4320"/>
                  </a:cubicBezTo>
                  <a:cubicBezTo>
                    <a:pt x="8460" y="4320"/>
                    <a:pt x="7920" y="5220"/>
                    <a:pt x="8460" y="5400"/>
                  </a:cubicBezTo>
                  <a:cubicBezTo>
                    <a:pt x="9000" y="5580"/>
                    <a:pt x="8100" y="6300"/>
                    <a:pt x="7920" y="6660"/>
                  </a:cubicBezTo>
                  <a:cubicBezTo>
                    <a:pt x="7740" y="7020"/>
                    <a:pt x="7380" y="6120"/>
                    <a:pt x="7380" y="6120"/>
                  </a:cubicBezTo>
                  <a:cubicBezTo>
                    <a:pt x="7380" y="6120"/>
                    <a:pt x="7740" y="5760"/>
                    <a:pt x="7200" y="5760"/>
                  </a:cubicBezTo>
                  <a:cubicBezTo>
                    <a:pt x="6660" y="5580"/>
                    <a:pt x="6300" y="6480"/>
                    <a:pt x="6660" y="6480"/>
                  </a:cubicBezTo>
                  <a:cubicBezTo>
                    <a:pt x="6840" y="6480"/>
                    <a:pt x="7200" y="6840"/>
                    <a:pt x="7020" y="7020"/>
                  </a:cubicBezTo>
                  <a:cubicBezTo>
                    <a:pt x="7020" y="7200"/>
                    <a:pt x="7020" y="7200"/>
                    <a:pt x="6840" y="7740"/>
                  </a:cubicBezTo>
                  <a:cubicBezTo>
                    <a:pt x="6480" y="8280"/>
                    <a:pt x="6120" y="8640"/>
                    <a:pt x="6120" y="8640"/>
                  </a:cubicBezTo>
                  <a:cubicBezTo>
                    <a:pt x="6120" y="8640"/>
                    <a:pt x="5760" y="8460"/>
                    <a:pt x="5940" y="8820"/>
                  </a:cubicBezTo>
                  <a:cubicBezTo>
                    <a:pt x="6120" y="9180"/>
                    <a:pt x="5940" y="9720"/>
                    <a:pt x="5940" y="9900"/>
                  </a:cubicBezTo>
                  <a:cubicBezTo>
                    <a:pt x="5940" y="10260"/>
                    <a:pt x="5220" y="9720"/>
                    <a:pt x="5220" y="9180"/>
                  </a:cubicBezTo>
                  <a:cubicBezTo>
                    <a:pt x="5040" y="8640"/>
                    <a:pt x="4500" y="9180"/>
                    <a:pt x="4320" y="9180"/>
                  </a:cubicBezTo>
                  <a:cubicBezTo>
                    <a:pt x="4140" y="9180"/>
                    <a:pt x="3780" y="9000"/>
                    <a:pt x="3780" y="8820"/>
                  </a:cubicBezTo>
                  <a:cubicBezTo>
                    <a:pt x="3600" y="8640"/>
                    <a:pt x="2700" y="9360"/>
                    <a:pt x="2520" y="9360"/>
                  </a:cubicBezTo>
                  <a:cubicBezTo>
                    <a:pt x="2340" y="9540"/>
                    <a:pt x="2340" y="9900"/>
                    <a:pt x="2700" y="9720"/>
                  </a:cubicBezTo>
                  <a:cubicBezTo>
                    <a:pt x="3060" y="9540"/>
                    <a:pt x="3420" y="9720"/>
                    <a:pt x="3420" y="10080"/>
                  </a:cubicBezTo>
                  <a:cubicBezTo>
                    <a:pt x="3240" y="10440"/>
                    <a:pt x="2880" y="10260"/>
                    <a:pt x="2880" y="10440"/>
                  </a:cubicBezTo>
                  <a:cubicBezTo>
                    <a:pt x="3060" y="10800"/>
                    <a:pt x="3420" y="10980"/>
                    <a:pt x="3420" y="11340"/>
                  </a:cubicBezTo>
                  <a:cubicBezTo>
                    <a:pt x="3600" y="11700"/>
                    <a:pt x="4500" y="11340"/>
                    <a:pt x="4860" y="11160"/>
                  </a:cubicBezTo>
                  <a:cubicBezTo>
                    <a:pt x="5040" y="11160"/>
                    <a:pt x="5940" y="10980"/>
                    <a:pt x="5940" y="11340"/>
                  </a:cubicBezTo>
                  <a:cubicBezTo>
                    <a:pt x="6120" y="11700"/>
                    <a:pt x="7020" y="11880"/>
                    <a:pt x="7380" y="11880"/>
                  </a:cubicBezTo>
                  <a:cubicBezTo>
                    <a:pt x="7740" y="12060"/>
                    <a:pt x="8280" y="12060"/>
                    <a:pt x="8820" y="12420"/>
                  </a:cubicBezTo>
                  <a:cubicBezTo>
                    <a:pt x="9180" y="12960"/>
                    <a:pt x="8460" y="13680"/>
                    <a:pt x="8460" y="13860"/>
                  </a:cubicBezTo>
                  <a:close/>
                  <a:moveTo>
                    <a:pt x="10620" y="2520"/>
                  </a:moveTo>
                  <a:cubicBezTo>
                    <a:pt x="10440" y="3060"/>
                    <a:pt x="9720" y="3600"/>
                    <a:pt x="9900" y="3780"/>
                  </a:cubicBezTo>
                  <a:cubicBezTo>
                    <a:pt x="9900" y="3960"/>
                    <a:pt x="9900" y="4860"/>
                    <a:pt x="9180" y="4140"/>
                  </a:cubicBezTo>
                  <a:cubicBezTo>
                    <a:pt x="8460" y="3420"/>
                    <a:pt x="7740" y="3240"/>
                    <a:pt x="7920" y="2700"/>
                  </a:cubicBezTo>
                  <a:cubicBezTo>
                    <a:pt x="7920" y="2520"/>
                    <a:pt x="8640" y="2520"/>
                    <a:pt x="8640" y="2340"/>
                  </a:cubicBezTo>
                  <a:cubicBezTo>
                    <a:pt x="9540" y="1260"/>
                    <a:pt x="11160" y="1440"/>
                    <a:pt x="11340" y="1800"/>
                  </a:cubicBezTo>
                  <a:cubicBezTo>
                    <a:pt x="10980" y="2160"/>
                    <a:pt x="10620" y="1980"/>
                    <a:pt x="10620" y="2520"/>
                  </a:cubicBezTo>
                  <a:close/>
                  <a:moveTo>
                    <a:pt x="19260" y="11160"/>
                  </a:moveTo>
                  <a:cubicBezTo>
                    <a:pt x="19260" y="11160"/>
                    <a:pt x="19620" y="11700"/>
                    <a:pt x="20160" y="11700"/>
                  </a:cubicBezTo>
                  <a:cubicBezTo>
                    <a:pt x="19800" y="15660"/>
                    <a:pt x="16560" y="18360"/>
                    <a:pt x="16560" y="18360"/>
                  </a:cubicBezTo>
                  <a:cubicBezTo>
                    <a:pt x="16020" y="17820"/>
                    <a:pt x="16200" y="17280"/>
                    <a:pt x="16200" y="17280"/>
                  </a:cubicBezTo>
                  <a:cubicBezTo>
                    <a:pt x="16380" y="16560"/>
                    <a:pt x="16380" y="16560"/>
                    <a:pt x="16380" y="16560"/>
                  </a:cubicBezTo>
                  <a:cubicBezTo>
                    <a:pt x="16380" y="15300"/>
                    <a:pt x="16380" y="15300"/>
                    <a:pt x="16380" y="15300"/>
                  </a:cubicBezTo>
                  <a:cubicBezTo>
                    <a:pt x="16380" y="15300"/>
                    <a:pt x="16380" y="13860"/>
                    <a:pt x="15120" y="14580"/>
                  </a:cubicBezTo>
                  <a:cubicBezTo>
                    <a:pt x="13860" y="14940"/>
                    <a:pt x="14400" y="14940"/>
                    <a:pt x="12960" y="14940"/>
                  </a:cubicBezTo>
                  <a:cubicBezTo>
                    <a:pt x="11520" y="15120"/>
                    <a:pt x="11880" y="12060"/>
                    <a:pt x="11880" y="12060"/>
                  </a:cubicBezTo>
                  <a:cubicBezTo>
                    <a:pt x="11880" y="7740"/>
                    <a:pt x="15120" y="10980"/>
                    <a:pt x="15120" y="10980"/>
                  </a:cubicBezTo>
                  <a:cubicBezTo>
                    <a:pt x="17100" y="12420"/>
                    <a:pt x="17460" y="10080"/>
                    <a:pt x="17460" y="10080"/>
                  </a:cubicBezTo>
                  <a:cubicBezTo>
                    <a:pt x="18720" y="9540"/>
                    <a:pt x="18720" y="9540"/>
                    <a:pt x="18720" y="9540"/>
                  </a:cubicBezTo>
                  <a:cubicBezTo>
                    <a:pt x="18900" y="8820"/>
                    <a:pt x="18900" y="8820"/>
                    <a:pt x="18900" y="8820"/>
                  </a:cubicBezTo>
                  <a:cubicBezTo>
                    <a:pt x="18720" y="7920"/>
                    <a:pt x="18720" y="7920"/>
                    <a:pt x="18720" y="7920"/>
                  </a:cubicBezTo>
                  <a:cubicBezTo>
                    <a:pt x="16740" y="7020"/>
                    <a:pt x="16740" y="7020"/>
                    <a:pt x="16740" y="7020"/>
                  </a:cubicBezTo>
                  <a:cubicBezTo>
                    <a:pt x="16740" y="7020"/>
                    <a:pt x="16380" y="7740"/>
                    <a:pt x="16920" y="8640"/>
                  </a:cubicBezTo>
                  <a:cubicBezTo>
                    <a:pt x="16920" y="8640"/>
                    <a:pt x="16740" y="9540"/>
                    <a:pt x="16380" y="9360"/>
                  </a:cubicBezTo>
                  <a:cubicBezTo>
                    <a:pt x="15120" y="8640"/>
                    <a:pt x="15120" y="8640"/>
                    <a:pt x="15120" y="8640"/>
                  </a:cubicBezTo>
                  <a:cubicBezTo>
                    <a:pt x="15120" y="8640"/>
                    <a:pt x="14760" y="8460"/>
                    <a:pt x="14220" y="8820"/>
                  </a:cubicBezTo>
                  <a:cubicBezTo>
                    <a:pt x="13500" y="9360"/>
                    <a:pt x="12420" y="8820"/>
                    <a:pt x="12420" y="8820"/>
                  </a:cubicBezTo>
                  <a:cubicBezTo>
                    <a:pt x="12420" y="8820"/>
                    <a:pt x="12420" y="8280"/>
                    <a:pt x="13140" y="7920"/>
                  </a:cubicBezTo>
                  <a:cubicBezTo>
                    <a:pt x="13680" y="7560"/>
                    <a:pt x="13680" y="7560"/>
                    <a:pt x="13680" y="7560"/>
                  </a:cubicBezTo>
                  <a:cubicBezTo>
                    <a:pt x="13680" y="7560"/>
                    <a:pt x="13500" y="6840"/>
                    <a:pt x="13680" y="6300"/>
                  </a:cubicBezTo>
                  <a:cubicBezTo>
                    <a:pt x="13860" y="5760"/>
                    <a:pt x="14040" y="6300"/>
                    <a:pt x="14580" y="5940"/>
                  </a:cubicBezTo>
                  <a:cubicBezTo>
                    <a:pt x="15120" y="5580"/>
                    <a:pt x="15480" y="6660"/>
                    <a:pt x="16200" y="6480"/>
                  </a:cubicBezTo>
                  <a:cubicBezTo>
                    <a:pt x="16920" y="6480"/>
                    <a:pt x="16560" y="6300"/>
                    <a:pt x="17100" y="5940"/>
                  </a:cubicBezTo>
                  <a:cubicBezTo>
                    <a:pt x="17640" y="5760"/>
                    <a:pt x="18000" y="6480"/>
                    <a:pt x="18000" y="6480"/>
                  </a:cubicBezTo>
                  <a:cubicBezTo>
                    <a:pt x="19080" y="6660"/>
                    <a:pt x="19080" y="6660"/>
                    <a:pt x="19080" y="6660"/>
                  </a:cubicBezTo>
                  <a:cubicBezTo>
                    <a:pt x="19080" y="6660"/>
                    <a:pt x="18900" y="5400"/>
                    <a:pt x="18900" y="5760"/>
                  </a:cubicBezTo>
                  <a:cubicBezTo>
                    <a:pt x="19620" y="6840"/>
                    <a:pt x="20520" y="9900"/>
                    <a:pt x="20160" y="10440"/>
                  </a:cubicBezTo>
                  <a:cubicBezTo>
                    <a:pt x="19980" y="10260"/>
                    <a:pt x="19800" y="10260"/>
                    <a:pt x="19800" y="10260"/>
                  </a:cubicBezTo>
                  <a:cubicBezTo>
                    <a:pt x="18540" y="10260"/>
                    <a:pt x="18540" y="10260"/>
                    <a:pt x="18540" y="10260"/>
                  </a:cubicBezTo>
                  <a:lnTo>
                    <a:pt x="19260" y="11160"/>
                  </a:lnTo>
                  <a:close/>
                  <a:moveTo>
                    <a:pt x="19260" y="11160"/>
                  </a:moveTo>
                </a:path>
              </a:pathLst>
            </a:custGeom>
            <a:solidFill>
              <a:srgbClr val="FF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22995" y="3001960"/>
            <a:ext cx="969836" cy="1808162"/>
            <a:chOff x="4122201" y="3001960"/>
            <a:chExt cx="969836" cy="1808162"/>
          </a:xfrm>
        </p:grpSpPr>
        <p:sp>
          <p:nvSpPr>
            <p:cNvPr id="319" name="AutoShape 9"/>
            <p:cNvSpPr>
              <a:spLocks/>
            </p:cNvSpPr>
            <p:nvPr/>
          </p:nvSpPr>
          <p:spPr bwMode="auto">
            <a:xfrm>
              <a:off x="4122201" y="3001960"/>
              <a:ext cx="969836" cy="1808162"/>
            </a:xfrm>
            <a:custGeom>
              <a:avLst/>
              <a:gdLst>
                <a:gd name="T0" fmla="*/ 187949309 w 20023"/>
                <a:gd name="T1" fmla="*/ 472450259 h 21600"/>
                <a:gd name="T2" fmla="*/ 45009108 w 20023"/>
                <a:gd name="T3" fmla="*/ 605454005 h 21600"/>
                <a:gd name="T4" fmla="*/ 40954091 w 20023"/>
                <a:gd name="T5" fmla="*/ 0 h 21600"/>
                <a:gd name="T6" fmla="*/ 185921800 w 20023"/>
                <a:gd name="T7" fmla="*/ 125996111 h 21600"/>
                <a:gd name="T8" fmla="*/ 162605302 w 20023"/>
                <a:gd name="T9" fmla="*/ 295719452 h 21600"/>
                <a:gd name="T10" fmla="*/ 187949309 w 20023"/>
                <a:gd name="T11" fmla="*/ 472450259 h 21600"/>
                <a:gd name="T12" fmla="*/ 187949309 w 20023"/>
                <a:gd name="T13" fmla="*/ 472450259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023" h="21600">
                  <a:moveTo>
                    <a:pt x="20023" y="16855"/>
                  </a:moveTo>
                  <a:cubicBezTo>
                    <a:pt x="4795" y="21600"/>
                    <a:pt x="4795" y="21600"/>
                    <a:pt x="4795" y="21600"/>
                  </a:cubicBezTo>
                  <a:cubicBezTo>
                    <a:pt x="-1469" y="14858"/>
                    <a:pt x="-1577" y="6805"/>
                    <a:pt x="4363" y="0"/>
                  </a:cubicBezTo>
                  <a:cubicBezTo>
                    <a:pt x="19807" y="4495"/>
                    <a:pt x="19807" y="4495"/>
                    <a:pt x="19807" y="4495"/>
                  </a:cubicBezTo>
                  <a:cubicBezTo>
                    <a:pt x="18187" y="6305"/>
                    <a:pt x="17323" y="8365"/>
                    <a:pt x="17323" y="10550"/>
                  </a:cubicBezTo>
                  <a:cubicBezTo>
                    <a:pt x="17323" y="12860"/>
                    <a:pt x="18295" y="14983"/>
                    <a:pt x="20023" y="16855"/>
                  </a:cubicBezTo>
                  <a:close/>
                  <a:moveTo>
                    <a:pt x="20023" y="16855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1" name="AutoShape 11"/>
            <p:cNvSpPr>
              <a:spLocks/>
            </p:cNvSpPr>
            <p:nvPr/>
          </p:nvSpPr>
          <p:spPr bwMode="auto">
            <a:xfrm>
              <a:off x="4361882" y="3771897"/>
              <a:ext cx="357142" cy="298450"/>
            </a:xfrm>
            <a:custGeom>
              <a:avLst/>
              <a:gdLst>
                <a:gd name="T0" fmla="*/ 22164047 w 21600"/>
                <a:gd name="T1" fmla="*/ 2448170 h 21600"/>
                <a:gd name="T2" fmla="*/ 23197674 w 21600"/>
                <a:gd name="T3" fmla="*/ 2821150 h 21600"/>
                <a:gd name="T4" fmla="*/ 23626465 w 21600"/>
                <a:gd name="T5" fmla="*/ 3695433 h 21600"/>
                <a:gd name="T6" fmla="*/ 23626465 w 21600"/>
                <a:gd name="T7" fmla="*/ 15179792 h 21600"/>
                <a:gd name="T8" fmla="*/ 23197674 w 21600"/>
                <a:gd name="T9" fmla="*/ 16043437 h 21600"/>
                <a:gd name="T10" fmla="*/ 22164047 w 21600"/>
                <a:gd name="T11" fmla="*/ 16407295 h 21600"/>
                <a:gd name="T12" fmla="*/ 1475548 w 21600"/>
                <a:gd name="T13" fmla="*/ 16407295 h 21600"/>
                <a:gd name="T14" fmla="*/ 436430 w 21600"/>
                <a:gd name="T15" fmla="*/ 16043437 h 21600"/>
                <a:gd name="T16" fmla="*/ 0 w 21600"/>
                <a:gd name="T17" fmla="*/ 15179792 h 21600"/>
                <a:gd name="T18" fmla="*/ 0 w 21600"/>
                <a:gd name="T19" fmla="*/ 3695433 h 21600"/>
                <a:gd name="T20" fmla="*/ 436430 w 21600"/>
                <a:gd name="T21" fmla="*/ 2821150 h 21600"/>
                <a:gd name="T22" fmla="*/ 1475548 w 21600"/>
                <a:gd name="T23" fmla="*/ 2448170 h 21600"/>
                <a:gd name="T24" fmla="*/ 6166941 w 21600"/>
                <a:gd name="T25" fmla="*/ 2448170 h 21600"/>
                <a:gd name="T26" fmla="*/ 6911843 w 21600"/>
                <a:gd name="T27" fmla="*/ 1109019 h 21600"/>
                <a:gd name="T28" fmla="*/ 7755169 w 21600"/>
                <a:gd name="T29" fmla="*/ 323591 h 21600"/>
                <a:gd name="T30" fmla="*/ 8973674 w 21600"/>
                <a:gd name="T31" fmla="*/ 0 h 21600"/>
                <a:gd name="T32" fmla="*/ 14652790 w 21600"/>
                <a:gd name="T33" fmla="*/ 0 h 21600"/>
                <a:gd name="T34" fmla="*/ 15871296 w 21600"/>
                <a:gd name="T35" fmla="*/ 323591 h 21600"/>
                <a:gd name="T36" fmla="*/ 16728843 w 21600"/>
                <a:gd name="T37" fmla="*/ 1109019 h 21600"/>
                <a:gd name="T38" fmla="*/ 17459523 w 21600"/>
                <a:gd name="T39" fmla="*/ 2448170 h 21600"/>
                <a:gd name="T40" fmla="*/ 22164047 w 21600"/>
                <a:gd name="T41" fmla="*/ 2448170 h 21600"/>
                <a:gd name="T42" fmla="*/ 11819797 w 21600"/>
                <a:gd name="T43" fmla="*/ 14572876 h 21600"/>
                <a:gd name="T44" fmla="*/ 14205413 w 21600"/>
                <a:gd name="T45" fmla="*/ 14166493 h 21600"/>
                <a:gd name="T46" fmla="*/ 16161147 w 21600"/>
                <a:gd name="T47" fmla="*/ 13062022 h 21600"/>
                <a:gd name="T48" fmla="*/ 17472653 w 21600"/>
                <a:gd name="T49" fmla="*/ 11430423 h 21600"/>
                <a:gd name="T50" fmla="*/ 17960479 w 21600"/>
                <a:gd name="T51" fmla="*/ 9435711 h 21600"/>
                <a:gd name="T52" fmla="*/ 17472653 w 21600"/>
                <a:gd name="T53" fmla="*/ 7440255 h 21600"/>
                <a:gd name="T54" fmla="*/ 16161147 w 21600"/>
                <a:gd name="T55" fmla="*/ 5807113 h 21600"/>
                <a:gd name="T56" fmla="*/ 14205413 w 21600"/>
                <a:gd name="T57" fmla="*/ 4708733 h 21600"/>
                <a:gd name="T58" fmla="*/ 11819797 w 21600"/>
                <a:gd name="T59" fmla="*/ 4304637 h 21600"/>
                <a:gd name="T60" fmla="*/ 9428725 w 21600"/>
                <a:gd name="T61" fmla="*/ 4708733 h 21600"/>
                <a:gd name="T62" fmla="*/ 7468592 w 21600"/>
                <a:gd name="T63" fmla="*/ 5807113 h 21600"/>
                <a:gd name="T64" fmla="*/ 6153811 w 21600"/>
                <a:gd name="T65" fmla="*/ 7435707 h 21600"/>
                <a:gd name="T66" fmla="*/ 5665986 w 21600"/>
                <a:gd name="T67" fmla="*/ 9435711 h 21600"/>
                <a:gd name="T68" fmla="*/ 6153811 w 21600"/>
                <a:gd name="T69" fmla="*/ 11430423 h 21600"/>
                <a:gd name="T70" fmla="*/ 7468592 w 21600"/>
                <a:gd name="T71" fmla="*/ 13062022 h 21600"/>
                <a:gd name="T72" fmla="*/ 9428725 w 21600"/>
                <a:gd name="T73" fmla="*/ 14166493 h 21600"/>
                <a:gd name="T74" fmla="*/ 11819797 w 21600"/>
                <a:gd name="T75" fmla="*/ 14572876 h 21600"/>
                <a:gd name="T76" fmla="*/ 11819797 w 21600"/>
                <a:gd name="T77" fmla="*/ 5949933 h 21600"/>
                <a:gd name="T78" fmla="*/ 13448506 w 21600"/>
                <a:gd name="T79" fmla="*/ 6221848 h 21600"/>
                <a:gd name="T80" fmla="*/ 14768744 w 21600"/>
                <a:gd name="T81" fmla="*/ 6964749 h 21600"/>
                <a:gd name="T82" fmla="*/ 15660191 w 21600"/>
                <a:gd name="T83" fmla="*/ 8069964 h 21600"/>
                <a:gd name="T84" fmla="*/ 15986158 w 21600"/>
                <a:gd name="T85" fmla="*/ 9435711 h 21600"/>
                <a:gd name="T86" fmla="*/ 15660191 w 21600"/>
                <a:gd name="T87" fmla="*/ 10790076 h 21600"/>
                <a:gd name="T88" fmla="*/ 14768744 w 21600"/>
                <a:gd name="T89" fmla="*/ 11901354 h 21600"/>
                <a:gd name="T90" fmla="*/ 13443016 w 21600"/>
                <a:gd name="T91" fmla="*/ 12655638 h 21600"/>
                <a:gd name="T92" fmla="*/ 11819797 w 21600"/>
                <a:gd name="T93" fmla="*/ 12926064 h 21600"/>
                <a:gd name="T94" fmla="*/ 10186723 w 21600"/>
                <a:gd name="T95" fmla="*/ 12655638 h 21600"/>
                <a:gd name="T96" fmla="*/ 8861028 w 21600"/>
                <a:gd name="T97" fmla="*/ 11901354 h 21600"/>
                <a:gd name="T98" fmla="*/ 7969548 w 21600"/>
                <a:gd name="T99" fmla="*/ 10785528 h 21600"/>
                <a:gd name="T100" fmla="*/ 7640307 w 21600"/>
                <a:gd name="T101" fmla="*/ 9435711 h 21600"/>
                <a:gd name="T102" fmla="*/ 7969548 w 21600"/>
                <a:gd name="T103" fmla="*/ 8069964 h 21600"/>
                <a:gd name="T104" fmla="*/ 8861028 w 21600"/>
                <a:gd name="T105" fmla="*/ 6964749 h 21600"/>
                <a:gd name="T106" fmla="*/ 10186723 w 21600"/>
                <a:gd name="T107" fmla="*/ 6221848 h 21600"/>
                <a:gd name="T108" fmla="*/ 11819797 w 21600"/>
                <a:gd name="T109" fmla="*/ 5949933 h 216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600" h="21600">
                  <a:moveTo>
                    <a:pt x="20263" y="3223"/>
                  </a:moveTo>
                  <a:cubicBezTo>
                    <a:pt x="20633" y="3223"/>
                    <a:pt x="20946" y="3385"/>
                    <a:pt x="21208" y="3714"/>
                  </a:cubicBezTo>
                  <a:cubicBezTo>
                    <a:pt x="21470" y="4043"/>
                    <a:pt x="21600" y="4428"/>
                    <a:pt x="21600" y="4865"/>
                  </a:cubicBezTo>
                  <a:lnTo>
                    <a:pt x="21600" y="19984"/>
                  </a:lnTo>
                  <a:cubicBezTo>
                    <a:pt x="21600" y="20422"/>
                    <a:pt x="21470" y="20804"/>
                    <a:pt x="21208" y="21121"/>
                  </a:cubicBezTo>
                  <a:cubicBezTo>
                    <a:pt x="20946" y="21441"/>
                    <a:pt x="20633" y="21600"/>
                    <a:pt x="20263" y="21600"/>
                  </a:cubicBezTo>
                  <a:lnTo>
                    <a:pt x="1349" y="21600"/>
                  </a:lnTo>
                  <a:cubicBezTo>
                    <a:pt x="982" y="21600"/>
                    <a:pt x="663" y="21441"/>
                    <a:pt x="399" y="21121"/>
                  </a:cubicBezTo>
                  <a:cubicBezTo>
                    <a:pt x="135" y="20804"/>
                    <a:pt x="0" y="20422"/>
                    <a:pt x="0" y="19984"/>
                  </a:cubicBezTo>
                  <a:lnTo>
                    <a:pt x="0" y="4865"/>
                  </a:lnTo>
                  <a:cubicBezTo>
                    <a:pt x="0" y="4428"/>
                    <a:pt x="135" y="4043"/>
                    <a:pt x="399" y="3714"/>
                  </a:cubicBezTo>
                  <a:cubicBezTo>
                    <a:pt x="663" y="3385"/>
                    <a:pt x="982" y="3223"/>
                    <a:pt x="1349" y="3223"/>
                  </a:cubicBezTo>
                  <a:lnTo>
                    <a:pt x="5638" y="3223"/>
                  </a:lnTo>
                  <a:lnTo>
                    <a:pt x="6319" y="1460"/>
                  </a:lnTo>
                  <a:cubicBezTo>
                    <a:pt x="6458" y="1058"/>
                    <a:pt x="6718" y="714"/>
                    <a:pt x="7090" y="426"/>
                  </a:cubicBezTo>
                  <a:cubicBezTo>
                    <a:pt x="7467" y="144"/>
                    <a:pt x="7839" y="0"/>
                    <a:pt x="8204" y="0"/>
                  </a:cubicBezTo>
                  <a:lnTo>
                    <a:pt x="13396" y="0"/>
                  </a:lnTo>
                  <a:cubicBezTo>
                    <a:pt x="13763" y="0"/>
                    <a:pt x="14136" y="144"/>
                    <a:pt x="14510" y="426"/>
                  </a:cubicBezTo>
                  <a:cubicBezTo>
                    <a:pt x="14885" y="714"/>
                    <a:pt x="15147" y="1058"/>
                    <a:pt x="15294" y="1460"/>
                  </a:cubicBezTo>
                  <a:lnTo>
                    <a:pt x="15962" y="3223"/>
                  </a:lnTo>
                  <a:lnTo>
                    <a:pt x="20263" y="3223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3"/>
                    <a:pt x="12987" y="18650"/>
                  </a:cubicBezTo>
                  <a:cubicBezTo>
                    <a:pt x="13673" y="18295"/>
                    <a:pt x="14270" y="17810"/>
                    <a:pt x="14775" y="17196"/>
                  </a:cubicBezTo>
                  <a:cubicBezTo>
                    <a:pt x="15279" y="16582"/>
                    <a:pt x="15678" y="15862"/>
                    <a:pt x="15974" y="15048"/>
                  </a:cubicBezTo>
                  <a:cubicBezTo>
                    <a:pt x="16270" y="14235"/>
                    <a:pt x="16420" y="13356"/>
                    <a:pt x="16420" y="12422"/>
                  </a:cubicBezTo>
                  <a:cubicBezTo>
                    <a:pt x="16420" y="11499"/>
                    <a:pt x="16270" y="10624"/>
                    <a:pt x="15974" y="9795"/>
                  </a:cubicBezTo>
                  <a:cubicBezTo>
                    <a:pt x="15678" y="8967"/>
                    <a:pt x="15279" y="8250"/>
                    <a:pt x="14775" y="7645"/>
                  </a:cubicBezTo>
                  <a:cubicBezTo>
                    <a:pt x="14270" y="7036"/>
                    <a:pt x="13673" y="6558"/>
                    <a:pt x="12987" y="6199"/>
                  </a:cubicBezTo>
                  <a:cubicBezTo>
                    <a:pt x="12299" y="5844"/>
                    <a:pt x="11572" y="5667"/>
                    <a:pt x="10806" y="5667"/>
                  </a:cubicBezTo>
                  <a:cubicBezTo>
                    <a:pt x="10040" y="5667"/>
                    <a:pt x="9313" y="5847"/>
                    <a:pt x="8620" y="6199"/>
                  </a:cubicBezTo>
                  <a:cubicBezTo>
                    <a:pt x="7930" y="6558"/>
                    <a:pt x="7332" y="7036"/>
                    <a:pt x="6828" y="7645"/>
                  </a:cubicBezTo>
                  <a:cubicBezTo>
                    <a:pt x="6324" y="8250"/>
                    <a:pt x="5922" y="8964"/>
                    <a:pt x="5626" y="9789"/>
                  </a:cubicBezTo>
                  <a:cubicBezTo>
                    <a:pt x="5330" y="10612"/>
                    <a:pt x="5180" y="11491"/>
                    <a:pt x="5180" y="12422"/>
                  </a:cubicBezTo>
                  <a:cubicBezTo>
                    <a:pt x="5180" y="13356"/>
                    <a:pt x="5330" y="14235"/>
                    <a:pt x="5626" y="15048"/>
                  </a:cubicBezTo>
                  <a:cubicBezTo>
                    <a:pt x="5922" y="15862"/>
                    <a:pt x="6324" y="16582"/>
                    <a:pt x="6828" y="17196"/>
                  </a:cubicBezTo>
                  <a:cubicBezTo>
                    <a:pt x="7332" y="17810"/>
                    <a:pt x="7930" y="18295"/>
                    <a:pt x="8620" y="18650"/>
                  </a:cubicBezTo>
                  <a:cubicBezTo>
                    <a:pt x="9313" y="19006"/>
                    <a:pt x="10040" y="19185"/>
                    <a:pt x="10806" y="19185"/>
                  </a:cubicBezTo>
                  <a:moveTo>
                    <a:pt x="10806" y="7833"/>
                  </a:moveTo>
                  <a:cubicBezTo>
                    <a:pt x="11337" y="7833"/>
                    <a:pt x="11834" y="7953"/>
                    <a:pt x="12295" y="8191"/>
                  </a:cubicBezTo>
                  <a:cubicBezTo>
                    <a:pt x="12755" y="8432"/>
                    <a:pt x="13159" y="8755"/>
                    <a:pt x="13502" y="9169"/>
                  </a:cubicBezTo>
                  <a:cubicBezTo>
                    <a:pt x="13847" y="9584"/>
                    <a:pt x="14118" y="10069"/>
                    <a:pt x="14317" y="10624"/>
                  </a:cubicBezTo>
                  <a:cubicBezTo>
                    <a:pt x="14515" y="11185"/>
                    <a:pt x="14615" y="11781"/>
                    <a:pt x="14615" y="12422"/>
                  </a:cubicBezTo>
                  <a:cubicBezTo>
                    <a:pt x="14615" y="13056"/>
                    <a:pt x="14515" y="13650"/>
                    <a:pt x="14317" y="14205"/>
                  </a:cubicBezTo>
                  <a:cubicBezTo>
                    <a:pt x="14118" y="14757"/>
                    <a:pt x="13847" y="15245"/>
                    <a:pt x="13502" y="15668"/>
                  </a:cubicBezTo>
                  <a:cubicBezTo>
                    <a:pt x="13159" y="16091"/>
                    <a:pt x="12752" y="16420"/>
                    <a:pt x="12290" y="16661"/>
                  </a:cubicBezTo>
                  <a:cubicBezTo>
                    <a:pt x="11825" y="16899"/>
                    <a:pt x="11330" y="17017"/>
                    <a:pt x="10806" y="17017"/>
                  </a:cubicBezTo>
                  <a:cubicBezTo>
                    <a:pt x="10275" y="17017"/>
                    <a:pt x="9778" y="16899"/>
                    <a:pt x="9313" y="16661"/>
                  </a:cubicBezTo>
                  <a:cubicBezTo>
                    <a:pt x="8848" y="16420"/>
                    <a:pt x="8444" y="16091"/>
                    <a:pt x="8101" y="15668"/>
                  </a:cubicBezTo>
                  <a:cubicBezTo>
                    <a:pt x="7756" y="15245"/>
                    <a:pt x="7484" y="14755"/>
                    <a:pt x="7286" y="14199"/>
                  </a:cubicBezTo>
                  <a:cubicBezTo>
                    <a:pt x="7085" y="13641"/>
                    <a:pt x="6985" y="13045"/>
                    <a:pt x="6985" y="12422"/>
                  </a:cubicBezTo>
                  <a:cubicBezTo>
                    <a:pt x="6985" y="11781"/>
                    <a:pt x="7085" y="11185"/>
                    <a:pt x="7286" y="10624"/>
                  </a:cubicBezTo>
                  <a:cubicBezTo>
                    <a:pt x="7484" y="10068"/>
                    <a:pt x="7756" y="9584"/>
                    <a:pt x="8101" y="9169"/>
                  </a:cubicBezTo>
                  <a:cubicBezTo>
                    <a:pt x="8444" y="8755"/>
                    <a:pt x="8848" y="8432"/>
                    <a:pt x="9313" y="8191"/>
                  </a:cubicBezTo>
                  <a:cubicBezTo>
                    <a:pt x="9778" y="7953"/>
                    <a:pt x="10275" y="7833"/>
                    <a:pt x="10806" y="78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45208" y="1928812"/>
            <a:ext cx="1604753" cy="1360487"/>
            <a:chOff x="6144413" y="1928811"/>
            <a:chExt cx="1604753" cy="1360487"/>
          </a:xfrm>
        </p:grpSpPr>
        <p:sp>
          <p:nvSpPr>
            <p:cNvPr id="316" name="AutoShape 6"/>
            <p:cNvSpPr>
              <a:spLocks/>
            </p:cNvSpPr>
            <p:nvPr/>
          </p:nvSpPr>
          <p:spPr bwMode="auto">
            <a:xfrm>
              <a:off x="6144413" y="1928811"/>
              <a:ext cx="1604753" cy="1360487"/>
            </a:xfrm>
            <a:custGeom>
              <a:avLst/>
              <a:gdLst>
                <a:gd name="T0" fmla="*/ 0 w 21600"/>
                <a:gd name="T1" fmla="*/ 210680934 h 21600"/>
                <a:gd name="T2" fmla="*/ 12445650 w 21600"/>
                <a:gd name="T3" fmla="*/ 0 h 21600"/>
                <a:gd name="T4" fmla="*/ 477491173 w 21600"/>
                <a:gd name="T5" fmla="*/ 230430238 h 21600"/>
                <a:gd name="T6" fmla="*/ 265958095 w 21600"/>
                <a:gd name="T7" fmla="*/ 342364403 h 21600"/>
                <a:gd name="T8" fmla="*/ 0 w 21600"/>
                <a:gd name="T9" fmla="*/ 210680934 h 21600"/>
                <a:gd name="T10" fmla="*/ 0 w 21600"/>
                <a:gd name="T11" fmla="*/ 210680934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3292"/>
                  </a:moveTo>
                  <a:cubicBezTo>
                    <a:pt x="563" y="0"/>
                    <a:pt x="563" y="0"/>
                    <a:pt x="563" y="0"/>
                  </a:cubicBezTo>
                  <a:cubicBezTo>
                    <a:pt x="9217" y="498"/>
                    <a:pt x="17027" y="5982"/>
                    <a:pt x="21600" y="14538"/>
                  </a:cubicBezTo>
                  <a:cubicBezTo>
                    <a:pt x="12031" y="21600"/>
                    <a:pt x="12031" y="21600"/>
                    <a:pt x="12031" y="21600"/>
                  </a:cubicBezTo>
                  <a:cubicBezTo>
                    <a:pt x="9498" y="16865"/>
                    <a:pt x="5066" y="13625"/>
                    <a:pt x="0" y="13292"/>
                  </a:cubicBezTo>
                  <a:close/>
                  <a:moveTo>
                    <a:pt x="0" y="13292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2" name="AutoShape 12"/>
            <p:cNvSpPr>
              <a:spLocks/>
            </p:cNvSpPr>
            <p:nvPr/>
          </p:nvSpPr>
          <p:spPr bwMode="auto">
            <a:xfrm>
              <a:off x="6725363" y="2451098"/>
              <a:ext cx="357141" cy="296863"/>
            </a:xfrm>
            <a:custGeom>
              <a:avLst/>
              <a:gdLst>
                <a:gd name="T0" fmla="*/ 23626465 w 21600"/>
                <a:gd name="T1" fmla="*/ 7147248 h 21579"/>
                <a:gd name="T2" fmla="*/ 23208622 w 21600"/>
                <a:gd name="T3" fmla="*/ 8141200 h 21579"/>
                <a:gd name="T4" fmla="*/ 22164047 w 21600"/>
                <a:gd name="T5" fmla="*/ 8697558 h 21579"/>
                <a:gd name="T6" fmla="*/ 22164047 w 21600"/>
                <a:gd name="T7" fmla="*/ 12642193 h 21579"/>
                <a:gd name="T8" fmla="*/ 21581037 w 21600"/>
                <a:gd name="T9" fmla="*/ 13796733 h 21579"/>
                <a:gd name="T10" fmla="*/ 20190784 w 21600"/>
                <a:gd name="T11" fmla="*/ 14276977 h 21579"/>
                <a:gd name="T12" fmla="*/ 18088471 w 21600"/>
                <a:gd name="T13" fmla="*/ 12865184 h 21579"/>
                <a:gd name="T14" fmla="*/ 15440323 w 21600"/>
                <a:gd name="T15" fmla="*/ 11610170 h 21579"/>
                <a:gd name="T16" fmla="*/ 12524217 w 21600"/>
                <a:gd name="T17" fmla="*/ 10631446 h 21579"/>
                <a:gd name="T18" fmla="*/ 9613569 w 21600"/>
                <a:gd name="T19" fmla="*/ 10097930 h 21579"/>
                <a:gd name="T20" fmla="*/ 8716632 w 21600"/>
                <a:gd name="T21" fmla="*/ 10524876 h 21579"/>
                <a:gd name="T22" fmla="*/ 8241903 w 21600"/>
                <a:gd name="T23" fmla="*/ 11192357 h 21579"/>
                <a:gd name="T24" fmla="*/ 8215676 w 21600"/>
                <a:gd name="T25" fmla="*/ 11947345 h 21579"/>
                <a:gd name="T26" fmla="*/ 8692555 w 21600"/>
                <a:gd name="T27" fmla="*/ 12642193 h 21579"/>
                <a:gd name="T28" fmla="*/ 8397247 w 21600"/>
                <a:gd name="T29" fmla="*/ 13450454 h 21579"/>
                <a:gd name="T30" fmla="*/ 8659746 w 21600"/>
                <a:gd name="T31" fmla="*/ 14160530 h 21579"/>
                <a:gd name="T32" fmla="*/ 9295276 w 21600"/>
                <a:gd name="T33" fmla="*/ 14817335 h 21579"/>
                <a:gd name="T34" fmla="*/ 10140785 w 21600"/>
                <a:gd name="T35" fmla="*/ 15442938 h 21579"/>
                <a:gd name="T36" fmla="*/ 9249337 w 21600"/>
                <a:gd name="T37" fmla="*/ 16144655 h 21579"/>
                <a:gd name="T38" fmla="*/ 7888618 w 21600"/>
                <a:gd name="T39" fmla="*/ 16417110 h 21579"/>
                <a:gd name="T40" fmla="*/ 6472105 w 21600"/>
                <a:gd name="T41" fmla="*/ 16305242 h 21579"/>
                <a:gd name="T42" fmla="*/ 5384866 w 21600"/>
                <a:gd name="T43" fmla="*/ 15838709 h 21579"/>
                <a:gd name="T44" fmla="*/ 4870781 w 21600"/>
                <a:gd name="T45" fmla="*/ 14503030 h 21579"/>
                <a:gd name="T46" fmla="*/ 4410273 w 21600"/>
                <a:gd name="T47" fmla="*/ 13108727 h 21579"/>
                <a:gd name="T48" fmla="*/ 4230886 w 21600"/>
                <a:gd name="T49" fmla="*/ 11629978 h 21579"/>
                <a:gd name="T50" fmla="*/ 4539357 w 21600"/>
                <a:gd name="T51" fmla="*/ 10011168 h 21579"/>
                <a:gd name="T52" fmla="*/ 1973262 w 21600"/>
                <a:gd name="T53" fmla="*/ 10011168 h 21579"/>
                <a:gd name="T54" fmla="*/ 584101 w 21600"/>
                <a:gd name="T55" fmla="*/ 9530923 h 21579"/>
                <a:gd name="T56" fmla="*/ 0 w 21600"/>
                <a:gd name="T57" fmla="*/ 8364963 h 21579"/>
                <a:gd name="T58" fmla="*/ 0 w 21600"/>
                <a:gd name="T59" fmla="*/ 5916594 h 21579"/>
                <a:gd name="T60" fmla="*/ 575336 w 21600"/>
                <a:gd name="T61" fmla="*/ 4752896 h 21579"/>
                <a:gd name="T62" fmla="*/ 1973262 w 21600"/>
                <a:gd name="T63" fmla="*/ 4265810 h 21579"/>
                <a:gd name="T64" fmla="*/ 8370987 w 21600"/>
                <a:gd name="T65" fmla="*/ 4265810 h 21579"/>
                <a:gd name="T66" fmla="*/ 11512418 w 21600"/>
                <a:gd name="T67" fmla="*/ 3908882 h 21579"/>
                <a:gd name="T68" fmla="*/ 14778567 w 21600"/>
                <a:gd name="T69" fmla="*/ 2948393 h 21579"/>
                <a:gd name="T70" fmla="*/ 17799711 w 21600"/>
                <a:gd name="T71" fmla="*/ 1576933 h 21579"/>
                <a:gd name="T72" fmla="*/ 20190784 w 21600"/>
                <a:gd name="T73" fmla="*/ 0 h 21579"/>
                <a:gd name="T74" fmla="*/ 21581037 w 21600"/>
                <a:gd name="T75" fmla="*/ 482534 h 21579"/>
                <a:gd name="T76" fmla="*/ 22164047 w 21600"/>
                <a:gd name="T77" fmla="*/ 1648495 h 21579"/>
                <a:gd name="T78" fmla="*/ 22164047 w 21600"/>
                <a:gd name="T79" fmla="*/ 5581709 h 21579"/>
                <a:gd name="T80" fmla="*/ 23208622 w 21600"/>
                <a:gd name="T81" fmla="*/ 6142619 h 21579"/>
                <a:gd name="T82" fmla="*/ 23626465 w 21600"/>
                <a:gd name="T83" fmla="*/ 7147248 h 21579"/>
                <a:gd name="T84" fmla="*/ 20190784 w 21600"/>
                <a:gd name="T85" fmla="*/ 2172852 h 21579"/>
                <a:gd name="T86" fmla="*/ 18062211 w 21600"/>
                <a:gd name="T87" fmla="*/ 3388304 h 21579"/>
                <a:gd name="T88" fmla="*/ 15619710 w 21600"/>
                <a:gd name="T89" fmla="*/ 4440108 h 21579"/>
                <a:gd name="T90" fmla="*/ 12992365 w 21600"/>
                <a:gd name="T91" fmla="*/ 5268921 h 21579"/>
                <a:gd name="T92" fmla="*/ 10344249 w 21600"/>
                <a:gd name="T93" fmla="*/ 5787208 h 21579"/>
                <a:gd name="T94" fmla="*/ 10344249 w 21600"/>
                <a:gd name="T95" fmla="*/ 8503480 h 21579"/>
                <a:gd name="T96" fmla="*/ 12992365 w 21600"/>
                <a:gd name="T97" fmla="*/ 9027864 h 21579"/>
                <a:gd name="T98" fmla="*/ 15619710 w 21600"/>
                <a:gd name="T99" fmla="*/ 9861229 h 21579"/>
                <a:gd name="T100" fmla="*/ 18075341 w 21600"/>
                <a:gd name="T101" fmla="*/ 10919874 h 21579"/>
                <a:gd name="T102" fmla="*/ 20190784 w 21600"/>
                <a:gd name="T103" fmla="*/ 12117064 h 21579"/>
                <a:gd name="T104" fmla="*/ 20190784 w 21600"/>
                <a:gd name="T105" fmla="*/ 2172852 h 21579"/>
                <a:gd name="T106" fmla="*/ 20190784 w 21600"/>
                <a:gd name="T107" fmla="*/ 2172852 h 2157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600" h="21579">
                  <a:moveTo>
                    <a:pt x="21600" y="9391"/>
                  </a:moveTo>
                  <a:cubicBezTo>
                    <a:pt x="21600" y="9887"/>
                    <a:pt x="21473" y="10321"/>
                    <a:pt x="21218" y="10697"/>
                  </a:cubicBezTo>
                  <a:cubicBezTo>
                    <a:pt x="20963" y="11073"/>
                    <a:pt x="20648" y="11313"/>
                    <a:pt x="20263" y="11428"/>
                  </a:cubicBezTo>
                  <a:lnTo>
                    <a:pt x="20263" y="16611"/>
                  </a:lnTo>
                  <a:cubicBezTo>
                    <a:pt x="20263" y="17201"/>
                    <a:pt x="20087" y="17708"/>
                    <a:pt x="19730" y="18128"/>
                  </a:cubicBezTo>
                  <a:cubicBezTo>
                    <a:pt x="19375" y="18551"/>
                    <a:pt x="18951" y="18759"/>
                    <a:pt x="18459" y="18759"/>
                  </a:cubicBezTo>
                  <a:cubicBezTo>
                    <a:pt x="17928" y="18122"/>
                    <a:pt x="17286" y="17506"/>
                    <a:pt x="16537" y="16904"/>
                  </a:cubicBezTo>
                  <a:cubicBezTo>
                    <a:pt x="15786" y="16306"/>
                    <a:pt x="14980" y="15757"/>
                    <a:pt x="14116" y="15255"/>
                  </a:cubicBezTo>
                  <a:cubicBezTo>
                    <a:pt x="13254" y="14756"/>
                    <a:pt x="12363" y="14325"/>
                    <a:pt x="11450" y="13969"/>
                  </a:cubicBezTo>
                  <a:cubicBezTo>
                    <a:pt x="10537" y="13614"/>
                    <a:pt x="9648" y="13380"/>
                    <a:pt x="8789" y="13268"/>
                  </a:cubicBezTo>
                  <a:cubicBezTo>
                    <a:pt x="8453" y="13379"/>
                    <a:pt x="8179" y="13564"/>
                    <a:pt x="7969" y="13829"/>
                  </a:cubicBezTo>
                  <a:cubicBezTo>
                    <a:pt x="7758" y="14093"/>
                    <a:pt x="7614" y="14386"/>
                    <a:pt x="7535" y="14706"/>
                  </a:cubicBezTo>
                  <a:cubicBezTo>
                    <a:pt x="7457" y="15029"/>
                    <a:pt x="7450" y="15361"/>
                    <a:pt x="7511" y="15698"/>
                  </a:cubicBezTo>
                  <a:cubicBezTo>
                    <a:pt x="7575" y="16036"/>
                    <a:pt x="7719" y="16341"/>
                    <a:pt x="7947" y="16611"/>
                  </a:cubicBezTo>
                  <a:cubicBezTo>
                    <a:pt x="7751" y="16992"/>
                    <a:pt x="7660" y="17347"/>
                    <a:pt x="7677" y="17673"/>
                  </a:cubicBezTo>
                  <a:cubicBezTo>
                    <a:pt x="7692" y="17993"/>
                    <a:pt x="7773" y="18307"/>
                    <a:pt x="7917" y="18606"/>
                  </a:cubicBezTo>
                  <a:cubicBezTo>
                    <a:pt x="8059" y="18909"/>
                    <a:pt x="8255" y="19193"/>
                    <a:pt x="8498" y="19469"/>
                  </a:cubicBezTo>
                  <a:cubicBezTo>
                    <a:pt x="8737" y="19745"/>
                    <a:pt x="8997" y="20021"/>
                    <a:pt x="9271" y="20291"/>
                  </a:cubicBezTo>
                  <a:cubicBezTo>
                    <a:pt x="9114" y="20696"/>
                    <a:pt x="8843" y="21001"/>
                    <a:pt x="8456" y="21213"/>
                  </a:cubicBezTo>
                  <a:cubicBezTo>
                    <a:pt x="8069" y="21424"/>
                    <a:pt x="7655" y="21541"/>
                    <a:pt x="7212" y="21571"/>
                  </a:cubicBezTo>
                  <a:cubicBezTo>
                    <a:pt x="6772" y="21600"/>
                    <a:pt x="6341" y="21550"/>
                    <a:pt x="5917" y="21424"/>
                  </a:cubicBezTo>
                  <a:cubicBezTo>
                    <a:pt x="5496" y="21295"/>
                    <a:pt x="5163" y="21092"/>
                    <a:pt x="4923" y="20811"/>
                  </a:cubicBezTo>
                  <a:cubicBezTo>
                    <a:pt x="4781" y="20241"/>
                    <a:pt x="4625" y="19657"/>
                    <a:pt x="4453" y="19056"/>
                  </a:cubicBezTo>
                  <a:cubicBezTo>
                    <a:pt x="4282" y="18454"/>
                    <a:pt x="4140" y="17843"/>
                    <a:pt x="4032" y="17224"/>
                  </a:cubicBezTo>
                  <a:cubicBezTo>
                    <a:pt x="3922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50" y="13154"/>
                  </a:cubicBezTo>
                  <a:lnTo>
                    <a:pt x="1804" y="13154"/>
                  </a:lnTo>
                  <a:cubicBezTo>
                    <a:pt x="1312" y="13154"/>
                    <a:pt x="889" y="12945"/>
                    <a:pt x="534" y="12523"/>
                  </a:cubicBezTo>
                  <a:cubicBezTo>
                    <a:pt x="176" y="12100"/>
                    <a:pt x="0" y="11592"/>
                    <a:pt x="0" y="10991"/>
                  </a:cubicBezTo>
                  <a:lnTo>
                    <a:pt x="0" y="7774"/>
                  </a:lnTo>
                  <a:cubicBezTo>
                    <a:pt x="0" y="7184"/>
                    <a:pt x="176" y="6677"/>
                    <a:pt x="526" y="6245"/>
                  </a:cubicBezTo>
                  <a:cubicBezTo>
                    <a:pt x="879" y="5820"/>
                    <a:pt x="1305" y="5605"/>
                    <a:pt x="1804" y="5605"/>
                  </a:cubicBezTo>
                  <a:lnTo>
                    <a:pt x="7653" y="5605"/>
                  </a:lnTo>
                  <a:cubicBezTo>
                    <a:pt x="8551" y="5605"/>
                    <a:pt x="9509" y="5450"/>
                    <a:pt x="10525" y="5136"/>
                  </a:cubicBezTo>
                  <a:cubicBezTo>
                    <a:pt x="11541" y="4822"/>
                    <a:pt x="12537" y="4399"/>
                    <a:pt x="13511" y="3874"/>
                  </a:cubicBezTo>
                  <a:cubicBezTo>
                    <a:pt x="14488" y="3343"/>
                    <a:pt x="15409" y="2744"/>
                    <a:pt x="16273" y="2072"/>
                  </a:cubicBezTo>
                  <a:cubicBezTo>
                    <a:pt x="17135" y="1406"/>
                    <a:pt x="17864" y="713"/>
                    <a:pt x="18459" y="0"/>
                  </a:cubicBezTo>
                  <a:cubicBezTo>
                    <a:pt x="18951" y="0"/>
                    <a:pt x="19375" y="214"/>
                    <a:pt x="19730" y="634"/>
                  </a:cubicBezTo>
                  <a:cubicBezTo>
                    <a:pt x="20087" y="1057"/>
                    <a:pt x="20263" y="1567"/>
                    <a:pt x="20263" y="2166"/>
                  </a:cubicBezTo>
                  <a:lnTo>
                    <a:pt x="20263" y="7334"/>
                  </a:lnTo>
                  <a:cubicBezTo>
                    <a:pt x="20648" y="7446"/>
                    <a:pt x="20963" y="7692"/>
                    <a:pt x="21218" y="8071"/>
                  </a:cubicBezTo>
                  <a:cubicBezTo>
                    <a:pt x="21473" y="8455"/>
                    <a:pt x="21600" y="8895"/>
                    <a:pt x="21600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3" y="4452"/>
                  </a:cubicBezTo>
                  <a:cubicBezTo>
                    <a:pt x="15810" y="4963"/>
                    <a:pt x="15066" y="5423"/>
                    <a:pt x="14280" y="5834"/>
                  </a:cubicBezTo>
                  <a:cubicBezTo>
                    <a:pt x="13494" y="6245"/>
                    <a:pt x="12694" y="6609"/>
                    <a:pt x="11878" y="6923"/>
                  </a:cubicBezTo>
                  <a:cubicBezTo>
                    <a:pt x="11061" y="7237"/>
                    <a:pt x="10255" y="7463"/>
                    <a:pt x="9457" y="7604"/>
                  </a:cubicBezTo>
                  <a:lnTo>
                    <a:pt x="9457" y="11173"/>
                  </a:lnTo>
                  <a:cubicBezTo>
                    <a:pt x="10255" y="11325"/>
                    <a:pt x="11061" y="11554"/>
                    <a:pt x="11878" y="11862"/>
                  </a:cubicBezTo>
                  <a:cubicBezTo>
                    <a:pt x="12694" y="12170"/>
                    <a:pt x="13494" y="12537"/>
                    <a:pt x="14280" y="12957"/>
                  </a:cubicBezTo>
                  <a:cubicBezTo>
                    <a:pt x="15066" y="13379"/>
                    <a:pt x="15813" y="13843"/>
                    <a:pt x="16525" y="14348"/>
                  </a:cubicBezTo>
                  <a:cubicBezTo>
                    <a:pt x="17235" y="14856"/>
                    <a:pt x="17881" y="15381"/>
                    <a:pt x="18459" y="15921"/>
                  </a:cubicBezTo>
                  <a:lnTo>
                    <a:pt x="18459" y="2855"/>
                  </a:lnTo>
                  <a:close/>
                  <a:moveTo>
                    <a:pt x="18459" y="2855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81710" y="2981324"/>
            <a:ext cx="965074" cy="1808163"/>
            <a:chOff x="7080916" y="2981323"/>
            <a:chExt cx="965074" cy="1808163"/>
          </a:xfrm>
        </p:grpSpPr>
        <p:sp>
          <p:nvSpPr>
            <p:cNvPr id="313" name="AutoShape 3"/>
            <p:cNvSpPr>
              <a:spLocks/>
            </p:cNvSpPr>
            <p:nvPr/>
          </p:nvSpPr>
          <p:spPr bwMode="auto">
            <a:xfrm>
              <a:off x="7080916" y="2981323"/>
              <a:ext cx="965074" cy="1808163"/>
            </a:xfrm>
            <a:custGeom>
              <a:avLst/>
              <a:gdLst>
                <a:gd name="T0" fmla="*/ 0 w 20053"/>
                <a:gd name="T1" fmla="*/ 129499929 h 21600"/>
                <a:gd name="T2" fmla="*/ 143066176 w 20053"/>
                <a:gd name="T3" fmla="*/ 0 h 21600"/>
                <a:gd name="T4" fmla="*/ 143066176 w 20053"/>
                <a:gd name="T5" fmla="*/ 605454005 h 21600"/>
                <a:gd name="T6" fmla="*/ 0 w 20053"/>
                <a:gd name="T7" fmla="*/ 475954076 h 21600"/>
                <a:gd name="T8" fmla="*/ 24180041 w 20053"/>
                <a:gd name="T9" fmla="*/ 302727086 h 21600"/>
                <a:gd name="T10" fmla="*/ 0 w 20053"/>
                <a:gd name="T11" fmla="*/ 129499929 h 21600"/>
                <a:gd name="T12" fmla="*/ 0 w 20053"/>
                <a:gd name="T13" fmla="*/ 129499929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053" h="21600">
                  <a:moveTo>
                    <a:pt x="0" y="4620"/>
                  </a:moveTo>
                  <a:cubicBezTo>
                    <a:pt x="15413" y="0"/>
                    <a:pt x="15413" y="0"/>
                    <a:pt x="15413" y="0"/>
                  </a:cubicBezTo>
                  <a:cubicBezTo>
                    <a:pt x="21600" y="6742"/>
                    <a:pt x="21600" y="14858"/>
                    <a:pt x="15413" y="21600"/>
                  </a:cubicBezTo>
                  <a:cubicBezTo>
                    <a:pt x="0" y="16980"/>
                    <a:pt x="0" y="16980"/>
                    <a:pt x="0" y="16980"/>
                  </a:cubicBezTo>
                  <a:cubicBezTo>
                    <a:pt x="1737" y="15170"/>
                    <a:pt x="2605" y="13047"/>
                    <a:pt x="2605" y="10800"/>
                  </a:cubicBezTo>
                  <a:cubicBezTo>
                    <a:pt x="2605" y="8553"/>
                    <a:pt x="1737" y="6492"/>
                    <a:pt x="0" y="4620"/>
                  </a:cubicBezTo>
                  <a:close/>
                  <a:moveTo>
                    <a:pt x="0" y="462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3" name="AutoShape 13"/>
            <p:cNvSpPr>
              <a:spLocks/>
            </p:cNvSpPr>
            <p:nvPr/>
          </p:nvSpPr>
          <p:spPr bwMode="auto">
            <a:xfrm>
              <a:off x="7455518" y="3716336"/>
              <a:ext cx="357141" cy="358775"/>
            </a:xfrm>
            <a:custGeom>
              <a:avLst/>
              <a:gdLst>
                <a:gd name="T0" fmla="*/ 23360658 w 21600"/>
                <a:gd name="T1" fmla="*/ 20657488 h 21600"/>
                <a:gd name="T2" fmla="*/ 23626465 w 21600"/>
                <a:gd name="T3" fmla="*/ 21355154 h 21600"/>
                <a:gd name="T4" fmla="*/ 23360658 w 21600"/>
                <a:gd name="T5" fmla="*/ 21994582 h 21600"/>
                <a:gd name="T6" fmla="*/ 22693445 w 21600"/>
                <a:gd name="T7" fmla="*/ 22787843 h 21600"/>
                <a:gd name="T8" fmla="*/ 21901514 w 21600"/>
                <a:gd name="T9" fmla="*/ 23455843 h 21600"/>
                <a:gd name="T10" fmla="*/ 21271475 w 21600"/>
                <a:gd name="T11" fmla="*/ 23731621 h 21600"/>
                <a:gd name="T12" fmla="*/ 20575819 w 21600"/>
                <a:gd name="T13" fmla="*/ 23449247 h 21600"/>
                <a:gd name="T14" fmla="*/ 15266425 w 21600"/>
                <a:gd name="T15" fmla="*/ 18131630 h 21600"/>
                <a:gd name="T16" fmla="*/ 12677345 w 21600"/>
                <a:gd name="T17" fmla="*/ 19341276 h 21600"/>
                <a:gd name="T18" fmla="*/ 9852025 w 21600"/>
                <a:gd name="T19" fmla="*/ 19766479 h 21600"/>
                <a:gd name="T20" fmla="*/ 6035675 w 21600"/>
                <a:gd name="T21" fmla="*/ 18997382 h 21600"/>
                <a:gd name="T22" fmla="*/ 2893153 w 21600"/>
                <a:gd name="T23" fmla="*/ 16869215 h 21600"/>
                <a:gd name="T24" fmla="*/ 766763 w 21600"/>
                <a:gd name="T25" fmla="*/ 13719310 h 21600"/>
                <a:gd name="T26" fmla="*/ 0 w 21600"/>
                <a:gd name="T27" fmla="*/ 9888178 h 21600"/>
                <a:gd name="T28" fmla="*/ 766763 w 21600"/>
                <a:gd name="T29" fmla="*/ 6059268 h 21600"/>
                <a:gd name="T30" fmla="*/ 2893153 w 21600"/>
                <a:gd name="T31" fmla="*/ 2907108 h 21600"/>
                <a:gd name="T32" fmla="*/ 6029127 w 21600"/>
                <a:gd name="T33" fmla="*/ 778974 h 21600"/>
                <a:gd name="T34" fmla="*/ 9852025 w 21600"/>
                <a:gd name="T35" fmla="*/ 0 h 21600"/>
                <a:gd name="T36" fmla="*/ 13659611 w 21600"/>
                <a:gd name="T37" fmla="*/ 778974 h 21600"/>
                <a:gd name="T38" fmla="*/ 16799950 w 21600"/>
                <a:gd name="T39" fmla="*/ 2907108 h 21600"/>
                <a:gd name="T40" fmla="*/ 18923033 w 21600"/>
                <a:gd name="T41" fmla="*/ 6059268 h 21600"/>
                <a:gd name="T42" fmla="*/ 19692011 w 21600"/>
                <a:gd name="T43" fmla="*/ 9888178 h 21600"/>
                <a:gd name="T44" fmla="*/ 19268711 w 21600"/>
                <a:gd name="T45" fmla="*/ 12732673 h 21600"/>
                <a:gd name="T46" fmla="*/ 18063303 w 21600"/>
                <a:gd name="T47" fmla="*/ 15323365 h 21600"/>
                <a:gd name="T48" fmla="*/ 23360658 w 21600"/>
                <a:gd name="T49" fmla="*/ 20657488 h 21600"/>
                <a:gd name="T50" fmla="*/ 3934453 w 21600"/>
                <a:gd name="T51" fmla="*/ 9888178 h 21600"/>
                <a:gd name="T52" fmla="*/ 4406999 w 21600"/>
                <a:gd name="T53" fmla="*/ 12215191 h 21600"/>
                <a:gd name="T54" fmla="*/ 5680207 w 21600"/>
                <a:gd name="T55" fmla="*/ 14086241 h 21600"/>
                <a:gd name="T56" fmla="*/ 7556103 w 21600"/>
                <a:gd name="T57" fmla="*/ 15348656 h 21600"/>
                <a:gd name="T58" fmla="*/ 9848751 w 21600"/>
                <a:gd name="T59" fmla="*/ 15814496 h 21600"/>
                <a:gd name="T60" fmla="*/ 12132634 w 21600"/>
                <a:gd name="T61" fmla="*/ 15348656 h 21600"/>
                <a:gd name="T62" fmla="*/ 14003040 w 21600"/>
                <a:gd name="T63" fmla="*/ 14086241 h 21600"/>
                <a:gd name="T64" fmla="*/ 15276248 w 21600"/>
                <a:gd name="T65" fmla="*/ 12215191 h 21600"/>
                <a:gd name="T66" fmla="*/ 15748794 w 21600"/>
                <a:gd name="T67" fmla="*/ 9888178 h 21600"/>
                <a:gd name="T68" fmla="*/ 15276248 w 21600"/>
                <a:gd name="T69" fmla="*/ 7595207 h 21600"/>
                <a:gd name="T70" fmla="*/ 14003040 w 21600"/>
                <a:gd name="T71" fmla="*/ 5705463 h 21600"/>
                <a:gd name="T72" fmla="*/ 12132634 w 21600"/>
                <a:gd name="T73" fmla="*/ 4429888 h 21600"/>
                <a:gd name="T74" fmla="*/ 9848751 w 21600"/>
                <a:gd name="T75" fmla="*/ 3961861 h 21600"/>
                <a:gd name="T76" fmla="*/ 7556103 w 21600"/>
                <a:gd name="T77" fmla="*/ 4429888 h 21600"/>
                <a:gd name="T78" fmla="*/ 5680207 w 21600"/>
                <a:gd name="T79" fmla="*/ 5705463 h 21600"/>
                <a:gd name="T80" fmla="*/ 4406999 w 21600"/>
                <a:gd name="T81" fmla="*/ 7595207 h 21600"/>
                <a:gd name="T82" fmla="*/ 3934453 w 21600"/>
                <a:gd name="T83" fmla="*/ 9888178 h 21600"/>
                <a:gd name="T84" fmla="*/ 9852025 w 21600"/>
                <a:gd name="T85" fmla="*/ 6142764 h 21600"/>
                <a:gd name="T86" fmla="*/ 10361745 w 21600"/>
                <a:gd name="T87" fmla="*/ 6356989 h 21600"/>
                <a:gd name="T88" fmla="*/ 10575032 w 21600"/>
                <a:gd name="T89" fmla="*/ 6899762 h 21600"/>
                <a:gd name="T90" fmla="*/ 10361745 w 21600"/>
                <a:gd name="T91" fmla="*/ 7411742 h 21600"/>
                <a:gd name="T92" fmla="*/ 9852025 w 21600"/>
                <a:gd name="T93" fmla="*/ 7629282 h 21600"/>
                <a:gd name="T94" fmla="*/ 8260523 w 21600"/>
                <a:gd name="T95" fmla="*/ 8280808 h 21600"/>
                <a:gd name="T96" fmla="*/ 7602041 w 21600"/>
                <a:gd name="T97" fmla="*/ 9884864 h 21600"/>
                <a:gd name="T98" fmla="*/ 7388754 w 21600"/>
                <a:gd name="T99" fmla="*/ 10400158 h 21600"/>
                <a:gd name="T100" fmla="*/ 6879034 w 21600"/>
                <a:gd name="T101" fmla="*/ 10611102 h 21600"/>
                <a:gd name="T102" fmla="*/ 6328833 w 21600"/>
                <a:gd name="T103" fmla="*/ 10400158 h 21600"/>
                <a:gd name="T104" fmla="*/ 6125369 w 21600"/>
                <a:gd name="T105" fmla="*/ 9884864 h 21600"/>
                <a:gd name="T106" fmla="*/ 6413070 w 21600"/>
                <a:gd name="T107" fmla="*/ 8444518 h 21600"/>
                <a:gd name="T108" fmla="*/ 7215915 w 21600"/>
                <a:gd name="T109" fmla="*/ 7241435 h 21600"/>
                <a:gd name="T110" fmla="*/ 8397247 w 21600"/>
                <a:gd name="T111" fmla="*/ 6435016 h 21600"/>
                <a:gd name="T112" fmla="*/ 9852025 w 21600"/>
                <a:gd name="T113" fmla="*/ 6142764 h 216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600" h="21600">
                  <a:moveTo>
                    <a:pt x="21357" y="18802"/>
                  </a:moveTo>
                  <a:cubicBezTo>
                    <a:pt x="21518" y="18965"/>
                    <a:pt x="21600" y="19177"/>
                    <a:pt x="21600" y="19437"/>
                  </a:cubicBezTo>
                  <a:cubicBezTo>
                    <a:pt x="21600" y="19581"/>
                    <a:pt x="21518" y="19776"/>
                    <a:pt x="21357" y="20019"/>
                  </a:cubicBezTo>
                  <a:cubicBezTo>
                    <a:pt x="21193" y="20261"/>
                    <a:pt x="20990" y="20504"/>
                    <a:pt x="20747" y="20741"/>
                  </a:cubicBezTo>
                  <a:cubicBezTo>
                    <a:pt x="20504" y="20979"/>
                    <a:pt x="20261" y="21185"/>
                    <a:pt x="20023" y="21349"/>
                  </a:cubicBezTo>
                  <a:cubicBezTo>
                    <a:pt x="19783" y="21518"/>
                    <a:pt x="19594" y="21600"/>
                    <a:pt x="19447" y="21600"/>
                  </a:cubicBezTo>
                  <a:cubicBezTo>
                    <a:pt x="19190" y="21600"/>
                    <a:pt x="18975" y="21515"/>
                    <a:pt x="18811" y="21343"/>
                  </a:cubicBezTo>
                  <a:lnTo>
                    <a:pt x="13957" y="16503"/>
                  </a:lnTo>
                  <a:cubicBezTo>
                    <a:pt x="13217" y="16980"/>
                    <a:pt x="12429" y="17350"/>
                    <a:pt x="11590" y="17604"/>
                  </a:cubicBezTo>
                  <a:cubicBezTo>
                    <a:pt x="10751" y="17864"/>
                    <a:pt x="9892" y="17991"/>
                    <a:pt x="9007" y="17991"/>
                  </a:cubicBezTo>
                  <a:cubicBezTo>
                    <a:pt x="7770" y="17991"/>
                    <a:pt x="6609" y="17760"/>
                    <a:pt x="5518" y="17291"/>
                  </a:cubicBezTo>
                  <a:cubicBezTo>
                    <a:pt x="4427" y="16822"/>
                    <a:pt x="3470" y="16175"/>
                    <a:pt x="2645" y="15354"/>
                  </a:cubicBezTo>
                  <a:cubicBezTo>
                    <a:pt x="1817" y="14535"/>
                    <a:pt x="1173" y="13580"/>
                    <a:pt x="701" y="12487"/>
                  </a:cubicBezTo>
                  <a:cubicBezTo>
                    <a:pt x="232" y="11400"/>
                    <a:pt x="0" y="10237"/>
                    <a:pt x="0" y="9000"/>
                  </a:cubicBezTo>
                  <a:cubicBezTo>
                    <a:pt x="0" y="7769"/>
                    <a:pt x="232" y="6602"/>
                    <a:pt x="701" y="5515"/>
                  </a:cubicBezTo>
                  <a:cubicBezTo>
                    <a:pt x="1170" y="4422"/>
                    <a:pt x="1817" y="3468"/>
                    <a:pt x="2645" y="2646"/>
                  </a:cubicBezTo>
                  <a:cubicBezTo>
                    <a:pt x="3470" y="1827"/>
                    <a:pt x="4425" y="1180"/>
                    <a:pt x="5512" y="709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5" y="0"/>
                    <a:pt x="11403" y="237"/>
                    <a:pt x="12488" y="709"/>
                  </a:cubicBezTo>
                  <a:cubicBezTo>
                    <a:pt x="13573" y="1180"/>
                    <a:pt x="14531" y="1827"/>
                    <a:pt x="15359" y="2646"/>
                  </a:cubicBezTo>
                  <a:cubicBezTo>
                    <a:pt x="16184" y="3468"/>
                    <a:pt x="16831" y="4422"/>
                    <a:pt x="17300" y="5515"/>
                  </a:cubicBezTo>
                  <a:cubicBezTo>
                    <a:pt x="17769" y="6602"/>
                    <a:pt x="18003" y="7769"/>
                    <a:pt x="18003" y="9000"/>
                  </a:cubicBezTo>
                  <a:cubicBezTo>
                    <a:pt x="18003" y="9887"/>
                    <a:pt x="17873" y="10748"/>
                    <a:pt x="17616" y="11589"/>
                  </a:cubicBezTo>
                  <a:cubicBezTo>
                    <a:pt x="17359" y="12434"/>
                    <a:pt x="16992" y="13219"/>
                    <a:pt x="16514" y="13947"/>
                  </a:cubicBezTo>
                  <a:lnTo>
                    <a:pt x="21357" y="18802"/>
                  </a:lnTo>
                  <a:close/>
                  <a:moveTo>
                    <a:pt x="3597" y="9000"/>
                  </a:moveTo>
                  <a:cubicBezTo>
                    <a:pt x="3597" y="9759"/>
                    <a:pt x="3741" y="10465"/>
                    <a:pt x="4029" y="11118"/>
                  </a:cubicBezTo>
                  <a:cubicBezTo>
                    <a:pt x="4317" y="11770"/>
                    <a:pt x="4707" y="12338"/>
                    <a:pt x="5193" y="12821"/>
                  </a:cubicBezTo>
                  <a:cubicBezTo>
                    <a:pt x="5679" y="13301"/>
                    <a:pt x="6253" y="13685"/>
                    <a:pt x="6908" y="13970"/>
                  </a:cubicBezTo>
                  <a:cubicBezTo>
                    <a:pt x="7566" y="14252"/>
                    <a:pt x="8264" y="14394"/>
                    <a:pt x="9004" y="14394"/>
                  </a:cubicBezTo>
                  <a:cubicBezTo>
                    <a:pt x="9745" y="14394"/>
                    <a:pt x="10440" y="14252"/>
                    <a:pt x="11092" y="13970"/>
                  </a:cubicBezTo>
                  <a:cubicBezTo>
                    <a:pt x="11745" y="13685"/>
                    <a:pt x="12319" y="13301"/>
                    <a:pt x="12802" y="12821"/>
                  </a:cubicBezTo>
                  <a:cubicBezTo>
                    <a:pt x="13291" y="12338"/>
                    <a:pt x="13678" y="11770"/>
                    <a:pt x="13966" y="11118"/>
                  </a:cubicBezTo>
                  <a:cubicBezTo>
                    <a:pt x="14254" y="10465"/>
                    <a:pt x="14398" y="9759"/>
                    <a:pt x="14398" y="9000"/>
                  </a:cubicBezTo>
                  <a:cubicBezTo>
                    <a:pt x="14398" y="8260"/>
                    <a:pt x="14254" y="7565"/>
                    <a:pt x="13966" y="6913"/>
                  </a:cubicBezTo>
                  <a:cubicBezTo>
                    <a:pt x="13675" y="6258"/>
                    <a:pt x="13291" y="5684"/>
                    <a:pt x="12802" y="5193"/>
                  </a:cubicBezTo>
                  <a:cubicBezTo>
                    <a:pt x="12316" y="4704"/>
                    <a:pt x="11745" y="4317"/>
                    <a:pt x="11092" y="4032"/>
                  </a:cubicBezTo>
                  <a:cubicBezTo>
                    <a:pt x="10440" y="3750"/>
                    <a:pt x="9742" y="3606"/>
                    <a:pt x="9004" y="3606"/>
                  </a:cubicBezTo>
                  <a:cubicBezTo>
                    <a:pt x="8267" y="3606"/>
                    <a:pt x="7566" y="3750"/>
                    <a:pt x="6908" y="4032"/>
                  </a:cubicBezTo>
                  <a:cubicBezTo>
                    <a:pt x="6253" y="4317"/>
                    <a:pt x="5676" y="4704"/>
                    <a:pt x="5193" y="5193"/>
                  </a:cubicBezTo>
                  <a:cubicBezTo>
                    <a:pt x="4707" y="5684"/>
                    <a:pt x="4317" y="6258"/>
                    <a:pt x="4029" y="6913"/>
                  </a:cubicBezTo>
                  <a:cubicBezTo>
                    <a:pt x="3741" y="7565"/>
                    <a:pt x="3597" y="8257"/>
                    <a:pt x="3597" y="9000"/>
                  </a:cubicBezTo>
                  <a:moveTo>
                    <a:pt x="9007" y="5591"/>
                  </a:moveTo>
                  <a:cubicBezTo>
                    <a:pt x="9185" y="5591"/>
                    <a:pt x="9344" y="5656"/>
                    <a:pt x="9473" y="5786"/>
                  </a:cubicBezTo>
                  <a:cubicBezTo>
                    <a:pt x="9603" y="5919"/>
                    <a:pt x="9668" y="6082"/>
                    <a:pt x="9668" y="6280"/>
                  </a:cubicBezTo>
                  <a:cubicBezTo>
                    <a:pt x="9668" y="6461"/>
                    <a:pt x="9603" y="6616"/>
                    <a:pt x="9473" y="6746"/>
                  </a:cubicBezTo>
                  <a:cubicBezTo>
                    <a:pt x="9344" y="6879"/>
                    <a:pt x="9185" y="6944"/>
                    <a:pt x="9007" y="6944"/>
                  </a:cubicBezTo>
                  <a:cubicBezTo>
                    <a:pt x="8439" y="6944"/>
                    <a:pt x="7953" y="7144"/>
                    <a:pt x="7552" y="7537"/>
                  </a:cubicBezTo>
                  <a:cubicBezTo>
                    <a:pt x="7151" y="7935"/>
                    <a:pt x="6950" y="8423"/>
                    <a:pt x="6950" y="8997"/>
                  </a:cubicBezTo>
                  <a:cubicBezTo>
                    <a:pt x="6950" y="9180"/>
                    <a:pt x="6885" y="9333"/>
                    <a:pt x="6755" y="9466"/>
                  </a:cubicBezTo>
                  <a:cubicBezTo>
                    <a:pt x="6623" y="9596"/>
                    <a:pt x="6467" y="9658"/>
                    <a:pt x="6289" y="9658"/>
                  </a:cubicBezTo>
                  <a:cubicBezTo>
                    <a:pt x="6080" y="9658"/>
                    <a:pt x="5914" y="9596"/>
                    <a:pt x="5786" y="9466"/>
                  </a:cubicBezTo>
                  <a:cubicBezTo>
                    <a:pt x="5659" y="9333"/>
                    <a:pt x="5600" y="9180"/>
                    <a:pt x="5600" y="8997"/>
                  </a:cubicBezTo>
                  <a:cubicBezTo>
                    <a:pt x="5600" y="8539"/>
                    <a:pt x="5685" y="8104"/>
                    <a:pt x="5863" y="7686"/>
                  </a:cubicBezTo>
                  <a:cubicBezTo>
                    <a:pt x="6038" y="7271"/>
                    <a:pt x="6281" y="6907"/>
                    <a:pt x="6597" y="6591"/>
                  </a:cubicBezTo>
                  <a:cubicBezTo>
                    <a:pt x="6905" y="6277"/>
                    <a:pt x="7264" y="6029"/>
                    <a:pt x="7677" y="5857"/>
                  </a:cubicBezTo>
                  <a:cubicBezTo>
                    <a:pt x="8086" y="5681"/>
                    <a:pt x="8530" y="5591"/>
                    <a:pt x="9007" y="55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51565" y="4502149"/>
            <a:ext cx="1604754" cy="1344613"/>
            <a:chOff x="4450771" y="4502148"/>
            <a:chExt cx="1604754" cy="1344613"/>
          </a:xfrm>
        </p:grpSpPr>
        <p:sp>
          <p:nvSpPr>
            <p:cNvPr id="317" name="AutoShape 7"/>
            <p:cNvSpPr>
              <a:spLocks/>
            </p:cNvSpPr>
            <p:nvPr/>
          </p:nvSpPr>
          <p:spPr bwMode="auto">
            <a:xfrm>
              <a:off x="4450771" y="4502148"/>
              <a:ext cx="1604754" cy="1344613"/>
            </a:xfrm>
            <a:custGeom>
              <a:avLst/>
              <a:gdLst>
                <a:gd name="T0" fmla="*/ 477491173 w 21600"/>
                <a:gd name="T1" fmla="*/ 126525095 h 21600"/>
                <a:gd name="T2" fmla="*/ 469709798 w 21600"/>
                <a:gd name="T3" fmla="*/ 335206908 h 21600"/>
                <a:gd name="T4" fmla="*/ 0 w 21600"/>
                <a:gd name="T5" fmla="*/ 116080882 h 21600"/>
                <a:gd name="T6" fmla="*/ 206868653 w 21600"/>
                <a:gd name="T7" fmla="*/ 0 h 21600"/>
                <a:gd name="T8" fmla="*/ 477491173 w 21600"/>
                <a:gd name="T9" fmla="*/ 126525095 h 21600"/>
                <a:gd name="T10" fmla="*/ 477491173 w 21600"/>
                <a:gd name="T11" fmla="*/ 12652509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8153"/>
                  </a:moveTo>
                  <a:cubicBezTo>
                    <a:pt x="21248" y="21600"/>
                    <a:pt x="21248" y="21600"/>
                    <a:pt x="21248" y="21600"/>
                  </a:cubicBezTo>
                  <a:cubicBezTo>
                    <a:pt x="12664" y="21348"/>
                    <a:pt x="4714" y="16053"/>
                    <a:pt x="0" y="7480"/>
                  </a:cubicBezTo>
                  <a:cubicBezTo>
                    <a:pt x="9358" y="0"/>
                    <a:pt x="9358" y="0"/>
                    <a:pt x="9358" y="0"/>
                  </a:cubicBezTo>
                  <a:cubicBezTo>
                    <a:pt x="12031" y="4791"/>
                    <a:pt x="16464" y="7984"/>
                    <a:pt x="21600" y="8153"/>
                  </a:cubicBezTo>
                  <a:close/>
                  <a:moveTo>
                    <a:pt x="21600" y="8153"/>
                  </a:move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4" name="AutoShape 14"/>
            <p:cNvSpPr>
              <a:spLocks/>
            </p:cNvSpPr>
            <p:nvPr/>
          </p:nvSpPr>
          <p:spPr bwMode="auto">
            <a:xfrm>
              <a:off x="5201561" y="5060947"/>
              <a:ext cx="355554" cy="355600"/>
            </a:xfrm>
            <a:custGeom>
              <a:avLst/>
              <a:gdLst>
                <a:gd name="T0" fmla="*/ 20487631 w 21600"/>
                <a:gd name="T1" fmla="*/ 0 h 21600"/>
                <a:gd name="T2" fmla="*/ 22563709 w 21600"/>
                <a:gd name="T3" fmla="*/ 862956 h 21600"/>
                <a:gd name="T4" fmla="*/ 23416919 w 21600"/>
                <a:gd name="T5" fmla="*/ 2939034 h 21600"/>
                <a:gd name="T6" fmla="*/ 23416919 w 21600"/>
                <a:gd name="T7" fmla="*/ 20471365 h 21600"/>
                <a:gd name="T8" fmla="*/ 23181663 w 21600"/>
                <a:gd name="T9" fmla="*/ 21630292 h 21600"/>
                <a:gd name="T10" fmla="*/ 22553963 w 21600"/>
                <a:gd name="T11" fmla="*/ 22553963 h 21600"/>
                <a:gd name="T12" fmla="*/ 21617286 w 21600"/>
                <a:gd name="T13" fmla="*/ 23175176 h 21600"/>
                <a:gd name="T14" fmla="*/ 20487631 w 21600"/>
                <a:gd name="T15" fmla="*/ 23410399 h 21600"/>
                <a:gd name="T16" fmla="*/ 13080944 w 21600"/>
                <a:gd name="T17" fmla="*/ 23410399 h 21600"/>
                <a:gd name="T18" fmla="*/ 13080944 w 21600"/>
                <a:gd name="T19" fmla="*/ 13607824 h 21600"/>
                <a:gd name="T20" fmla="*/ 15704514 w 21600"/>
                <a:gd name="T21" fmla="*/ 13607824 h 21600"/>
                <a:gd name="T22" fmla="*/ 16033016 w 21600"/>
                <a:gd name="T23" fmla="*/ 13487480 h 21600"/>
                <a:gd name="T24" fmla="*/ 16176112 w 21600"/>
                <a:gd name="T25" fmla="*/ 13165497 h 21600"/>
                <a:gd name="T26" fmla="*/ 16357139 w 21600"/>
                <a:gd name="T27" fmla="*/ 10601588 h 21600"/>
                <a:gd name="T28" fmla="*/ 16236828 w 21600"/>
                <a:gd name="T29" fmla="*/ 10238383 h 21600"/>
                <a:gd name="T30" fmla="*/ 15886660 w 21600"/>
                <a:gd name="T31" fmla="*/ 10085540 h 21600"/>
                <a:gd name="T32" fmla="*/ 13080944 w 21600"/>
                <a:gd name="T33" fmla="*/ 10085540 h 21600"/>
                <a:gd name="T34" fmla="*/ 13080944 w 21600"/>
                <a:gd name="T35" fmla="*/ 8958058 h 21600"/>
                <a:gd name="T36" fmla="*/ 13243565 w 21600"/>
                <a:gd name="T37" fmla="*/ 8127633 h 21600"/>
                <a:gd name="T38" fmla="*/ 14055584 w 21600"/>
                <a:gd name="T39" fmla="*/ 7923822 h 21600"/>
                <a:gd name="T40" fmla="*/ 14902274 w 21600"/>
                <a:gd name="T41" fmla="*/ 7986677 h 21600"/>
                <a:gd name="T42" fmla="*/ 15793414 w 21600"/>
                <a:gd name="T43" fmla="*/ 8152558 h 21600"/>
                <a:gd name="T44" fmla="*/ 16000485 w 21600"/>
                <a:gd name="T45" fmla="*/ 8129806 h 21600"/>
                <a:gd name="T46" fmla="*/ 16176112 w 21600"/>
                <a:gd name="T47" fmla="*/ 8047393 h 21600"/>
                <a:gd name="T48" fmla="*/ 16389670 w 21600"/>
                <a:gd name="T49" fmla="*/ 7713491 h 21600"/>
                <a:gd name="T50" fmla="*/ 16736577 w 21600"/>
                <a:gd name="T51" fmla="*/ 5244968 h 21600"/>
                <a:gd name="T52" fmla="*/ 16357139 w 21600"/>
                <a:gd name="T53" fmla="*/ 4712655 h 21600"/>
                <a:gd name="T54" fmla="*/ 13491826 w 21600"/>
                <a:gd name="T55" fmla="*/ 4347309 h 21600"/>
                <a:gd name="T56" fmla="*/ 8902775 w 21600"/>
                <a:gd name="T57" fmla="*/ 8811702 h 21600"/>
                <a:gd name="T58" fmla="*/ 8902775 w 21600"/>
                <a:gd name="T59" fmla="*/ 10092027 h 21600"/>
                <a:gd name="T60" fmla="*/ 7332966 w 21600"/>
                <a:gd name="T61" fmla="*/ 10092027 h 21600"/>
                <a:gd name="T62" fmla="*/ 6849449 w 21600"/>
                <a:gd name="T63" fmla="*/ 10578804 h 21600"/>
                <a:gd name="T64" fmla="*/ 6849449 w 21600"/>
                <a:gd name="T65" fmla="*/ 13139486 h 21600"/>
                <a:gd name="T66" fmla="*/ 6986058 w 21600"/>
                <a:gd name="T67" fmla="*/ 13471247 h 21600"/>
                <a:gd name="T68" fmla="*/ 7332966 w 21600"/>
                <a:gd name="T69" fmla="*/ 13614344 h 21600"/>
                <a:gd name="T70" fmla="*/ 8902775 w 21600"/>
                <a:gd name="T71" fmla="*/ 13614344 h 21600"/>
                <a:gd name="T72" fmla="*/ 8902775 w 21600"/>
                <a:gd name="T73" fmla="*/ 23416919 h 21600"/>
                <a:gd name="T74" fmla="*/ 2910849 w 21600"/>
                <a:gd name="T75" fmla="*/ 23416919 h 21600"/>
                <a:gd name="T76" fmla="*/ 1786627 w 21600"/>
                <a:gd name="T77" fmla="*/ 23181663 h 21600"/>
                <a:gd name="T78" fmla="*/ 862956 w 21600"/>
                <a:gd name="T79" fmla="*/ 22560482 h 21600"/>
                <a:gd name="T80" fmla="*/ 238515 w 21600"/>
                <a:gd name="T81" fmla="*/ 21636811 h 21600"/>
                <a:gd name="T82" fmla="*/ 0 w 21600"/>
                <a:gd name="T83" fmla="*/ 20477885 h 21600"/>
                <a:gd name="T84" fmla="*/ 0 w 21600"/>
                <a:gd name="T85" fmla="*/ 2945553 h 21600"/>
                <a:gd name="T86" fmla="*/ 238515 w 21600"/>
                <a:gd name="T87" fmla="*/ 1801805 h 21600"/>
                <a:gd name="T88" fmla="*/ 862956 w 21600"/>
                <a:gd name="T89" fmla="*/ 869475 h 21600"/>
                <a:gd name="T90" fmla="*/ 1786627 w 21600"/>
                <a:gd name="T91" fmla="*/ 241742 h 21600"/>
                <a:gd name="T92" fmla="*/ 2910849 w 21600"/>
                <a:gd name="T93" fmla="*/ 6519 h 21600"/>
                <a:gd name="T94" fmla="*/ 20487631 w 21600"/>
                <a:gd name="T95" fmla="*/ 6519 h 21600"/>
                <a:gd name="T96" fmla="*/ 20487631 w 21600"/>
                <a:gd name="T97" fmla="*/ 0 h 21600"/>
                <a:gd name="T98" fmla="*/ 20487631 w 21600"/>
                <a:gd name="T99" fmla="*/ 0 h 2160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1600" h="21600">
                  <a:moveTo>
                    <a:pt x="18898" y="0"/>
                  </a:moveTo>
                  <a:cubicBezTo>
                    <a:pt x="19650" y="0"/>
                    <a:pt x="20287" y="264"/>
                    <a:pt x="20813" y="796"/>
                  </a:cubicBezTo>
                  <a:cubicBezTo>
                    <a:pt x="21336" y="1322"/>
                    <a:pt x="21600" y="1962"/>
                    <a:pt x="21600" y="2711"/>
                  </a:cubicBezTo>
                  <a:lnTo>
                    <a:pt x="21600" y="18883"/>
                  </a:lnTo>
                  <a:cubicBezTo>
                    <a:pt x="21600" y="19268"/>
                    <a:pt x="21527" y="19623"/>
                    <a:pt x="21383" y="19952"/>
                  </a:cubicBezTo>
                  <a:cubicBezTo>
                    <a:pt x="21236" y="20281"/>
                    <a:pt x="21042" y="20563"/>
                    <a:pt x="20804" y="20804"/>
                  </a:cubicBezTo>
                  <a:cubicBezTo>
                    <a:pt x="20566" y="21042"/>
                    <a:pt x="20278" y="21233"/>
                    <a:pt x="19940" y="21377"/>
                  </a:cubicBezTo>
                  <a:cubicBezTo>
                    <a:pt x="19603" y="21524"/>
                    <a:pt x="19256" y="21594"/>
                    <a:pt x="18898" y="21594"/>
                  </a:cubicBezTo>
                  <a:lnTo>
                    <a:pt x="12066" y="21594"/>
                  </a:lnTo>
                  <a:lnTo>
                    <a:pt x="12066" y="12552"/>
                  </a:lnTo>
                  <a:lnTo>
                    <a:pt x="14486" y="12552"/>
                  </a:lnTo>
                  <a:cubicBezTo>
                    <a:pt x="14595" y="12552"/>
                    <a:pt x="14698" y="12517"/>
                    <a:pt x="14789" y="12441"/>
                  </a:cubicBezTo>
                  <a:cubicBezTo>
                    <a:pt x="14877" y="12367"/>
                    <a:pt x="14921" y="12267"/>
                    <a:pt x="14921" y="12144"/>
                  </a:cubicBezTo>
                  <a:lnTo>
                    <a:pt x="15088" y="9779"/>
                  </a:lnTo>
                  <a:cubicBezTo>
                    <a:pt x="15088" y="9650"/>
                    <a:pt x="15050" y="9538"/>
                    <a:pt x="14977" y="9444"/>
                  </a:cubicBezTo>
                  <a:cubicBezTo>
                    <a:pt x="14883" y="9350"/>
                    <a:pt x="14774" y="9303"/>
                    <a:pt x="14654" y="9303"/>
                  </a:cubicBezTo>
                  <a:lnTo>
                    <a:pt x="12066" y="9303"/>
                  </a:lnTo>
                  <a:lnTo>
                    <a:pt x="12066" y="8263"/>
                  </a:lnTo>
                  <a:cubicBezTo>
                    <a:pt x="12066" y="7879"/>
                    <a:pt x="12116" y="7623"/>
                    <a:pt x="12216" y="7497"/>
                  </a:cubicBezTo>
                  <a:cubicBezTo>
                    <a:pt x="12313" y="7370"/>
                    <a:pt x="12565" y="7309"/>
                    <a:pt x="12965" y="7309"/>
                  </a:cubicBezTo>
                  <a:cubicBezTo>
                    <a:pt x="13203" y="7309"/>
                    <a:pt x="13458" y="7326"/>
                    <a:pt x="13746" y="7367"/>
                  </a:cubicBezTo>
                  <a:cubicBezTo>
                    <a:pt x="14034" y="7406"/>
                    <a:pt x="14307" y="7456"/>
                    <a:pt x="14568" y="7520"/>
                  </a:cubicBezTo>
                  <a:cubicBezTo>
                    <a:pt x="14624" y="7520"/>
                    <a:pt x="14686" y="7514"/>
                    <a:pt x="14759" y="7499"/>
                  </a:cubicBezTo>
                  <a:cubicBezTo>
                    <a:pt x="14830" y="7485"/>
                    <a:pt x="14883" y="7458"/>
                    <a:pt x="14921" y="7423"/>
                  </a:cubicBezTo>
                  <a:cubicBezTo>
                    <a:pt x="15015" y="7367"/>
                    <a:pt x="15079" y="7264"/>
                    <a:pt x="15118" y="7115"/>
                  </a:cubicBezTo>
                  <a:lnTo>
                    <a:pt x="15438" y="4838"/>
                  </a:lnTo>
                  <a:cubicBezTo>
                    <a:pt x="15479" y="4565"/>
                    <a:pt x="15361" y="4403"/>
                    <a:pt x="15088" y="4347"/>
                  </a:cubicBezTo>
                  <a:cubicBezTo>
                    <a:pt x="14245" y="4112"/>
                    <a:pt x="13364" y="4001"/>
                    <a:pt x="12445" y="4010"/>
                  </a:cubicBezTo>
                  <a:cubicBezTo>
                    <a:pt x="9625" y="4010"/>
                    <a:pt x="8212" y="5384"/>
                    <a:pt x="8212" y="8128"/>
                  </a:cubicBezTo>
                  <a:lnTo>
                    <a:pt x="8212" y="9309"/>
                  </a:lnTo>
                  <a:lnTo>
                    <a:pt x="6764" y="9309"/>
                  </a:lnTo>
                  <a:cubicBezTo>
                    <a:pt x="6456" y="9309"/>
                    <a:pt x="6306" y="9459"/>
                    <a:pt x="6318" y="9758"/>
                  </a:cubicBezTo>
                  <a:lnTo>
                    <a:pt x="6318" y="12120"/>
                  </a:lnTo>
                  <a:cubicBezTo>
                    <a:pt x="6318" y="12235"/>
                    <a:pt x="6356" y="12335"/>
                    <a:pt x="6444" y="12426"/>
                  </a:cubicBezTo>
                  <a:cubicBezTo>
                    <a:pt x="6526" y="12514"/>
                    <a:pt x="6632" y="12558"/>
                    <a:pt x="6764" y="12558"/>
                  </a:cubicBezTo>
                  <a:lnTo>
                    <a:pt x="8212" y="12558"/>
                  </a:lnTo>
                  <a:lnTo>
                    <a:pt x="8212" y="21600"/>
                  </a:lnTo>
                  <a:lnTo>
                    <a:pt x="2685" y="21600"/>
                  </a:lnTo>
                  <a:cubicBezTo>
                    <a:pt x="2320" y="21600"/>
                    <a:pt x="1974" y="21530"/>
                    <a:pt x="1648" y="21383"/>
                  </a:cubicBezTo>
                  <a:cubicBezTo>
                    <a:pt x="1322" y="21239"/>
                    <a:pt x="1034" y="21048"/>
                    <a:pt x="796" y="20810"/>
                  </a:cubicBezTo>
                  <a:cubicBezTo>
                    <a:pt x="558" y="20569"/>
                    <a:pt x="364" y="20287"/>
                    <a:pt x="220" y="19958"/>
                  </a:cubicBezTo>
                  <a:cubicBezTo>
                    <a:pt x="76" y="19629"/>
                    <a:pt x="0" y="19274"/>
                    <a:pt x="0" y="18889"/>
                  </a:cubicBezTo>
                  <a:lnTo>
                    <a:pt x="0" y="2717"/>
                  </a:lnTo>
                  <a:cubicBezTo>
                    <a:pt x="0" y="2353"/>
                    <a:pt x="76" y="2000"/>
                    <a:pt x="220" y="1662"/>
                  </a:cubicBezTo>
                  <a:cubicBezTo>
                    <a:pt x="364" y="1328"/>
                    <a:pt x="558" y="1037"/>
                    <a:pt x="796" y="802"/>
                  </a:cubicBezTo>
                  <a:cubicBezTo>
                    <a:pt x="1034" y="558"/>
                    <a:pt x="1322" y="370"/>
                    <a:pt x="1648" y="223"/>
                  </a:cubicBezTo>
                  <a:cubicBezTo>
                    <a:pt x="1974" y="76"/>
                    <a:pt x="2320" y="6"/>
                    <a:pt x="2685" y="6"/>
                  </a:cubicBezTo>
                  <a:lnTo>
                    <a:pt x="18898" y="6"/>
                  </a:lnTo>
                  <a:lnTo>
                    <a:pt x="18898" y="0"/>
                  </a:lnTo>
                  <a:close/>
                  <a:moveTo>
                    <a:pt x="18898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defRPr/>
              </a:pPr>
              <a:endParaRPr lang="zh-CN" altLang="en-US" sz="145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5" name="AutoShape 25"/>
          <p:cNvSpPr>
            <a:spLocks/>
          </p:cNvSpPr>
          <p:nvPr/>
        </p:nvSpPr>
        <p:spPr bwMode="auto">
          <a:xfrm>
            <a:off x="5715051" y="3581397"/>
            <a:ext cx="761901" cy="635000"/>
          </a:xfrm>
          <a:custGeom>
            <a:avLst/>
            <a:gdLst>
              <a:gd name="T0" fmla="*/ 107526667 w 21600"/>
              <a:gd name="T1" fmla="*/ 5593409 h 21600"/>
              <a:gd name="T2" fmla="*/ 100870949 w 21600"/>
              <a:gd name="T3" fmla="*/ 74671296 h 21600"/>
              <a:gd name="T4" fmla="*/ 0 w 21600"/>
              <a:gd name="T5" fmla="*/ 69077887 h 21600"/>
              <a:gd name="T6" fmla="*/ 6700520 w 21600"/>
              <a:gd name="T7" fmla="*/ 0 h 21600"/>
              <a:gd name="T8" fmla="*/ 19534011 w 21600"/>
              <a:gd name="T9" fmla="*/ 6163851 h 21600"/>
              <a:gd name="T10" fmla="*/ 7372562 w 21600"/>
              <a:gd name="T11" fmla="*/ 6143096 h 21600"/>
              <a:gd name="T12" fmla="*/ 7337707 w 21600"/>
              <a:gd name="T13" fmla="*/ 16275579 h 21600"/>
              <a:gd name="T14" fmla="*/ 19499157 w 21600"/>
              <a:gd name="T15" fmla="*/ 16306682 h 21600"/>
              <a:gd name="T16" fmla="*/ 20171198 w 21600"/>
              <a:gd name="T17" fmla="*/ 24897350 h 21600"/>
              <a:gd name="T18" fmla="*/ 8970504 w 21600"/>
              <a:gd name="T19" fmla="*/ 23009813 h 21600"/>
              <a:gd name="T20" fmla="*/ 6690572 w 21600"/>
              <a:gd name="T21" fmla="*/ 32392114 h 21600"/>
              <a:gd name="T22" fmla="*/ 17891266 w 21600"/>
              <a:gd name="T23" fmla="*/ 34279652 h 21600"/>
              <a:gd name="T24" fmla="*/ 20171198 w 21600"/>
              <a:gd name="T25" fmla="*/ 24897350 h 21600"/>
              <a:gd name="T26" fmla="*/ 17891266 w 21600"/>
              <a:gd name="T27" fmla="*/ 40401993 h 21600"/>
              <a:gd name="T28" fmla="*/ 6690572 w 21600"/>
              <a:gd name="T29" fmla="*/ 42289530 h 21600"/>
              <a:gd name="T30" fmla="*/ 8970504 w 21600"/>
              <a:gd name="T31" fmla="*/ 51671831 h 21600"/>
              <a:gd name="T32" fmla="*/ 20171198 w 21600"/>
              <a:gd name="T33" fmla="*/ 49784294 h 21600"/>
              <a:gd name="T34" fmla="*/ 19534011 w 21600"/>
              <a:gd name="T35" fmla="*/ 58416472 h 21600"/>
              <a:gd name="T36" fmla="*/ 7372562 w 21600"/>
              <a:gd name="T37" fmla="*/ 58395717 h 21600"/>
              <a:gd name="T38" fmla="*/ 7337707 w 21600"/>
              <a:gd name="T39" fmla="*/ 68528200 h 21600"/>
              <a:gd name="T40" fmla="*/ 19499157 w 21600"/>
              <a:gd name="T41" fmla="*/ 68548956 h 21600"/>
              <a:gd name="T42" fmla="*/ 80615155 w 21600"/>
              <a:gd name="T43" fmla="*/ 7505171 h 21600"/>
              <a:gd name="T44" fmla="*/ 29161599 w 21600"/>
              <a:gd name="T45" fmla="*/ 5603816 h 21600"/>
              <a:gd name="T46" fmla="*/ 26886676 w 21600"/>
              <a:gd name="T47" fmla="*/ 32392114 h 21600"/>
              <a:gd name="T48" fmla="*/ 78340162 w 21600"/>
              <a:gd name="T49" fmla="*/ 34279652 h 21600"/>
              <a:gd name="T50" fmla="*/ 80615155 w 21600"/>
              <a:gd name="T51" fmla="*/ 7505171 h 21600"/>
              <a:gd name="T52" fmla="*/ 78340162 w 21600"/>
              <a:gd name="T53" fmla="*/ 40401993 h 21600"/>
              <a:gd name="T54" fmla="*/ 26886676 w 21600"/>
              <a:gd name="T55" fmla="*/ 42289530 h 21600"/>
              <a:gd name="T56" fmla="*/ 29161599 w 21600"/>
              <a:gd name="T57" fmla="*/ 69077887 h 21600"/>
              <a:gd name="T58" fmla="*/ 80615155 w 21600"/>
              <a:gd name="T59" fmla="*/ 67176532 h 21600"/>
              <a:gd name="T60" fmla="*/ 100203917 w 21600"/>
              <a:gd name="T61" fmla="*/ 6163851 h 21600"/>
              <a:gd name="T62" fmla="*/ 88002604 w 21600"/>
              <a:gd name="T63" fmla="*/ 6143096 h 21600"/>
              <a:gd name="T64" fmla="*/ 88002604 w 21600"/>
              <a:gd name="T65" fmla="*/ 16275579 h 21600"/>
              <a:gd name="T66" fmla="*/ 100203917 w 21600"/>
              <a:gd name="T67" fmla="*/ 16306682 h 21600"/>
              <a:gd name="T68" fmla="*/ 100870949 w 21600"/>
              <a:gd name="T69" fmla="*/ 24897350 h 21600"/>
              <a:gd name="T70" fmla="*/ 89610565 w 21600"/>
              <a:gd name="T71" fmla="*/ 23009813 h 21600"/>
              <a:gd name="T72" fmla="*/ 87345520 w 21600"/>
              <a:gd name="T73" fmla="*/ 32392114 h 21600"/>
              <a:gd name="T74" fmla="*/ 98595956 w 21600"/>
              <a:gd name="T75" fmla="*/ 34279652 h 21600"/>
              <a:gd name="T76" fmla="*/ 100870949 w 21600"/>
              <a:gd name="T77" fmla="*/ 24897350 h 21600"/>
              <a:gd name="T78" fmla="*/ 98595956 w 21600"/>
              <a:gd name="T79" fmla="*/ 40401993 h 21600"/>
              <a:gd name="T80" fmla="*/ 87345520 w 21600"/>
              <a:gd name="T81" fmla="*/ 42289530 h 21600"/>
              <a:gd name="T82" fmla="*/ 89610565 w 21600"/>
              <a:gd name="T83" fmla="*/ 51671831 h 21600"/>
              <a:gd name="T84" fmla="*/ 100870949 w 21600"/>
              <a:gd name="T85" fmla="*/ 49784294 h 21600"/>
              <a:gd name="T86" fmla="*/ 100203917 w 21600"/>
              <a:gd name="T87" fmla="*/ 58416472 h 21600"/>
              <a:gd name="T88" fmla="*/ 88002604 w 21600"/>
              <a:gd name="T89" fmla="*/ 58395717 h 21600"/>
              <a:gd name="T90" fmla="*/ 88002604 w 21600"/>
              <a:gd name="T91" fmla="*/ 68528200 h 21600"/>
              <a:gd name="T92" fmla="*/ 100203917 w 21600"/>
              <a:gd name="T93" fmla="*/ 68548956 h 21600"/>
              <a:gd name="T94" fmla="*/ 100870949 w 21600"/>
              <a:gd name="T95" fmla="*/ 59754323 h 216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1" y="0"/>
                  <a:pt x="20944" y="162"/>
                  <a:pt x="21206" y="479"/>
                </a:cubicBezTo>
                <a:cubicBezTo>
                  <a:pt x="21468" y="799"/>
                  <a:pt x="21600" y="1178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68" y="20801"/>
                  <a:pt x="21206" y="21121"/>
                </a:cubicBezTo>
                <a:cubicBezTo>
                  <a:pt x="20944" y="21438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38"/>
                  <a:pt x="399" y="21121"/>
                </a:cubicBezTo>
                <a:cubicBezTo>
                  <a:pt x="132" y="20801"/>
                  <a:pt x="0" y="20422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9" y="479"/>
                </a:cubicBezTo>
                <a:cubicBezTo>
                  <a:pt x="663" y="162"/>
                  <a:pt x="982" y="0"/>
                  <a:pt x="1346" y="0"/>
                </a:cubicBezTo>
                <a:lnTo>
                  <a:pt x="20263" y="0"/>
                </a:lnTo>
                <a:close/>
                <a:moveTo>
                  <a:pt x="4052" y="2171"/>
                </a:moveTo>
                <a:cubicBezTo>
                  <a:pt x="4052" y="2021"/>
                  <a:pt x="4010" y="1892"/>
                  <a:pt x="3924" y="1783"/>
                </a:cubicBezTo>
                <a:cubicBezTo>
                  <a:pt x="3839" y="1677"/>
                  <a:pt x="3729" y="1621"/>
                  <a:pt x="3594" y="1621"/>
                </a:cubicBezTo>
                <a:lnTo>
                  <a:pt x="1802" y="1621"/>
                </a:lnTo>
                <a:cubicBezTo>
                  <a:pt x="1677" y="1621"/>
                  <a:pt x="1569" y="1674"/>
                  <a:pt x="1481" y="1777"/>
                </a:cubicBezTo>
                <a:cubicBezTo>
                  <a:pt x="1391" y="1880"/>
                  <a:pt x="1344" y="2012"/>
                  <a:pt x="1344" y="2171"/>
                </a:cubicBezTo>
                <a:lnTo>
                  <a:pt x="1344" y="4321"/>
                </a:lnTo>
                <a:cubicBezTo>
                  <a:pt x="1344" y="4470"/>
                  <a:pt x="1388" y="4603"/>
                  <a:pt x="1474" y="4708"/>
                </a:cubicBezTo>
                <a:cubicBezTo>
                  <a:pt x="1559" y="4817"/>
                  <a:pt x="1670" y="4867"/>
                  <a:pt x="1802" y="4867"/>
                </a:cubicBezTo>
                <a:lnTo>
                  <a:pt x="3594" y="4867"/>
                </a:lnTo>
                <a:cubicBezTo>
                  <a:pt x="3721" y="4867"/>
                  <a:pt x="3829" y="4820"/>
                  <a:pt x="3917" y="4717"/>
                </a:cubicBezTo>
                <a:cubicBezTo>
                  <a:pt x="4008" y="4614"/>
                  <a:pt x="4052" y="4482"/>
                  <a:pt x="4052" y="4321"/>
                </a:cubicBezTo>
                <a:lnTo>
                  <a:pt x="4052" y="2171"/>
                </a:lnTo>
                <a:close/>
                <a:moveTo>
                  <a:pt x="4052" y="7202"/>
                </a:moveTo>
                <a:cubicBezTo>
                  <a:pt x="4052" y="7055"/>
                  <a:pt x="4010" y="6926"/>
                  <a:pt x="3924" y="6817"/>
                </a:cubicBezTo>
                <a:cubicBezTo>
                  <a:pt x="3839" y="6709"/>
                  <a:pt x="3729" y="6656"/>
                  <a:pt x="3594" y="6656"/>
                </a:cubicBezTo>
                <a:lnTo>
                  <a:pt x="1802" y="6656"/>
                </a:lnTo>
                <a:cubicBezTo>
                  <a:pt x="1677" y="6656"/>
                  <a:pt x="1569" y="6709"/>
                  <a:pt x="1481" y="6817"/>
                </a:cubicBezTo>
                <a:cubicBezTo>
                  <a:pt x="1391" y="6926"/>
                  <a:pt x="1344" y="7055"/>
                  <a:pt x="1344" y="7202"/>
                </a:cubicBezTo>
                <a:lnTo>
                  <a:pt x="1344" y="9370"/>
                </a:lnTo>
                <a:cubicBezTo>
                  <a:pt x="1344" y="9516"/>
                  <a:pt x="1388" y="9646"/>
                  <a:pt x="1474" y="9757"/>
                </a:cubicBezTo>
                <a:cubicBezTo>
                  <a:pt x="1559" y="9863"/>
                  <a:pt x="1670" y="9916"/>
                  <a:pt x="1802" y="9916"/>
                </a:cubicBezTo>
                <a:lnTo>
                  <a:pt x="3594" y="9916"/>
                </a:lnTo>
                <a:cubicBezTo>
                  <a:pt x="3721" y="9916"/>
                  <a:pt x="3829" y="9863"/>
                  <a:pt x="3917" y="9757"/>
                </a:cubicBezTo>
                <a:cubicBezTo>
                  <a:pt x="4008" y="9646"/>
                  <a:pt x="4052" y="9516"/>
                  <a:pt x="4052" y="9370"/>
                </a:cubicBezTo>
                <a:lnTo>
                  <a:pt x="4052" y="7202"/>
                </a:lnTo>
                <a:close/>
                <a:moveTo>
                  <a:pt x="4052" y="12233"/>
                </a:moveTo>
                <a:cubicBezTo>
                  <a:pt x="4052" y="12084"/>
                  <a:pt x="4010" y="11957"/>
                  <a:pt x="3924" y="11846"/>
                </a:cubicBezTo>
                <a:cubicBezTo>
                  <a:pt x="3839" y="11740"/>
                  <a:pt x="3729" y="11687"/>
                  <a:pt x="3594" y="11687"/>
                </a:cubicBezTo>
                <a:lnTo>
                  <a:pt x="1802" y="11687"/>
                </a:lnTo>
                <a:cubicBezTo>
                  <a:pt x="1677" y="11687"/>
                  <a:pt x="1569" y="11740"/>
                  <a:pt x="1481" y="11846"/>
                </a:cubicBezTo>
                <a:cubicBezTo>
                  <a:pt x="1391" y="11957"/>
                  <a:pt x="1344" y="12084"/>
                  <a:pt x="1344" y="12233"/>
                </a:cubicBezTo>
                <a:lnTo>
                  <a:pt x="1344" y="14401"/>
                </a:lnTo>
                <a:cubicBezTo>
                  <a:pt x="1344" y="14548"/>
                  <a:pt x="1388" y="14677"/>
                  <a:pt x="1474" y="14786"/>
                </a:cubicBezTo>
                <a:cubicBezTo>
                  <a:pt x="1559" y="14894"/>
                  <a:pt x="1670" y="14947"/>
                  <a:pt x="1802" y="14947"/>
                </a:cubicBezTo>
                <a:lnTo>
                  <a:pt x="3594" y="14947"/>
                </a:lnTo>
                <a:cubicBezTo>
                  <a:pt x="3721" y="14947"/>
                  <a:pt x="3829" y="14894"/>
                  <a:pt x="3917" y="14786"/>
                </a:cubicBezTo>
                <a:cubicBezTo>
                  <a:pt x="4008" y="14677"/>
                  <a:pt x="4052" y="14548"/>
                  <a:pt x="4052" y="14401"/>
                </a:cubicBezTo>
                <a:lnTo>
                  <a:pt x="4052" y="12233"/>
                </a:lnTo>
                <a:close/>
                <a:moveTo>
                  <a:pt x="4052" y="17285"/>
                </a:moveTo>
                <a:cubicBezTo>
                  <a:pt x="4052" y="17136"/>
                  <a:pt x="4010" y="17006"/>
                  <a:pt x="3924" y="16898"/>
                </a:cubicBezTo>
                <a:cubicBezTo>
                  <a:pt x="3839" y="16792"/>
                  <a:pt x="3729" y="16736"/>
                  <a:pt x="3594" y="16736"/>
                </a:cubicBezTo>
                <a:lnTo>
                  <a:pt x="1802" y="16736"/>
                </a:lnTo>
                <a:cubicBezTo>
                  <a:pt x="1677" y="16736"/>
                  <a:pt x="1569" y="16789"/>
                  <a:pt x="1481" y="16892"/>
                </a:cubicBezTo>
                <a:cubicBezTo>
                  <a:pt x="1391" y="16995"/>
                  <a:pt x="1344" y="17124"/>
                  <a:pt x="1344" y="17285"/>
                </a:cubicBezTo>
                <a:lnTo>
                  <a:pt x="1344" y="19435"/>
                </a:lnTo>
                <a:cubicBezTo>
                  <a:pt x="1344" y="19585"/>
                  <a:pt x="1388" y="19714"/>
                  <a:pt x="1474" y="19823"/>
                </a:cubicBezTo>
                <a:cubicBezTo>
                  <a:pt x="1559" y="19929"/>
                  <a:pt x="1670" y="19985"/>
                  <a:pt x="1802" y="19985"/>
                </a:cubicBezTo>
                <a:lnTo>
                  <a:pt x="3594" y="19985"/>
                </a:lnTo>
                <a:cubicBezTo>
                  <a:pt x="3721" y="19985"/>
                  <a:pt x="3829" y="19932"/>
                  <a:pt x="3917" y="19829"/>
                </a:cubicBezTo>
                <a:cubicBezTo>
                  <a:pt x="4008" y="19726"/>
                  <a:pt x="4052" y="19597"/>
                  <a:pt x="4052" y="19435"/>
                </a:cubicBezTo>
                <a:lnTo>
                  <a:pt x="4052" y="17285"/>
                </a:lnTo>
                <a:close/>
                <a:moveTo>
                  <a:pt x="16194" y="2171"/>
                </a:moveTo>
                <a:cubicBezTo>
                  <a:pt x="16194" y="2021"/>
                  <a:pt x="16150" y="1892"/>
                  <a:pt x="16065" y="1783"/>
                </a:cubicBezTo>
                <a:cubicBezTo>
                  <a:pt x="15979" y="1677"/>
                  <a:pt x="15871" y="1621"/>
                  <a:pt x="15737" y="1621"/>
                </a:cubicBezTo>
                <a:lnTo>
                  <a:pt x="5858" y="1621"/>
                </a:lnTo>
                <a:cubicBezTo>
                  <a:pt x="5731" y="1621"/>
                  <a:pt x="5623" y="1674"/>
                  <a:pt x="5535" y="1777"/>
                </a:cubicBezTo>
                <a:cubicBezTo>
                  <a:pt x="5445" y="1880"/>
                  <a:pt x="5401" y="2012"/>
                  <a:pt x="5401" y="2171"/>
                </a:cubicBezTo>
                <a:lnTo>
                  <a:pt x="5401" y="9370"/>
                </a:lnTo>
                <a:cubicBezTo>
                  <a:pt x="5401" y="9516"/>
                  <a:pt x="5442" y="9646"/>
                  <a:pt x="5528" y="9757"/>
                </a:cubicBezTo>
                <a:cubicBezTo>
                  <a:pt x="5616" y="9863"/>
                  <a:pt x="5724" y="9916"/>
                  <a:pt x="5858" y="9916"/>
                </a:cubicBezTo>
                <a:lnTo>
                  <a:pt x="15737" y="9916"/>
                </a:lnTo>
                <a:cubicBezTo>
                  <a:pt x="15862" y="9916"/>
                  <a:pt x="15969" y="9863"/>
                  <a:pt x="16060" y="9757"/>
                </a:cubicBezTo>
                <a:cubicBezTo>
                  <a:pt x="16148" y="9646"/>
                  <a:pt x="16194" y="9516"/>
                  <a:pt x="16194" y="9370"/>
                </a:cubicBezTo>
                <a:lnTo>
                  <a:pt x="16194" y="2171"/>
                </a:lnTo>
                <a:close/>
                <a:moveTo>
                  <a:pt x="16194" y="12233"/>
                </a:moveTo>
                <a:cubicBezTo>
                  <a:pt x="16194" y="12084"/>
                  <a:pt x="16150" y="11957"/>
                  <a:pt x="16065" y="11846"/>
                </a:cubicBezTo>
                <a:cubicBezTo>
                  <a:pt x="15979" y="11740"/>
                  <a:pt x="15871" y="11687"/>
                  <a:pt x="15737" y="11687"/>
                </a:cubicBezTo>
                <a:lnTo>
                  <a:pt x="5858" y="11687"/>
                </a:lnTo>
                <a:cubicBezTo>
                  <a:pt x="5731" y="11687"/>
                  <a:pt x="5623" y="11740"/>
                  <a:pt x="5535" y="11846"/>
                </a:cubicBezTo>
                <a:cubicBezTo>
                  <a:pt x="5445" y="11957"/>
                  <a:pt x="5401" y="12084"/>
                  <a:pt x="5401" y="12233"/>
                </a:cubicBezTo>
                <a:lnTo>
                  <a:pt x="5401" y="19432"/>
                </a:lnTo>
                <a:cubicBezTo>
                  <a:pt x="5401" y="19582"/>
                  <a:pt x="5442" y="19711"/>
                  <a:pt x="5528" y="19820"/>
                </a:cubicBezTo>
                <a:cubicBezTo>
                  <a:pt x="5616" y="19926"/>
                  <a:pt x="5724" y="19982"/>
                  <a:pt x="5858" y="19982"/>
                </a:cubicBezTo>
                <a:lnTo>
                  <a:pt x="15737" y="19982"/>
                </a:lnTo>
                <a:cubicBezTo>
                  <a:pt x="15862" y="19982"/>
                  <a:pt x="15969" y="19929"/>
                  <a:pt x="16060" y="19826"/>
                </a:cubicBezTo>
                <a:cubicBezTo>
                  <a:pt x="16148" y="19723"/>
                  <a:pt x="16194" y="19594"/>
                  <a:pt x="16194" y="19432"/>
                </a:cubicBezTo>
                <a:lnTo>
                  <a:pt x="16194" y="12233"/>
                </a:lnTo>
                <a:close/>
                <a:moveTo>
                  <a:pt x="20263" y="2171"/>
                </a:moveTo>
                <a:cubicBezTo>
                  <a:pt x="20263" y="2021"/>
                  <a:pt x="20217" y="1892"/>
                  <a:pt x="20129" y="1783"/>
                </a:cubicBezTo>
                <a:cubicBezTo>
                  <a:pt x="20038" y="1677"/>
                  <a:pt x="19930" y="1621"/>
                  <a:pt x="19806" y="1621"/>
                </a:cubicBezTo>
                <a:lnTo>
                  <a:pt x="18001" y="1621"/>
                </a:lnTo>
                <a:cubicBezTo>
                  <a:pt x="17876" y="1621"/>
                  <a:pt x="17769" y="1674"/>
                  <a:pt x="17678" y="1777"/>
                </a:cubicBezTo>
                <a:cubicBezTo>
                  <a:pt x="17590" y="1880"/>
                  <a:pt x="17546" y="2012"/>
                  <a:pt x="17546" y="2171"/>
                </a:cubicBezTo>
                <a:lnTo>
                  <a:pt x="17546" y="4321"/>
                </a:lnTo>
                <a:cubicBezTo>
                  <a:pt x="17546" y="4470"/>
                  <a:pt x="17590" y="4603"/>
                  <a:pt x="17678" y="4708"/>
                </a:cubicBezTo>
                <a:cubicBezTo>
                  <a:pt x="17769" y="4817"/>
                  <a:pt x="17876" y="4867"/>
                  <a:pt x="18001" y="4867"/>
                </a:cubicBezTo>
                <a:lnTo>
                  <a:pt x="19806" y="4867"/>
                </a:lnTo>
                <a:cubicBezTo>
                  <a:pt x="19930" y="4867"/>
                  <a:pt x="20038" y="4820"/>
                  <a:pt x="20129" y="4717"/>
                </a:cubicBezTo>
                <a:cubicBezTo>
                  <a:pt x="20217" y="4614"/>
                  <a:pt x="20263" y="4482"/>
                  <a:pt x="20263" y="4321"/>
                </a:cubicBezTo>
                <a:lnTo>
                  <a:pt x="20263" y="2171"/>
                </a:lnTo>
                <a:close/>
                <a:moveTo>
                  <a:pt x="20263" y="7202"/>
                </a:moveTo>
                <a:cubicBezTo>
                  <a:pt x="20263" y="7055"/>
                  <a:pt x="20217" y="6926"/>
                  <a:pt x="20129" y="6817"/>
                </a:cubicBezTo>
                <a:cubicBezTo>
                  <a:pt x="20038" y="6709"/>
                  <a:pt x="19930" y="6656"/>
                  <a:pt x="19806" y="6656"/>
                </a:cubicBezTo>
                <a:lnTo>
                  <a:pt x="18001" y="6656"/>
                </a:lnTo>
                <a:cubicBezTo>
                  <a:pt x="17876" y="6656"/>
                  <a:pt x="17769" y="6709"/>
                  <a:pt x="17678" y="6817"/>
                </a:cubicBezTo>
                <a:cubicBezTo>
                  <a:pt x="17590" y="6926"/>
                  <a:pt x="17546" y="7055"/>
                  <a:pt x="17546" y="7202"/>
                </a:cubicBezTo>
                <a:lnTo>
                  <a:pt x="17546" y="9370"/>
                </a:lnTo>
                <a:cubicBezTo>
                  <a:pt x="17546" y="9516"/>
                  <a:pt x="17590" y="9646"/>
                  <a:pt x="17678" y="9757"/>
                </a:cubicBezTo>
                <a:cubicBezTo>
                  <a:pt x="17769" y="9863"/>
                  <a:pt x="17876" y="9916"/>
                  <a:pt x="18001" y="9916"/>
                </a:cubicBezTo>
                <a:lnTo>
                  <a:pt x="19806" y="9916"/>
                </a:lnTo>
                <a:cubicBezTo>
                  <a:pt x="19930" y="9916"/>
                  <a:pt x="20038" y="9863"/>
                  <a:pt x="20129" y="9757"/>
                </a:cubicBezTo>
                <a:cubicBezTo>
                  <a:pt x="20217" y="9646"/>
                  <a:pt x="20263" y="9516"/>
                  <a:pt x="20263" y="9370"/>
                </a:cubicBezTo>
                <a:lnTo>
                  <a:pt x="20263" y="7202"/>
                </a:lnTo>
                <a:close/>
                <a:moveTo>
                  <a:pt x="20263" y="12233"/>
                </a:moveTo>
                <a:cubicBezTo>
                  <a:pt x="20263" y="12084"/>
                  <a:pt x="20217" y="11957"/>
                  <a:pt x="20129" y="11846"/>
                </a:cubicBezTo>
                <a:cubicBezTo>
                  <a:pt x="20038" y="11740"/>
                  <a:pt x="19930" y="11687"/>
                  <a:pt x="19806" y="11687"/>
                </a:cubicBezTo>
                <a:lnTo>
                  <a:pt x="18001" y="11687"/>
                </a:lnTo>
                <a:cubicBezTo>
                  <a:pt x="17876" y="11687"/>
                  <a:pt x="17769" y="11740"/>
                  <a:pt x="17678" y="11846"/>
                </a:cubicBezTo>
                <a:cubicBezTo>
                  <a:pt x="17590" y="11957"/>
                  <a:pt x="17546" y="12084"/>
                  <a:pt x="17546" y="12233"/>
                </a:cubicBezTo>
                <a:lnTo>
                  <a:pt x="17546" y="14401"/>
                </a:lnTo>
                <a:cubicBezTo>
                  <a:pt x="17546" y="14548"/>
                  <a:pt x="17590" y="14677"/>
                  <a:pt x="17678" y="14786"/>
                </a:cubicBezTo>
                <a:cubicBezTo>
                  <a:pt x="17769" y="14894"/>
                  <a:pt x="17876" y="14947"/>
                  <a:pt x="18001" y="14947"/>
                </a:cubicBezTo>
                <a:lnTo>
                  <a:pt x="19806" y="14947"/>
                </a:lnTo>
                <a:cubicBezTo>
                  <a:pt x="19930" y="14947"/>
                  <a:pt x="20038" y="14894"/>
                  <a:pt x="20129" y="14786"/>
                </a:cubicBezTo>
                <a:cubicBezTo>
                  <a:pt x="20217" y="14677"/>
                  <a:pt x="20263" y="14548"/>
                  <a:pt x="20263" y="14401"/>
                </a:cubicBezTo>
                <a:lnTo>
                  <a:pt x="20263" y="12233"/>
                </a:lnTo>
                <a:close/>
                <a:moveTo>
                  <a:pt x="20263" y="17285"/>
                </a:moveTo>
                <a:cubicBezTo>
                  <a:pt x="20263" y="17136"/>
                  <a:pt x="20217" y="17006"/>
                  <a:pt x="20129" y="16898"/>
                </a:cubicBezTo>
                <a:cubicBezTo>
                  <a:pt x="20038" y="16792"/>
                  <a:pt x="19930" y="16736"/>
                  <a:pt x="19806" y="16736"/>
                </a:cubicBezTo>
                <a:lnTo>
                  <a:pt x="18001" y="16736"/>
                </a:lnTo>
                <a:cubicBezTo>
                  <a:pt x="17876" y="16736"/>
                  <a:pt x="17769" y="16789"/>
                  <a:pt x="17678" y="16892"/>
                </a:cubicBezTo>
                <a:cubicBezTo>
                  <a:pt x="17590" y="16995"/>
                  <a:pt x="17546" y="17124"/>
                  <a:pt x="17546" y="17285"/>
                </a:cubicBezTo>
                <a:lnTo>
                  <a:pt x="17546" y="19435"/>
                </a:lnTo>
                <a:cubicBezTo>
                  <a:pt x="17546" y="19585"/>
                  <a:pt x="17590" y="19714"/>
                  <a:pt x="17678" y="19823"/>
                </a:cubicBezTo>
                <a:cubicBezTo>
                  <a:pt x="17769" y="19929"/>
                  <a:pt x="17876" y="19985"/>
                  <a:pt x="18001" y="19985"/>
                </a:cubicBezTo>
                <a:lnTo>
                  <a:pt x="19806" y="19985"/>
                </a:lnTo>
                <a:cubicBezTo>
                  <a:pt x="19930" y="19985"/>
                  <a:pt x="20038" y="19932"/>
                  <a:pt x="20129" y="19829"/>
                </a:cubicBezTo>
                <a:cubicBezTo>
                  <a:pt x="20217" y="19726"/>
                  <a:pt x="20263" y="19597"/>
                  <a:pt x="20263" y="19435"/>
                </a:cubicBezTo>
                <a:lnTo>
                  <a:pt x="20263" y="17285"/>
                </a:lnTo>
                <a:close/>
                <a:moveTo>
                  <a:pt x="20263" y="17285"/>
                </a:move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lIns="0" tIns="0" rIns="0" bIns="0"/>
          <a:lstStyle/>
          <a:p>
            <a:pPr algn="ctr">
              <a:defRPr/>
            </a:pPr>
            <a:endParaRPr lang="zh-CN" altLang="en-US" sz="145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6" name="组合 19"/>
          <p:cNvGrpSpPr>
            <a:grpSpLocks/>
          </p:cNvGrpSpPr>
          <p:nvPr/>
        </p:nvGrpSpPr>
        <p:grpSpPr bwMode="auto">
          <a:xfrm>
            <a:off x="8104829" y="2365373"/>
            <a:ext cx="2338084" cy="470416"/>
            <a:chOff x="8251485" y="2060817"/>
            <a:chExt cx="2338080" cy="470128"/>
          </a:xfrm>
        </p:grpSpPr>
        <p:sp>
          <p:nvSpPr>
            <p:cNvPr id="327" name="TextBox 13@|17FFC:16777215|FBC:16777215|LFC:16777215|LBC:16777215"/>
            <p:cNvSpPr txBox="1"/>
            <p:nvPr/>
          </p:nvSpPr>
          <p:spPr>
            <a:xfrm>
              <a:off x="8251485" y="2060817"/>
              <a:ext cx="1952368" cy="24591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性能测试模型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8" name="TextBox 13@|17FFC:16777215|FBC:16777215|LFC:16777215|LBC:16777215"/>
            <p:cNvSpPr txBox="1"/>
            <p:nvPr/>
          </p:nvSpPr>
          <p:spPr>
            <a:xfrm>
              <a:off x="8256247" y="2346392"/>
              <a:ext cx="2333318" cy="18455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确定最合适的性能模型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9" name="组合 22"/>
          <p:cNvGrpSpPr>
            <a:grpSpLocks/>
          </p:cNvGrpSpPr>
          <p:nvPr/>
        </p:nvGrpSpPr>
        <p:grpSpPr bwMode="auto">
          <a:xfrm>
            <a:off x="8798478" y="3636959"/>
            <a:ext cx="2338083" cy="470416"/>
            <a:chOff x="8251485" y="2060817"/>
            <a:chExt cx="2338080" cy="471270"/>
          </a:xfrm>
        </p:grpSpPr>
        <p:sp>
          <p:nvSpPr>
            <p:cNvPr id="330" name="TextBox 13@|17FFC:16777215|FBC:16777215|LFC:16777215|LBC:16777215"/>
            <p:cNvSpPr txBox="1"/>
            <p:nvPr/>
          </p:nvSpPr>
          <p:spPr>
            <a:xfrm>
              <a:off x="8251485" y="2060817"/>
              <a:ext cx="1952369" cy="24650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性能测试方法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TextBox 13@|17FFC:16777215|FBC:16777215|LFC:16777215|LBC:16777215"/>
            <p:cNvSpPr txBox="1"/>
            <p:nvPr/>
          </p:nvSpPr>
          <p:spPr>
            <a:xfrm>
              <a:off x="8256246" y="2347086"/>
              <a:ext cx="2333319" cy="185001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先简单后复杂；工具的确定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2" name="组合 25"/>
          <p:cNvGrpSpPr>
            <a:grpSpLocks/>
          </p:cNvGrpSpPr>
          <p:nvPr/>
        </p:nvGrpSpPr>
        <p:grpSpPr bwMode="auto">
          <a:xfrm>
            <a:off x="8104829" y="4846637"/>
            <a:ext cx="2338084" cy="470416"/>
            <a:chOff x="8251485" y="2060817"/>
            <a:chExt cx="2338080" cy="470129"/>
          </a:xfrm>
        </p:grpSpPr>
        <p:sp>
          <p:nvSpPr>
            <p:cNvPr id="333" name="TextBox 13@|17FFC:16777215|FBC:16777215|LFC:16777215|LBC:16777215"/>
            <p:cNvSpPr txBox="1"/>
            <p:nvPr/>
          </p:nvSpPr>
          <p:spPr>
            <a:xfrm>
              <a:off x="8251485" y="2060817"/>
              <a:ext cx="1952368" cy="245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性能测试报告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4" name="TextBox 13@|17FFC:16777215|FBC:16777215|LFC:16777215|LBC:16777215"/>
            <p:cNvSpPr txBox="1"/>
            <p:nvPr/>
          </p:nvSpPr>
          <p:spPr>
            <a:xfrm>
              <a:off x="8256247" y="2346393"/>
              <a:ext cx="2333318" cy="18455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确定通过标准；确定遗留问题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5" name="组合 28"/>
          <p:cNvGrpSpPr>
            <a:grpSpLocks/>
          </p:cNvGrpSpPr>
          <p:nvPr/>
        </p:nvGrpSpPr>
        <p:grpSpPr bwMode="auto">
          <a:xfrm>
            <a:off x="1814318" y="2378612"/>
            <a:ext cx="2338084" cy="655082"/>
            <a:chOff x="8251485" y="2060817"/>
            <a:chExt cx="2338080" cy="654681"/>
          </a:xfrm>
        </p:grpSpPr>
        <p:sp>
          <p:nvSpPr>
            <p:cNvPr id="336" name="TextBox 13@|17FFC:16777215|FBC:16777215|LFC:16777215|LBC:16777215"/>
            <p:cNvSpPr txBox="1"/>
            <p:nvPr/>
          </p:nvSpPr>
          <p:spPr>
            <a:xfrm>
              <a:off x="8251485" y="2060817"/>
              <a:ext cx="1952368" cy="24591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性能测试策略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7" name="TextBox 13@|17FFC:16777215|FBC:16777215|LFC:16777215|LBC:16777215"/>
            <p:cNvSpPr txBox="1"/>
            <p:nvPr/>
          </p:nvSpPr>
          <p:spPr>
            <a:xfrm>
              <a:off x="8256247" y="2346392"/>
              <a:ext cx="2333318" cy="369106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先单功能、后场景性能；是否要压力测试、负载测试、稳定性测试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8" name="组合 31"/>
          <p:cNvGrpSpPr>
            <a:grpSpLocks/>
          </p:cNvGrpSpPr>
          <p:nvPr/>
        </p:nvGrpSpPr>
        <p:grpSpPr bwMode="auto">
          <a:xfrm>
            <a:off x="1271464" y="3636960"/>
            <a:ext cx="2338084" cy="839749"/>
            <a:chOff x="8251485" y="2060817"/>
            <a:chExt cx="2338080" cy="841273"/>
          </a:xfrm>
        </p:grpSpPr>
        <p:sp>
          <p:nvSpPr>
            <p:cNvPr id="339" name="TextBox 13@|17FFC:16777215|FBC:16777215|LFC:16777215|LBC:16777215"/>
            <p:cNvSpPr txBox="1"/>
            <p:nvPr/>
          </p:nvSpPr>
          <p:spPr>
            <a:xfrm>
              <a:off x="8251485" y="2060817"/>
              <a:ext cx="1952368" cy="246509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性能指标值的确定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0" name="TextBox 13@|17FFC:16777215|FBC:16777215|LFC:16777215|LBC:16777215"/>
            <p:cNvSpPr txBox="1"/>
            <p:nvPr/>
          </p:nvSpPr>
          <p:spPr>
            <a:xfrm>
              <a:off x="8256247" y="2347086"/>
              <a:ext cx="2333318" cy="55500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依据和产品、项目经理等确定性能指标值。或者依据历史数据、竞品的性能数据等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1" name="组合 34"/>
          <p:cNvGrpSpPr>
            <a:grpSpLocks/>
          </p:cNvGrpSpPr>
          <p:nvPr/>
        </p:nvGrpSpPr>
        <p:grpSpPr bwMode="auto">
          <a:xfrm>
            <a:off x="1814318" y="4846639"/>
            <a:ext cx="2338084" cy="839749"/>
            <a:chOff x="8251485" y="2060817"/>
            <a:chExt cx="2338080" cy="839236"/>
          </a:xfrm>
        </p:grpSpPr>
        <p:sp>
          <p:nvSpPr>
            <p:cNvPr id="342" name="TextBox 13@|17FFC:16777215|FBC:16777215|LFC:16777215|LBC:16777215"/>
            <p:cNvSpPr txBox="1"/>
            <p:nvPr/>
          </p:nvSpPr>
          <p:spPr>
            <a:xfrm>
              <a:off x="8251485" y="2060817"/>
              <a:ext cx="1952368" cy="2459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性能指标的确定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3" name="TextBox 13@|17FFC:16777215|FBC:16777215|LFC:16777215|LBC:16777215"/>
            <p:cNvSpPr txBox="1"/>
            <p:nvPr/>
          </p:nvSpPr>
          <p:spPr>
            <a:xfrm>
              <a:off x="8256247" y="2346393"/>
              <a:ext cx="2333318" cy="55366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从网站获取用户最常用的功能、最常用的点击、点击的峰值、用户反馈的性能问题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7948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FBE4E8-6605-42CA-A992-F54D6833A4DE}"/>
              </a:ext>
            </a:extLst>
          </p:cNvPr>
          <p:cNvSpPr/>
          <p:nvPr/>
        </p:nvSpPr>
        <p:spPr>
          <a:xfrm>
            <a:off x="3048000" y="158234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性能测试确立了成型的整套策略，从性能测试环境，到性能测试数据、执行、调优、性 能评估，都已经摸索出操作性很强的策略。</a:t>
            </a:r>
            <a:endParaRPr lang="en-US" altLang="zh-CN" dirty="0"/>
          </a:p>
          <a:p>
            <a:r>
              <a:rPr lang="zh-CN" altLang="en-US" dirty="0"/>
              <a:t>具体策略如下：</a:t>
            </a:r>
            <a:endParaRPr lang="en-US" altLang="zh-CN" dirty="0"/>
          </a:p>
          <a:p>
            <a:r>
              <a:rPr lang="zh-CN" altLang="en-US" dirty="0"/>
              <a:t>1. 模拟生产线真实的硬件环境。</a:t>
            </a:r>
            <a:endParaRPr lang="en-US" altLang="zh-CN" dirty="0"/>
          </a:p>
          <a:p>
            <a:r>
              <a:rPr lang="zh-CN" altLang="en-US" dirty="0"/>
              <a:t>2. 服务器置于同一机房，最大限度避免网络问题。</a:t>
            </a:r>
            <a:endParaRPr lang="en-US" altLang="zh-CN" dirty="0"/>
          </a:p>
          <a:p>
            <a:r>
              <a:rPr lang="zh-CN" altLang="en-US" dirty="0"/>
              <a:t>3. 以 PV 为切入点，通过模型将其转换成性能测试可量化的 TPS。 </a:t>
            </a:r>
            <a:endParaRPr lang="en-US" altLang="zh-CN" dirty="0"/>
          </a:p>
          <a:p>
            <a:r>
              <a:rPr lang="zh-CN" altLang="en-US" dirty="0"/>
              <a:t>4. 性能测试数据分为基础数据和业务数据两部分，索引和 SQL 都会被测试到。 </a:t>
            </a:r>
            <a:endParaRPr lang="en-US" altLang="zh-CN" dirty="0"/>
          </a:p>
          <a:p>
            <a:r>
              <a:rPr lang="zh-CN" altLang="en-US" dirty="0"/>
              <a:t>5. 日志等级设置成 warn，避免大量打印 log 对性能测试结果的影响。 </a:t>
            </a:r>
            <a:endParaRPr lang="en-US" altLang="zh-CN" dirty="0"/>
          </a:p>
          <a:p>
            <a:r>
              <a:rPr lang="zh-CN" altLang="en-US" dirty="0"/>
              <a:t>6. 屏蔽 ESI 缓存，模拟最坏的情况。 </a:t>
            </a:r>
            <a:endParaRPr lang="en-US" altLang="zh-CN" dirty="0"/>
          </a:p>
          <a:p>
            <a:r>
              <a:rPr lang="zh-CN" altLang="en-US" dirty="0"/>
              <a:t>7. 先单场景，后混合场景，确保每个性能瓶颈都得到调优。 8. 拆分问题，隔离分析，定位性能瓶颈。 </a:t>
            </a:r>
            <a:endParaRPr lang="en-US" altLang="zh-CN" dirty="0"/>
          </a:p>
          <a:p>
            <a:r>
              <a:rPr lang="zh-CN" altLang="en-US" dirty="0"/>
              <a:t>9. 根据性能测试通过标准，来判断被测性能点通过与否。 10. 针对当前无法解决的性能瓶颈，录入 QC 域进行跟踪，并请专家进行风险评估</a:t>
            </a:r>
          </a:p>
        </p:txBody>
      </p:sp>
      <p:sp>
        <p:nvSpPr>
          <p:cNvPr id="4" name="标题 7">
            <a:extLst>
              <a:ext uri="{FF2B5EF4-FFF2-40B4-BE49-F238E27FC236}">
                <a16:creationId xmlns:a16="http://schemas.microsoft.com/office/drawing/2014/main" id="{F17E5B3B-DDEF-4B8E-B9AE-711ABC495B27}"/>
              </a:ext>
            </a:extLst>
          </p:cNvPr>
          <p:cNvSpPr txBox="1">
            <a:spLocks/>
          </p:cNvSpPr>
          <p:nvPr/>
        </p:nvSpPr>
        <p:spPr>
          <a:xfrm>
            <a:off x="838200" y="209851"/>
            <a:ext cx="10515600" cy="6872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/>
              <a:t>性能测试策略</a:t>
            </a:r>
          </a:p>
        </p:txBody>
      </p:sp>
    </p:spTree>
    <p:extLst>
      <p:ext uri="{BB962C8B-B14F-4D97-AF65-F5344CB8AC3E}">
        <p14:creationId xmlns:p14="http://schemas.microsoft.com/office/powerpoint/2010/main" val="1974719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648538" y="1988850"/>
            <a:ext cx="4407902" cy="1139803"/>
            <a:chOff x="4556466" y="2315510"/>
            <a:chExt cx="3876757" cy="1001934"/>
          </a:xfrm>
          <a:solidFill>
            <a:schemeClr val="accent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4556466" y="2315510"/>
              <a:ext cx="3876757" cy="991571"/>
            </a:xfrm>
            <a:prstGeom prst="roundRect">
              <a:avLst>
                <a:gd name="adj" fmla="val 9992"/>
              </a:avLst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lvl="2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Box 32"/>
            <p:cNvSpPr txBox="1">
              <a:spLocks noChangeArrowheads="1"/>
            </p:cNvSpPr>
            <p:nvPr/>
          </p:nvSpPr>
          <p:spPr bwMode="auto">
            <a:xfrm>
              <a:off x="5426755" y="2466536"/>
              <a:ext cx="2351363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1.</a:t>
              </a:r>
              <a:r>
                <a:rPr lang="zh-CN" altLang="en-US" dirty="0"/>
                <a:t>观察服务器</a:t>
              </a:r>
              <a:r>
                <a:rPr lang="en-US" altLang="zh-CN" dirty="0"/>
                <a:t>CPU</a:t>
              </a:r>
              <a:r>
                <a:rPr lang="zh-CN" altLang="en-US" dirty="0"/>
                <a:t>、</a:t>
              </a:r>
              <a:r>
                <a:rPr lang="en-US" altLang="zh-CN" dirty="0"/>
                <a:t>IO</a:t>
              </a:r>
              <a:r>
                <a:rPr lang="zh-CN" altLang="en-US" dirty="0"/>
                <a:t>、内存使用情况</a:t>
              </a: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244350" y="2562820"/>
              <a:ext cx="122615" cy="12799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5426755" y="2992785"/>
              <a:ext cx="2351363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2.http</a:t>
              </a:r>
              <a:r>
                <a:rPr lang="zh-CN" altLang="en-US" dirty="0"/>
                <a:t>响应时间，时延、抖动值</a:t>
              </a: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244350" y="2881122"/>
              <a:ext cx="122615" cy="12799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48538" y="3363923"/>
            <a:ext cx="4407902" cy="1128011"/>
            <a:chOff x="4556466" y="3455757"/>
            <a:chExt cx="5206019" cy="991571"/>
          </a:xfrm>
          <a:solidFill>
            <a:schemeClr val="accent2"/>
          </a:solidFill>
        </p:grpSpPr>
        <p:sp>
          <p:nvSpPr>
            <p:cNvPr id="20" name="圆角矩形 19"/>
            <p:cNvSpPr/>
            <p:nvPr/>
          </p:nvSpPr>
          <p:spPr bwMode="auto">
            <a:xfrm>
              <a:off x="4556466" y="3455757"/>
              <a:ext cx="5206019" cy="991571"/>
            </a:xfrm>
            <a:prstGeom prst="roundRect">
              <a:avLst>
                <a:gd name="adj" fmla="val 9992"/>
              </a:avLst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lvl="2"/>
              <a:endParaRPr lang="zh-CN" altLang="en-US" dirty="0"/>
            </a:p>
          </p:txBody>
        </p:sp>
        <p:sp>
          <p:nvSpPr>
            <p:cNvPr id="21" name="TextBox 32"/>
            <p:cNvSpPr txBox="1">
              <a:spLocks noChangeArrowheads="1"/>
            </p:cNvSpPr>
            <p:nvPr/>
          </p:nvSpPr>
          <p:spPr bwMode="auto">
            <a:xfrm>
              <a:off x="5983793" y="3601598"/>
              <a:ext cx="2351363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同上</a:t>
              </a: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244350" y="3697848"/>
              <a:ext cx="122615" cy="12799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244350" y="4028968"/>
              <a:ext cx="122615" cy="127994"/>
            </a:xfrm>
            <a:prstGeom prst="ellipse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48538" y="4749263"/>
            <a:ext cx="4407902" cy="1128011"/>
            <a:chOff x="4556466" y="4584523"/>
            <a:chExt cx="3876757" cy="991571"/>
          </a:xfrm>
          <a:solidFill>
            <a:schemeClr val="accent3"/>
          </a:solidFill>
        </p:grpSpPr>
        <p:sp>
          <p:nvSpPr>
            <p:cNvPr id="32" name="圆角矩形 31"/>
            <p:cNvSpPr/>
            <p:nvPr/>
          </p:nvSpPr>
          <p:spPr bwMode="auto">
            <a:xfrm>
              <a:off x="4556466" y="4584523"/>
              <a:ext cx="3876757" cy="991571"/>
            </a:xfrm>
            <a:prstGeom prst="roundRect">
              <a:avLst>
                <a:gd name="adj" fmla="val 9992"/>
              </a:avLst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/>
            <a:p>
              <a:pPr lvl="2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426755" y="4736661"/>
              <a:ext cx="2351363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sz="1200" dirty="0">
                  <a:latin typeface="+mj-ea"/>
                  <a:ea typeface="+mj-ea"/>
                </a:rPr>
                <a:t>1</a:t>
              </a:r>
              <a:r>
                <a:rPr lang="zh-CN" altLang="en-US" sz="1200" dirty="0">
                  <a:latin typeface="+mj-ea"/>
                  <a:ea typeface="+mj-ea"/>
                </a:rPr>
                <a:t>、分别算出</a:t>
              </a:r>
              <a:r>
                <a:rPr lang="en-US" altLang="zh-CN" sz="1200" dirty="0">
                  <a:latin typeface="+mj-ea"/>
                  <a:ea typeface="+mj-ea"/>
                </a:rPr>
                <a:t>TPS</a:t>
              </a:r>
              <a:r>
                <a:rPr lang="zh-CN" altLang="en-US" sz="1200" dirty="0">
                  <a:latin typeface="+mj-ea"/>
                  <a:ea typeface="+mj-ea"/>
                </a:rPr>
                <a:t>波动范围</a:t>
              </a:r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5426755" y="5079561"/>
              <a:ext cx="2351363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>
                  <a:solidFill>
                    <a:srgbClr val="FFFFFF"/>
                  </a:solidFill>
                  <a:ea typeface="微软雅黑" pitchFamily="34" charset="-122"/>
                </a:defRPr>
              </a:lvl1pPr>
            </a:lstStyle>
            <a:p>
              <a:r>
                <a:rPr lang="en-US" altLang="zh-CN" sz="1200" dirty="0">
                  <a:latin typeface="+mj-ea"/>
                  <a:ea typeface="+mj-ea"/>
                </a:rPr>
                <a:t>2.</a:t>
              </a:r>
              <a:r>
                <a:rPr lang="zh-CN" altLang="en-US" sz="1200" dirty="0">
                  <a:latin typeface="+mj-ea"/>
                  <a:ea typeface="+mj-ea"/>
                </a:rPr>
                <a:t>算出服务器资源的波动范围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38727" y="2281429"/>
            <a:ext cx="1851357" cy="568481"/>
            <a:chOff x="3245973" y="2540418"/>
            <a:chExt cx="1628272" cy="499720"/>
          </a:xfrm>
          <a:solidFill>
            <a:schemeClr val="accent1"/>
          </a:solidFill>
        </p:grpSpPr>
        <p:sp>
          <p:nvSpPr>
            <p:cNvPr id="38" name="五边形 37"/>
            <p:cNvSpPr/>
            <p:nvPr/>
          </p:nvSpPr>
          <p:spPr bwMode="auto">
            <a:xfrm>
              <a:off x="3245973" y="2540418"/>
              <a:ext cx="1628272" cy="499720"/>
            </a:xfrm>
            <a:prstGeom prst="homePlate">
              <a:avLst/>
            </a:prstGeom>
            <a:grpFill/>
            <a:ln w="3175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000" b="1" dirty="0">
                <a:solidFill>
                  <a:srgbClr val="F8F8F8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39" name="TextBox 22"/>
            <p:cNvSpPr txBox="1">
              <a:spLocks noChangeArrowheads="1"/>
            </p:cNvSpPr>
            <p:nvPr/>
          </p:nvSpPr>
          <p:spPr bwMode="auto">
            <a:xfrm>
              <a:off x="3346344" y="2612586"/>
              <a:ext cx="1360034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000" b="1">
                  <a:solidFill>
                    <a:srgbClr val="F8F8F8"/>
                  </a:solidFill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600" dirty="0">
                  <a:latin typeface="+mj-ea"/>
                  <a:ea typeface="+mj-ea"/>
                </a:rPr>
                <a:t>单节点</a:t>
              </a:r>
              <a:r>
                <a:rPr lang="en-US" altLang="zh-CN" sz="1600" dirty="0">
                  <a:latin typeface="+mj-ea"/>
                  <a:ea typeface="+mj-ea"/>
                </a:rPr>
                <a:t>TPS=25,</a:t>
              </a:r>
              <a:r>
                <a:rPr lang="zh-CN" altLang="en-US" sz="1600" dirty="0">
                  <a:latin typeface="+mj-ea"/>
                  <a:ea typeface="+mj-ea"/>
                </a:rPr>
                <a:t>四个节点发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338727" y="3657945"/>
            <a:ext cx="1851359" cy="568483"/>
            <a:chOff x="3245973" y="3682101"/>
            <a:chExt cx="1628272" cy="499721"/>
          </a:xfrm>
          <a:solidFill>
            <a:schemeClr val="accent2"/>
          </a:solidFill>
        </p:grpSpPr>
        <p:sp>
          <p:nvSpPr>
            <p:cNvPr id="41" name="五边形 40"/>
            <p:cNvSpPr/>
            <p:nvPr/>
          </p:nvSpPr>
          <p:spPr bwMode="auto">
            <a:xfrm>
              <a:off x="3245973" y="3682101"/>
              <a:ext cx="1628272" cy="499721"/>
            </a:xfrm>
            <a:prstGeom prst="homePlate">
              <a:avLst/>
            </a:prstGeom>
            <a:grpFill/>
            <a:ln w="3175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000" b="1" dirty="0">
                <a:solidFill>
                  <a:srgbClr val="F8F8F8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42" name="TextBox 22"/>
            <p:cNvSpPr txBox="1">
              <a:spLocks noChangeArrowheads="1"/>
            </p:cNvSpPr>
            <p:nvPr/>
          </p:nvSpPr>
          <p:spPr bwMode="auto">
            <a:xfrm>
              <a:off x="3346344" y="3773048"/>
              <a:ext cx="1360034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000" b="1">
                  <a:solidFill>
                    <a:srgbClr val="F8F8F8"/>
                  </a:solidFill>
                  <a:ea typeface="微软雅黑" pitchFamily="34" charset="-122"/>
                </a:defRPr>
              </a:lvl1pPr>
            </a:lstStyle>
            <a:p>
              <a:r>
                <a:rPr lang="zh-CN" altLang="en-US" sz="1600" dirty="0">
                  <a:latin typeface="+mj-ea"/>
                  <a:ea typeface="+mj-ea"/>
                </a:rPr>
                <a:t>单节点</a:t>
              </a:r>
              <a:r>
                <a:rPr lang="en-US" altLang="zh-CN" sz="1600" dirty="0">
                  <a:latin typeface="+mj-ea"/>
                  <a:ea typeface="+mj-ea"/>
                </a:rPr>
                <a:t>TPS=100</a:t>
              </a:r>
              <a:endParaRPr lang="zh-CN" altLang="en-US" sz="1600" dirty="0">
                <a:latin typeface="+mj-ea"/>
                <a:ea typeface="+mj-ea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338727" y="5056178"/>
            <a:ext cx="1851359" cy="568483"/>
            <a:chOff x="3245973" y="4823760"/>
            <a:chExt cx="1628272" cy="499721"/>
          </a:xfrm>
          <a:solidFill>
            <a:schemeClr val="accent3"/>
          </a:solidFill>
        </p:grpSpPr>
        <p:sp>
          <p:nvSpPr>
            <p:cNvPr id="44" name="五边形 43"/>
            <p:cNvSpPr/>
            <p:nvPr/>
          </p:nvSpPr>
          <p:spPr bwMode="auto">
            <a:xfrm>
              <a:off x="3245973" y="4823760"/>
              <a:ext cx="1628272" cy="499721"/>
            </a:xfrm>
            <a:prstGeom prst="homePlate">
              <a:avLst/>
            </a:prstGeom>
            <a:grpFill/>
            <a:ln w="3175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000" b="1" dirty="0">
                <a:solidFill>
                  <a:srgbClr val="F8F8F8"/>
                </a:solidFill>
                <a:latin typeface="Arial" pitchFamily="34" charset="0"/>
                <a:ea typeface="微软雅黑" pitchFamily="34" charset="-122"/>
              </a:endParaRPr>
            </a:p>
          </p:txBody>
        </p:sp>
        <p:sp>
          <p:nvSpPr>
            <p:cNvPr id="45" name="TextBox 22"/>
            <p:cNvSpPr txBox="1">
              <a:spLocks noChangeArrowheads="1"/>
            </p:cNvSpPr>
            <p:nvPr/>
          </p:nvSpPr>
          <p:spPr bwMode="auto">
            <a:xfrm>
              <a:off x="3346344" y="4896998"/>
              <a:ext cx="1360034" cy="324659"/>
            </a:xfrm>
            <a:prstGeom prst="rect">
              <a:avLst/>
            </a:prstGeom>
            <a:grpFill/>
            <a:ln w="3175" cap="flat" cmpd="sng">
              <a:noFill/>
              <a:bevel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000" b="1">
                  <a:solidFill>
                    <a:srgbClr val="F8F8F8"/>
                  </a:solidFill>
                  <a:ea typeface="微软雅黑" pitchFamily="34" charset="-122"/>
                </a:defRPr>
              </a:lvl1pPr>
            </a:lstStyle>
            <a:p>
              <a:r>
                <a:rPr lang="zh-CN" altLang="en-US" sz="1600" dirty="0"/>
                <a:t>稳定性测试</a:t>
              </a:r>
            </a:p>
          </p:txBody>
        </p:sp>
      </p:grpSp>
      <p:sp>
        <p:nvSpPr>
          <p:cNvPr id="46" name="任意多边形 45"/>
          <p:cNvSpPr/>
          <p:nvPr/>
        </p:nvSpPr>
        <p:spPr bwMode="auto">
          <a:xfrm>
            <a:off x="3323145" y="2666109"/>
            <a:ext cx="1121358" cy="1264987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 bwMode="auto">
          <a:xfrm>
            <a:off x="3208447" y="3933694"/>
            <a:ext cx="1121359" cy="52010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任意多边形 47"/>
          <p:cNvSpPr/>
          <p:nvPr/>
        </p:nvSpPr>
        <p:spPr bwMode="auto">
          <a:xfrm flipV="1">
            <a:off x="3323145" y="3936468"/>
            <a:ext cx="1121358" cy="1264987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椭圆 59"/>
          <p:cNvSpPr>
            <a:spLocks noChangeArrowheads="1"/>
          </p:cNvSpPr>
          <p:nvPr/>
        </p:nvSpPr>
        <p:spPr bwMode="auto">
          <a:xfrm>
            <a:off x="2124736" y="3298602"/>
            <a:ext cx="1387750" cy="1385877"/>
          </a:xfrm>
          <a:prstGeom prst="ellipse">
            <a:avLst/>
          </a:prstGeom>
          <a:solidFill>
            <a:schemeClr val="tx2"/>
          </a:solidFill>
          <a:ln w="3175" cap="flat" cmpd="sng">
            <a:noFill/>
            <a:bevel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zh-CN" altLang="en-US" sz="2400" b="1" dirty="0">
                <a:solidFill>
                  <a:srgbClr val="F8F8F8"/>
                </a:solidFill>
                <a:ea typeface="微软雅黑" pitchFamily="34" charset="-122"/>
              </a:rPr>
              <a:t>方案</a:t>
            </a:r>
            <a:endParaRPr lang="en-US" altLang="zh-CN" sz="2400" b="1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性能测试方案</a:t>
            </a:r>
          </a:p>
        </p:txBody>
      </p:sp>
    </p:spTree>
    <p:extLst>
      <p:ext uri="{BB962C8B-B14F-4D97-AF65-F5344CB8AC3E}">
        <p14:creationId xmlns:p14="http://schemas.microsoft.com/office/powerpoint/2010/main" val="41489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795" y="2679700"/>
            <a:ext cx="10349153" cy="2443846"/>
          </a:xfrm>
          <a:custGeom>
            <a:avLst/>
            <a:gdLst>
              <a:gd name="connsiteX0" fmla="*/ 0 w 10350500"/>
              <a:gd name="connsiteY0" fmla="*/ 2273300 h 2362200"/>
              <a:gd name="connsiteX1" fmla="*/ 3314700 w 10350500"/>
              <a:gd name="connsiteY1" fmla="*/ 1270000 h 2362200"/>
              <a:gd name="connsiteX2" fmla="*/ 5854700 w 10350500"/>
              <a:gd name="connsiteY2" fmla="*/ 2362200 h 2362200"/>
              <a:gd name="connsiteX3" fmla="*/ 6934200 w 10350500"/>
              <a:gd name="connsiteY3" fmla="*/ 698500 h 2362200"/>
              <a:gd name="connsiteX4" fmla="*/ 8509000 w 10350500"/>
              <a:gd name="connsiteY4" fmla="*/ 2120900 h 2362200"/>
              <a:gd name="connsiteX5" fmla="*/ 10325100 w 10350500"/>
              <a:gd name="connsiteY5" fmla="*/ 0 h 2362200"/>
              <a:gd name="connsiteX6" fmla="*/ 10350500 w 10350500"/>
              <a:gd name="connsiteY6" fmla="*/ 50800 h 2362200"/>
              <a:gd name="connsiteX0" fmla="*/ 0 w 10350500"/>
              <a:gd name="connsiteY0" fmla="*/ 2273300 h 2367702"/>
              <a:gd name="connsiteX1" fmla="*/ 3314700 w 10350500"/>
              <a:gd name="connsiteY1" fmla="*/ 1270000 h 2367702"/>
              <a:gd name="connsiteX2" fmla="*/ 5854700 w 10350500"/>
              <a:gd name="connsiteY2" fmla="*/ 2362200 h 2367702"/>
              <a:gd name="connsiteX3" fmla="*/ 6934200 w 10350500"/>
              <a:gd name="connsiteY3" fmla="*/ 698500 h 2367702"/>
              <a:gd name="connsiteX4" fmla="*/ 8509000 w 10350500"/>
              <a:gd name="connsiteY4" fmla="*/ 2120900 h 2367702"/>
              <a:gd name="connsiteX5" fmla="*/ 10325100 w 10350500"/>
              <a:gd name="connsiteY5" fmla="*/ 0 h 2367702"/>
              <a:gd name="connsiteX6" fmla="*/ 10350500 w 10350500"/>
              <a:gd name="connsiteY6" fmla="*/ 50800 h 2367702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477118"/>
              <a:gd name="connsiteX1" fmla="*/ 3314700 w 10350500"/>
              <a:gd name="connsiteY1" fmla="*/ 1270000 h 2477118"/>
              <a:gd name="connsiteX2" fmla="*/ 5854700 w 10350500"/>
              <a:gd name="connsiteY2" fmla="*/ 2362200 h 2477118"/>
              <a:gd name="connsiteX3" fmla="*/ 6934200 w 10350500"/>
              <a:gd name="connsiteY3" fmla="*/ 698500 h 2477118"/>
              <a:gd name="connsiteX4" fmla="*/ 8509000 w 10350500"/>
              <a:gd name="connsiteY4" fmla="*/ 2120900 h 2477118"/>
              <a:gd name="connsiteX5" fmla="*/ 10325100 w 10350500"/>
              <a:gd name="connsiteY5" fmla="*/ 0 h 2477118"/>
              <a:gd name="connsiteX6" fmla="*/ 10350500 w 10350500"/>
              <a:gd name="connsiteY6" fmla="*/ 50800 h 2477118"/>
              <a:gd name="connsiteX0" fmla="*/ 0 w 10350500"/>
              <a:gd name="connsiteY0" fmla="*/ 2273300 h 2537644"/>
              <a:gd name="connsiteX1" fmla="*/ 3314700 w 10350500"/>
              <a:gd name="connsiteY1" fmla="*/ 1270000 h 2537644"/>
              <a:gd name="connsiteX2" fmla="*/ 5308600 w 10350500"/>
              <a:gd name="connsiteY2" fmla="*/ 2425700 h 2537644"/>
              <a:gd name="connsiteX3" fmla="*/ 6934200 w 10350500"/>
              <a:gd name="connsiteY3" fmla="*/ 698500 h 2537644"/>
              <a:gd name="connsiteX4" fmla="*/ 8509000 w 10350500"/>
              <a:gd name="connsiteY4" fmla="*/ 2120900 h 2537644"/>
              <a:gd name="connsiteX5" fmla="*/ 10325100 w 10350500"/>
              <a:gd name="connsiteY5" fmla="*/ 0 h 2537644"/>
              <a:gd name="connsiteX6" fmla="*/ 10350500 w 10350500"/>
              <a:gd name="connsiteY6" fmla="*/ 50800 h 2537644"/>
              <a:gd name="connsiteX0" fmla="*/ 0 w 10350500"/>
              <a:gd name="connsiteY0" fmla="*/ 2273300 h 2437646"/>
              <a:gd name="connsiteX1" fmla="*/ 3314700 w 10350500"/>
              <a:gd name="connsiteY1" fmla="*/ 1270000 h 2437646"/>
              <a:gd name="connsiteX2" fmla="*/ 5308600 w 10350500"/>
              <a:gd name="connsiteY2" fmla="*/ 2425700 h 2437646"/>
              <a:gd name="connsiteX3" fmla="*/ 6934200 w 10350500"/>
              <a:gd name="connsiteY3" fmla="*/ 698500 h 2437646"/>
              <a:gd name="connsiteX4" fmla="*/ 8509000 w 10350500"/>
              <a:gd name="connsiteY4" fmla="*/ 2120900 h 2437646"/>
              <a:gd name="connsiteX5" fmla="*/ 10325100 w 10350500"/>
              <a:gd name="connsiteY5" fmla="*/ 0 h 2437646"/>
              <a:gd name="connsiteX6" fmla="*/ 10350500 w 10350500"/>
              <a:gd name="connsiteY6" fmla="*/ 50800 h 2437646"/>
              <a:gd name="connsiteX0" fmla="*/ 0 w 10350500"/>
              <a:gd name="connsiteY0" fmla="*/ 2273300 h 2432139"/>
              <a:gd name="connsiteX1" fmla="*/ 2590800 w 10350500"/>
              <a:gd name="connsiteY1" fmla="*/ 1320800 h 2432139"/>
              <a:gd name="connsiteX2" fmla="*/ 5308600 w 10350500"/>
              <a:gd name="connsiteY2" fmla="*/ 2425700 h 2432139"/>
              <a:gd name="connsiteX3" fmla="*/ 6934200 w 10350500"/>
              <a:gd name="connsiteY3" fmla="*/ 698500 h 2432139"/>
              <a:gd name="connsiteX4" fmla="*/ 8509000 w 10350500"/>
              <a:gd name="connsiteY4" fmla="*/ 2120900 h 2432139"/>
              <a:gd name="connsiteX5" fmla="*/ 10325100 w 10350500"/>
              <a:gd name="connsiteY5" fmla="*/ 0 h 2432139"/>
              <a:gd name="connsiteX6" fmla="*/ 10350500 w 10350500"/>
              <a:gd name="connsiteY6" fmla="*/ 50800 h 2432139"/>
              <a:gd name="connsiteX0" fmla="*/ 0 w 10350500"/>
              <a:gd name="connsiteY0" fmla="*/ 2273300 h 2444784"/>
              <a:gd name="connsiteX1" fmla="*/ 2590800 w 10350500"/>
              <a:gd name="connsiteY1" fmla="*/ 1320800 h 2444784"/>
              <a:gd name="connsiteX2" fmla="*/ 4902200 w 10350500"/>
              <a:gd name="connsiteY2" fmla="*/ 2438400 h 2444784"/>
              <a:gd name="connsiteX3" fmla="*/ 6934200 w 10350500"/>
              <a:gd name="connsiteY3" fmla="*/ 698500 h 2444784"/>
              <a:gd name="connsiteX4" fmla="*/ 8509000 w 10350500"/>
              <a:gd name="connsiteY4" fmla="*/ 2120900 h 2444784"/>
              <a:gd name="connsiteX5" fmla="*/ 10325100 w 10350500"/>
              <a:gd name="connsiteY5" fmla="*/ 0 h 2444784"/>
              <a:gd name="connsiteX6" fmla="*/ 10350500 w 10350500"/>
              <a:gd name="connsiteY6" fmla="*/ 50800 h 2444784"/>
              <a:gd name="connsiteX0" fmla="*/ 0 w 10350500"/>
              <a:gd name="connsiteY0" fmla="*/ 2273300 h 2443846"/>
              <a:gd name="connsiteX1" fmla="*/ 2590800 w 10350500"/>
              <a:gd name="connsiteY1" fmla="*/ 1320800 h 2443846"/>
              <a:gd name="connsiteX2" fmla="*/ 4902200 w 10350500"/>
              <a:gd name="connsiteY2" fmla="*/ 2438400 h 2443846"/>
              <a:gd name="connsiteX3" fmla="*/ 6604000 w 10350500"/>
              <a:gd name="connsiteY3" fmla="*/ 749300 h 2443846"/>
              <a:gd name="connsiteX4" fmla="*/ 8509000 w 10350500"/>
              <a:gd name="connsiteY4" fmla="*/ 2120900 h 2443846"/>
              <a:gd name="connsiteX5" fmla="*/ 10325100 w 10350500"/>
              <a:gd name="connsiteY5" fmla="*/ 0 h 2443846"/>
              <a:gd name="connsiteX6" fmla="*/ 10350500 w 10350500"/>
              <a:gd name="connsiteY6" fmla="*/ 50800 h 244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50500" h="2443846">
                <a:moveTo>
                  <a:pt x="0" y="2273300"/>
                </a:moveTo>
                <a:cubicBezTo>
                  <a:pt x="1104900" y="1938867"/>
                  <a:pt x="1773767" y="1293283"/>
                  <a:pt x="2590800" y="1320800"/>
                </a:cubicBezTo>
                <a:cubicBezTo>
                  <a:pt x="3407833" y="1348317"/>
                  <a:pt x="4233333" y="2533650"/>
                  <a:pt x="4902200" y="2438400"/>
                </a:cubicBezTo>
                <a:cubicBezTo>
                  <a:pt x="5571067" y="2343150"/>
                  <a:pt x="6002867" y="802217"/>
                  <a:pt x="6604000" y="749300"/>
                </a:cubicBezTo>
                <a:cubicBezTo>
                  <a:pt x="7205133" y="696383"/>
                  <a:pt x="7888817" y="2245783"/>
                  <a:pt x="8509000" y="2120900"/>
                </a:cubicBezTo>
                <a:cubicBezTo>
                  <a:pt x="9129183" y="1996017"/>
                  <a:pt x="9719733" y="706967"/>
                  <a:pt x="10325100" y="0"/>
                </a:cubicBezTo>
                <a:lnTo>
                  <a:pt x="10350500" y="5080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</a:t>
            </a:r>
            <a:endParaRPr lang="zh-CN" altLang="en-US"/>
          </a:p>
        </p:txBody>
      </p:sp>
      <p:sp>
        <p:nvSpPr>
          <p:cNvPr id="3" name="Freeform 1525"/>
          <p:cNvSpPr>
            <a:spLocks/>
          </p:cNvSpPr>
          <p:nvPr/>
        </p:nvSpPr>
        <p:spPr bwMode="auto">
          <a:xfrm rot="18830660">
            <a:off x="10119730" y="1978085"/>
            <a:ext cx="897482" cy="917456"/>
          </a:xfrm>
          <a:custGeom>
            <a:avLst/>
            <a:gdLst>
              <a:gd name="T0" fmla="*/ 101 w 166"/>
              <a:gd name="T1" fmla="*/ 57 h 170"/>
              <a:gd name="T2" fmla="*/ 105 w 166"/>
              <a:gd name="T3" fmla="*/ 57 h 170"/>
              <a:gd name="T4" fmla="*/ 110 w 166"/>
              <a:gd name="T5" fmla="*/ 52 h 170"/>
              <a:gd name="T6" fmla="*/ 100 w 166"/>
              <a:gd name="T7" fmla="*/ 47 h 170"/>
              <a:gd name="T8" fmla="*/ 94 w 166"/>
              <a:gd name="T9" fmla="*/ 47 h 170"/>
              <a:gd name="T10" fmla="*/ 83 w 166"/>
              <a:gd name="T11" fmla="*/ 33 h 170"/>
              <a:gd name="T12" fmla="*/ 88 w 166"/>
              <a:gd name="T13" fmla="*/ 33 h 170"/>
              <a:gd name="T14" fmla="*/ 93 w 166"/>
              <a:gd name="T15" fmla="*/ 29 h 170"/>
              <a:gd name="T16" fmla="*/ 86 w 166"/>
              <a:gd name="T17" fmla="*/ 23 h 170"/>
              <a:gd name="T18" fmla="*/ 76 w 166"/>
              <a:gd name="T19" fmla="*/ 23 h 170"/>
              <a:gd name="T20" fmla="*/ 54 w 166"/>
              <a:gd name="T21" fmla="*/ 0 h 170"/>
              <a:gd name="T22" fmla="*/ 50 w 166"/>
              <a:gd name="T23" fmla="*/ 2 h 170"/>
              <a:gd name="T24" fmla="*/ 47 w 166"/>
              <a:gd name="T25" fmla="*/ 5 h 170"/>
              <a:gd name="T26" fmla="*/ 52 w 166"/>
              <a:gd name="T27" fmla="*/ 15 h 170"/>
              <a:gd name="T28" fmla="*/ 68 w 166"/>
              <a:gd name="T29" fmla="*/ 46 h 170"/>
              <a:gd name="T30" fmla="*/ 78 w 166"/>
              <a:gd name="T31" fmla="*/ 73 h 170"/>
              <a:gd name="T32" fmla="*/ 69 w 166"/>
              <a:gd name="T33" fmla="*/ 76 h 170"/>
              <a:gd name="T34" fmla="*/ 27 w 166"/>
              <a:gd name="T35" fmla="*/ 79 h 170"/>
              <a:gd name="T36" fmla="*/ 19 w 166"/>
              <a:gd name="T37" fmla="*/ 69 h 170"/>
              <a:gd name="T38" fmla="*/ 11 w 166"/>
              <a:gd name="T39" fmla="*/ 60 h 170"/>
              <a:gd name="T40" fmla="*/ 4 w 166"/>
              <a:gd name="T41" fmla="*/ 58 h 170"/>
              <a:gd name="T42" fmla="*/ 0 w 166"/>
              <a:gd name="T43" fmla="*/ 59 h 170"/>
              <a:gd name="T44" fmla="*/ 8 w 166"/>
              <a:gd name="T45" fmla="*/ 85 h 170"/>
              <a:gd name="T46" fmla="*/ 0 w 166"/>
              <a:gd name="T47" fmla="*/ 111 h 170"/>
              <a:gd name="T48" fmla="*/ 4 w 166"/>
              <a:gd name="T49" fmla="*/ 112 h 170"/>
              <a:gd name="T50" fmla="*/ 11 w 166"/>
              <a:gd name="T51" fmla="*/ 111 h 170"/>
              <a:gd name="T52" fmla="*/ 19 w 166"/>
              <a:gd name="T53" fmla="*/ 101 h 170"/>
              <a:gd name="T54" fmla="*/ 27 w 166"/>
              <a:gd name="T55" fmla="*/ 91 h 170"/>
              <a:gd name="T56" fmla="*/ 56 w 166"/>
              <a:gd name="T57" fmla="*/ 94 h 170"/>
              <a:gd name="T58" fmla="*/ 75 w 166"/>
              <a:gd name="T59" fmla="*/ 95 h 170"/>
              <a:gd name="T60" fmla="*/ 78 w 166"/>
              <a:gd name="T61" fmla="*/ 97 h 170"/>
              <a:gd name="T62" fmla="*/ 68 w 166"/>
              <a:gd name="T63" fmla="*/ 124 h 170"/>
              <a:gd name="T64" fmla="*/ 52 w 166"/>
              <a:gd name="T65" fmla="*/ 155 h 170"/>
              <a:gd name="T66" fmla="*/ 47 w 166"/>
              <a:gd name="T67" fmla="*/ 165 h 170"/>
              <a:gd name="T68" fmla="*/ 50 w 166"/>
              <a:gd name="T69" fmla="*/ 168 h 170"/>
              <a:gd name="T70" fmla="*/ 54 w 166"/>
              <a:gd name="T71" fmla="*/ 170 h 170"/>
              <a:gd name="T72" fmla="*/ 76 w 166"/>
              <a:gd name="T73" fmla="*/ 147 h 170"/>
              <a:gd name="T74" fmla="*/ 86 w 166"/>
              <a:gd name="T75" fmla="*/ 147 h 170"/>
              <a:gd name="T76" fmla="*/ 93 w 166"/>
              <a:gd name="T77" fmla="*/ 142 h 170"/>
              <a:gd name="T78" fmla="*/ 88 w 166"/>
              <a:gd name="T79" fmla="*/ 137 h 170"/>
              <a:gd name="T80" fmla="*/ 83 w 166"/>
              <a:gd name="T81" fmla="*/ 137 h 170"/>
              <a:gd name="T82" fmla="*/ 94 w 166"/>
              <a:gd name="T83" fmla="*/ 123 h 170"/>
              <a:gd name="T84" fmla="*/ 100 w 166"/>
              <a:gd name="T85" fmla="*/ 123 h 170"/>
              <a:gd name="T86" fmla="*/ 110 w 166"/>
              <a:gd name="T87" fmla="*/ 118 h 170"/>
              <a:gd name="T88" fmla="*/ 105 w 166"/>
              <a:gd name="T89" fmla="*/ 113 h 170"/>
              <a:gd name="T90" fmla="*/ 101 w 166"/>
              <a:gd name="T91" fmla="*/ 113 h 170"/>
              <a:gd name="T92" fmla="*/ 117 w 166"/>
              <a:gd name="T93" fmla="*/ 94 h 170"/>
              <a:gd name="T94" fmla="*/ 139 w 166"/>
              <a:gd name="T95" fmla="*/ 94 h 170"/>
              <a:gd name="T96" fmla="*/ 166 w 166"/>
              <a:gd name="T97" fmla="*/ 85 h 170"/>
              <a:gd name="T98" fmla="*/ 155 w 166"/>
              <a:gd name="T99" fmla="*/ 79 h 170"/>
              <a:gd name="T100" fmla="*/ 139 w 166"/>
              <a:gd name="T101" fmla="*/ 76 h 170"/>
              <a:gd name="T102" fmla="*/ 117 w 166"/>
              <a:gd name="T103" fmla="*/ 76 h 170"/>
              <a:gd name="T104" fmla="*/ 101 w 166"/>
              <a:gd name="T105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6" h="170">
                <a:moveTo>
                  <a:pt x="101" y="57"/>
                </a:moveTo>
                <a:cubicBezTo>
                  <a:pt x="105" y="57"/>
                  <a:pt x="105" y="57"/>
                  <a:pt x="105" y="57"/>
                </a:cubicBezTo>
                <a:cubicBezTo>
                  <a:pt x="109" y="57"/>
                  <a:pt x="110" y="55"/>
                  <a:pt x="110" y="52"/>
                </a:cubicBezTo>
                <a:cubicBezTo>
                  <a:pt x="110" y="49"/>
                  <a:pt x="107" y="47"/>
                  <a:pt x="100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83" y="33"/>
                  <a:pt x="83" y="33"/>
                  <a:pt x="83" y="33"/>
                </a:cubicBezTo>
                <a:cubicBezTo>
                  <a:pt x="88" y="33"/>
                  <a:pt x="88" y="33"/>
                  <a:pt x="88" y="33"/>
                </a:cubicBezTo>
                <a:cubicBezTo>
                  <a:pt x="91" y="33"/>
                  <a:pt x="93" y="32"/>
                  <a:pt x="93" y="29"/>
                </a:cubicBezTo>
                <a:cubicBezTo>
                  <a:pt x="93" y="25"/>
                  <a:pt x="91" y="23"/>
                  <a:pt x="86" y="23"/>
                </a:cubicBezTo>
                <a:cubicBezTo>
                  <a:pt x="76" y="23"/>
                  <a:pt x="76" y="23"/>
                  <a:pt x="76" y="23"/>
                </a:cubicBezTo>
                <a:cubicBezTo>
                  <a:pt x="64" y="8"/>
                  <a:pt x="57" y="0"/>
                  <a:pt x="54" y="0"/>
                </a:cubicBezTo>
                <a:cubicBezTo>
                  <a:pt x="53" y="0"/>
                  <a:pt x="51" y="1"/>
                  <a:pt x="50" y="2"/>
                </a:cubicBezTo>
                <a:cubicBezTo>
                  <a:pt x="48" y="3"/>
                  <a:pt x="47" y="4"/>
                  <a:pt x="47" y="5"/>
                </a:cubicBezTo>
                <a:cubicBezTo>
                  <a:pt x="47" y="7"/>
                  <a:pt x="49" y="10"/>
                  <a:pt x="52" y="15"/>
                </a:cubicBezTo>
                <a:cubicBezTo>
                  <a:pt x="56" y="21"/>
                  <a:pt x="61" y="31"/>
                  <a:pt x="68" y="46"/>
                </a:cubicBezTo>
                <a:cubicBezTo>
                  <a:pt x="74" y="61"/>
                  <a:pt x="78" y="70"/>
                  <a:pt x="78" y="73"/>
                </a:cubicBezTo>
                <a:cubicBezTo>
                  <a:pt x="78" y="75"/>
                  <a:pt x="75" y="76"/>
                  <a:pt x="69" y="76"/>
                </a:cubicBezTo>
                <a:cubicBezTo>
                  <a:pt x="49" y="76"/>
                  <a:pt x="35" y="77"/>
                  <a:pt x="27" y="79"/>
                </a:cubicBezTo>
                <a:cubicBezTo>
                  <a:pt x="26" y="78"/>
                  <a:pt x="23" y="75"/>
                  <a:pt x="19" y="69"/>
                </a:cubicBezTo>
                <a:cubicBezTo>
                  <a:pt x="15" y="64"/>
                  <a:pt x="13" y="61"/>
                  <a:pt x="11" y="60"/>
                </a:cubicBezTo>
                <a:cubicBezTo>
                  <a:pt x="10" y="59"/>
                  <a:pt x="7" y="58"/>
                  <a:pt x="4" y="58"/>
                </a:cubicBezTo>
                <a:cubicBezTo>
                  <a:pt x="2" y="58"/>
                  <a:pt x="0" y="58"/>
                  <a:pt x="0" y="59"/>
                </a:cubicBezTo>
                <a:cubicBezTo>
                  <a:pt x="0" y="61"/>
                  <a:pt x="2" y="70"/>
                  <a:pt x="8" y="85"/>
                </a:cubicBezTo>
                <a:cubicBezTo>
                  <a:pt x="2" y="99"/>
                  <a:pt x="0" y="107"/>
                  <a:pt x="0" y="111"/>
                </a:cubicBezTo>
                <a:cubicBezTo>
                  <a:pt x="0" y="112"/>
                  <a:pt x="2" y="112"/>
                  <a:pt x="4" y="112"/>
                </a:cubicBezTo>
                <a:cubicBezTo>
                  <a:pt x="7" y="112"/>
                  <a:pt x="10" y="112"/>
                  <a:pt x="11" y="111"/>
                </a:cubicBezTo>
                <a:cubicBezTo>
                  <a:pt x="13" y="110"/>
                  <a:pt x="15" y="106"/>
                  <a:pt x="19" y="101"/>
                </a:cubicBezTo>
                <a:cubicBezTo>
                  <a:pt x="23" y="95"/>
                  <a:pt x="26" y="92"/>
                  <a:pt x="27" y="91"/>
                </a:cubicBezTo>
                <a:cubicBezTo>
                  <a:pt x="35" y="93"/>
                  <a:pt x="45" y="94"/>
                  <a:pt x="56" y="94"/>
                </a:cubicBezTo>
                <a:cubicBezTo>
                  <a:pt x="67" y="94"/>
                  <a:pt x="74" y="94"/>
                  <a:pt x="75" y="95"/>
                </a:cubicBezTo>
                <a:cubicBezTo>
                  <a:pt x="77" y="95"/>
                  <a:pt x="78" y="96"/>
                  <a:pt x="78" y="97"/>
                </a:cubicBezTo>
                <a:cubicBezTo>
                  <a:pt x="78" y="100"/>
                  <a:pt x="74" y="109"/>
                  <a:pt x="68" y="124"/>
                </a:cubicBezTo>
                <a:cubicBezTo>
                  <a:pt x="61" y="139"/>
                  <a:pt x="56" y="149"/>
                  <a:pt x="52" y="155"/>
                </a:cubicBezTo>
                <a:cubicBezTo>
                  <a:pt x="49" y="160"/>
                  <a:pt x="47" y="163"/>
                  <a:pt x="47" y="165"/>
                </a:cubicBezTo>
                <a:cubicBezTo>
                  <a:pt x="47" y="166"/>
                  <a:pt x="48" y="167"/>
                  <a:pt x="50" y="168"/>
                </a:cubicBezTo>
                <a:cubicBezTo>
                  <a:pt x="51" y="170"/>
                  <a:pt x="53" y="170"/>
                  <a:pt x="54" y="170"/>
                </a:cubicBezTo>
                <a:cubicBezTo>
                  <a:pt x="57" y="170"/>
                  <a:pt x="64" y="162"/>
                  <a:pt x="76" y="147"/>
                </a:cubicBezTo>
                <a:cubicBezTo>
                  <a:pt x="86" y="147"/>
                  <a:pt x="86" y="147"/>
                  <a:pt x="86" y="147"/>
                </a:cubicBezTo>
                <a:cubicBezTo>
                  <a:pt x="91" y="147"/>
                  <a:pt x="93" y="145"/>
                  <a:pt x="93" y="142"/>
                </a:cubicBezTo>
                <a:cubicBezTo>
                  <a:pt x="93" y="138"/>
                  <a:pt x="91" y="137"/>
                  <a:pt x="88" y="137"/>
                </a:cubicBezTo>
                <a:cubicBezTo>
                  <a:pt x="83" y="137"/>
                  <a:pt x="83" y="137"/>
                  <a:pt x="83" y="137"/>
                </a:cubicBezTo>
                <a:cubicBezTo>
                  <a:pt x="94" y="123"/>
                  <a:pt x="94" y="123"/>
                  <a:pt x="94" y="123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107" y="123"/>
                  <a:pt x="110" y="121"/>
                  <a:pt x="110" y="118"/>
                </a:cubicBezTo>
                <a:cubicBezTo>
                  <a:pt x="110" y="115"/>
                  <a:pt x="109" y="113"/>
                  <a:pt x="105" y="113"/>
                </a:cubicBezTo>
                <a:cubicBezTo>
                  <a:pt x="101" y="113"/>
                  <a:pt x="101" y="113"/>
                  <a:pt x="101" y="113"/>
                </a:cubicBezTo>
                <a:cubicBezTo>
                  <a:pt x="117" y="94"/>
                  <a:pt x="117" y="94"/>
                  <a:pt x="117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57" y="94"/>
                  <a:pt x="166" y="91"/>
                  <a:pt x="166" y="85"/>
                </a:cubicBezTo>
                <a:cubicBezTo>
                  <a:pt x="166" y="82"/>
                  <a:pt x="163" y="80"/>
                  <a:pt x="155" y="79"/>
                </a:cubicBezTo>
                <a:cubicBezTo>
                  <a:pt x="148" y="77"/>
                  <a:pt x="142" y="76"/>
                  <a:pt x="139" y="76"/>
                </a:cubicBezTo>
                <a:cubicBezTo>
                  <a:pt x="117" y="76"/>
                  <a:pt x="117" y="76"/>
                  <a:pt x="117" y="76"/>
                </a:cubicBezTo>
                <a:lnTo>
                  <a:pt x="101" y="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56660" y="3584851"/>
            <a:ext cx="2361895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</a:t>
            </a:r>
          </a:p>
        </p:txBody>
      </p:sp>
      <p:sp>
        <p:nvSpPr>
          <p:cNvPr id="25" name="矩形 24"/>
          <p:cNvSpPr/>
          <p:nvPr/>
        </p:nvSpPr>
        <p:spPr>
          <a:xfrm>
            <a:off x="9819498" y="3215517"/>
            <a:ext cx="2236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4"/>
                </a:solidFill>
              </a:rPr>
              <a:t>点击此处添加标题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480564" y="3247859"/>
            <a:ext cx="2361895" cy="2703435"/>
            <a:chOff x="5480483" y="3247857"/>
            <a:chExt cx="2362202" cy="2703435"/>
          </a:xfrm>
        </p:grpSpPr>
        <p:sp>
          <p:nvSpPr>
            <p:cNvPr id="19" name="椭圆 18"/>
            <p:cNvSpPr/>
            <p:nvPr/>
          </p:nvSpPr>
          <p:spPr>
            <a:xfrm rot="10800000">
              <a:off x="6302905" y="3247857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 rot="10800000">
              <a:off x="6623484" y="3727734"/>
              <a:ext cx="0" cy="498620"/>
            </a:xfrm>
            <a:prstGeom prst="line">
              <a:avLst/>
            </a:prstGeom>
            <a:ln w="127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480483" y="5277261"/>
              <a:ext cx="2362202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微软雅黑" pitchFamily="34" charset="-122"/>
                </a:rPr>
                <a:t>在此录入上述图表的综合描述说明，在此录入上述图表的综合描述说明。在此录入上述图表的描述说明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543329" y="4907929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</a:rPr>
                <a:t>点击此处添加标题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07897" y="4402941"/>
              <a:ext cx="904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</a:rPr>
                <a:t>25%</a:t>
              </a:r>
              <a:endParaRPr lang="zh-CN" altLang="en-US" sz="2800" dirty="0">
                <a:solidFill>
                  <a:schemeClr val="tx2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504516" y="3470901"/>
              <a:ext cx="282576" cy="239712"/>
              <a:chOff x="6791325" y="3867151"/>
              <a:chExt cx="282576" cy="239712"/>
            </a:xfrm>
            <a:solidFill>
              <a:schemeClr val="bg1"/>
            </a:solidFill>
          </p:grpSpPr>
          <p:sp>
            <p:nvSpPr>
              <p:cNvPr id="27" name="Freeform 103"/>
              <p:cNvSpPr>
                <a:spLocks/>
              </p:cNvSpPr>
              <p:nvPr/>
            </p:nvSpPr>
            <p:spPr bwMode="auto">
              <a:xfrm>
                <a:off x="6889750" y="3916363"/>
                <a:ext cx="39688" cy="58738"/>
              </a:xfrm>
              <a:custGeom>
                <a:avLst/>
                <a:gdLst>
                  <a:gd name="T0" fmla="*/ 14 w 25"/>
                  <a:gd name="T1" fmla="*/ 33 h 37"/>
                  <a:gd name="T2" fmla="*/ 25 w 25"/>
                  <a:gd name="T3" fmla="*/ 14 h 37"/>
                  <a:gd name="T4" fmla="*/ 21 w 25"/>
                  <a:gd name="T5" fmla="*/ 0 h 37"/>
                  <a:gd name="T6" fmla="*/ 0 w 25"/>
                  <a:gd name="T7" fmla="*/ 37 h 37"/>
                  <a:gd name="T8" fmla="*/ 14 w 25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14" y="33"/>
                    </a:moveTo>
                    <a:lnTo>
                      <a:pt x="25" y="14"/>
                    </a:lnTo>
                    <a:lnTo>
                      <a:pt x="21" y="0"/>
                    </a:lnTo>
                    <a:lnTo>
                      <a:pt x="0" y="37"/>
                    </a:lnTo>
                    <a:lnTo>
                      <a:pt x="1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04"/>
              <p:cNvSpPr>
                <a:spLocks/>
              </p:cNvSpPr>
              <p:nvPr/>
            </p:nvSpPr>
            <p:spPr bwMode="auto">
              <a:xfrm>
                <a:off x="6907213" y="3903663"/>
                <a:ext cx="166688" cy="203200"/>
              </a:xfrm>
              <a:custGeom>
                <a:avLst/>
                <a:gdLst>
                  <a:gd name="T0" fmla="*/ 159 w 173"/>
                  <a:gd name="T1" fmla="*/ 53 h 209"/>
                  <a:gd name="T2" fmla="*/ 66 w 173"/>
                  <a:gd name="T3" fmla="*/ 0 h 209"/>
                  <a:gd name="T4" fmla="*/ 72 w 173"/>
                  <a:gd name="T5" fmla="*/ 24 h 209"/>
                  <a:gd name="T6" fmla="*/ 150 w 173"/>
                  <a:gd name="T7" fmla="*/ 69 h 209"/>
                  <a:gd name="T8" fmla="*/ 152 w 173"/>
                  <a:gd name="T9" fmla="*/ 74 h 209"/>
                  <a:gd name="T10" fmla="*/ 105 w 173"/>
                  <a:gd name="T11" fmla="*/ 155 h 209"/>
                  <a:gd name="T12" fmla="*/ 80 w 173"/>
                  <a:gd name="T13" fmla="*/ 141 h 209"/>
                  <a:gd name="T14" fmla="*/ 66 w 173"/>
                  <a:gd name="T15" fmla="*/ 148 h 209"/>
                  <a:gd name="T16" fmla="*/ 0 w 173"/>
                  <a:gd name="T17" fmla="*/ 165 h 209"/>
                  <a:gd name="T18" fmla="*/ 71 w 173"/>
                  <a:gd name="T19" fmla="*/ 206 h 209"/>
                  <a:gd name="T20" fmla="*/ 82 w 173"/>
                  <a:gd name="T21" fmla="*/ 209 h 209"/>
                  <a:gd name="T22" fmla="*/ 101 w 173"/>
                  <a:gd name="T23" fmla="*/ 198 h 209"/>
                  <a:gd name="T24" fmla="*/ 167 w 173"/>
                  <a:gd name="T25" fmla="*/ 83 h 209"/>
                  <a:gd name="T26" fmla="*/ 159 w 173"/>
                  <a:gd name="T27" fmla="*/ 5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09">
                    <a:moveTo>
                      <a:pt x="159" y="53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2" y="70"/>
                      <a:pt x="153" y="72"/>
                      <a:pt x="152" y="74"/>
                    </a:cubicBezTo>
                    <a:cubicBezTo>
                      <a:pt x="105" y="155"/>
                      <a:pt x="105" y="155"/>
                      <a:pt x="105" y="155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6" y="144"/>
                      <a:pt x="71" y="146"/>
                      <a:pt x="66" y="14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71" y="206"/>
                      <a:pt x="71" y="206"/>
                      <a:pt x="71" y="206"/>
                    </a:cubicBezTo>
                    <a:cubicBezTo>
                      <a:pt x="74" y="208"/>
                      <a:pt x="78" y="209"/>
                      <a:pt x="82" y="209"/>
                    </a:cubicBezTo>
                    <a:cubicBezTo>
                      <a:pt x="89" y="209"/>
                      <a:pt x="97" y="205"/>
                      <a:pt x="101" y="198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73" y="73"/>
                      <a:pt x="170" y="60"/>
                      <a:pt x="159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05"/>
              <p:cNvSpPr>
                <a:spLocks noEditPoints="1"/>
              </p:cNvSpPr>
              <p:nvPr/>
            </p:nvSpPr>
            <p:spPr bwMode="auto">
              <a:xfrm>
                <a:off x="6791325" y="3867151"/>
                <a:ext cx="193675" cy="196850"/>
              </a:xfrm>
              <a:custGeom>
                <a:avLst/>
                <a:gdLst>
                  <a:gd name="T0" fmla="*/ 197 w 200"/>
                  <a:gd name="T1" fmla="*/ 144 h 203"/>
                  <a:gd name="T2" fmla="*/ 163 w 200"/>
                  <a:gd name="T3" fmla="*/ 16 h 203"/>
                  <a:gd name="T4" fmla="*/ 142 w 200"/>
                  <a:gd name="T5" fmla="*/ 0 h 203"/>
                  <a:gd name="T6" fmla="*/ 142 w 200"/>
                  <a:gd name="T7" fmla="*/ 0 h 203"/>
                  <a:gd name="T8" fmla="*/ 136 w 200"/>
                  <a:gd name="T9" fmla="*/ 1 h 203"/>
                  <a:gd name="T10" fmla="*/ 18 w 200"/>
                  <a:gd name="T11" fmla="*/ 32 h 203"/>
                  <a:gd name="T12" fmla="*/ 3 w 200"/>
                  <a:gd name="T13" fmla="*/ 59 h 203"/>
                  <a:gd name="T14" fmla="*/ 37 w 200"/>
                  <a:gd name="T15" fmla="*/ 187 h 203"/>
                  <a:gd name="T16" fmla="*/ 58 w 200"/>
                  <a:gd name="T17" fmla="*/ 203 h 203"/>
                  <a:gd name="T18" fmla="*/ 64 w 200"/>
                  <a:gd name="T19" fmla="*/ 203 h 203"/>
                  <a:gd name="T20" fmla="*/ 182 w 200"/>
                  <a:gd name="T21" fmla="*/ 171 h 203"/>
                  <a:gd name="T22" fmla="*/ 197 w 200"/>
                  <a:gd name="T23" fmla="*/ 144 h 203"/>
                  <a:gd name="T24" fmla="*/ 44 w 200"/>
                  <a:gd name="T25" fmla="*/ 144 h 203"/>
                  <a:gd name="T26" fmla="*/ 20 w 200"/>
                  <a:gd name="T27" fmla="*/ 54 h 203"/>
                  <a:gd name="T28" fmla="*/ 20 w 200"/>
                  <a:gd name="T29" fmla="*/ 51 h 203"/>
                  <a:gd name="T30" fmla="*/ 23 w 200"/>
                  <a:gd name="T31" fmla="*/ 49 h 203"/>
                  <a:gd name="T32" fmla="*/ 141 w 200"/>
                  <a:gd name="T33" fmla="*/ 18 h 203"/>
                  <a:gd name="T34" fmla="*/ 142 w 200"/>
                  <a:gd name="T35" fmla="*/ 17 h 203"/>
                  <a:gd name="T36" fmla="*/ 146 w 200"/>
                  <a:gd name="T37" fmla="*/ 21 h 203"/>
                  <a:gd name="T38" fmla="*/ 170 w 200"/>
                  <a:gd name="T39" fmla="*/ 110 h 203"/>
                  <a:gd name="T40" fmla="*/ 44 w 200"/>
                  <a:gd name="T41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3">
                    <a:moveTo>
                      <a:pt x="197" y="144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160" y="6"/>
                      <a:pt x="151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0" y="0"/>
                      <a:pt x="138" y="0"/>
                      <a:pt x="136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6" y="35"/>
                      <a:pt x="0" y="47"/>
                      <a:pt x="3" y="59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40" y="197"/>
                      <a:pt x="48" y="203"/>
                      <a:pt x="58" y="203"/>
                    </a:cubicBezTo>
                    <a:cubicBezTo>
                      <a:pt x="60" y="203"/>
                      <a:pt x="62" y="203"/>
                      <a:pt x="64" y="203"/>
                    </a:cubicBezTo>
                    <a:cubicBezTo>
                      <a:pt x="182" y="171"/>
                      <a:pt x="182" y="171"/>
                      <a:pt x="182" y="171"/>
                    </a:cubicBezTo>
                    <a:cubicBezTo>
                      <a:pt x="194" y="168"/>
                      <a:pt x="200" y="156"/>
                      <a:pt x="197" y="144"/>
                    </a:cubicBezTo>
                    <a:close/>
                    <a:moveTo>
                      <a:pt x="44" y="14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3"/>
                      <a:pt x="20" y="52"/>
                      <a:pt x="20" y="51"/>
                    </a:cubicBezTo>
                    <a:cubicBezTo>
                      <a:pt x="21" y="51"/>
                      <a:pt x="21" y="50"/>
                      <a:pt x="23" y="49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2" y="17"/>
                      <a:pt x="142" y="17"/>
                    </a:cubicBezTo>
                    <a:cubicBezTo>
                      <a:pt x="143" y="17"/>
                      <a:pt x="145" y="18"/>
                      <a:pt x="146" y="21"/>
                    </a:cubicBezTo>
                    <a:cubicBezTo>
                      <a:pt x="170" y="110"/>
                      <a:pt x="170" y="110"/>
                      <a:pt x="170" y="110"/>
                    </a:cubicBezTo>
                    <a:lnTo>
                      <a:pt x="4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1229455" y="1629593"/>
            <a:ext cx="3192971" cy="2751909"/>
            <a:chOff x="1228820" y="1629591"/>
            <a:chExt cx="3193386" cy="2751909"/>
          </a:xfrm>
        </p:grpSpPr>
        <p:sp>
          <p:nvSpPr>
            <p:cNvPr id="4" name="椭圆 3"/>
            <p:cNvSpPr/>
            <p:nvPr/>
          </p:nvSpPr>
          <p:spPr>
            <a:xfrm>
              <a:off x="2082800" y="3695700"/>
              <a:ext cx="685800" cy="68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28820" y="2503113"/>
              <a:ext cx="2362202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微软雅黑" pitchFamily="34" charset="-122"/>
                </a:rPr>
                <a:t>，在此录入上述图表的综合描述说明。在此录入上述图表的描述说明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291666" y="2133781"/>
              <a:ext cx="156665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</a:rPr>
                <a:t>1.4</a:t>
              </a:r>
              <a:r>
                <a:rPr lang="zh-CN" altLang="en-US" sz="2000" b="1" dirty="0">
                  <a:solidFill>
                    <a:schemeClr val="accent2"/>
                  </a:solidFill>
                </a:rPr>
                <a:t>节点组网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409921" y="3403003"/>
              <a:ext cx="0" cy="49862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082800" y="1629591"/>
              <a:ext cx="2339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2"/>
                  </a:solidFill>
                </a:rPr>
                <a:t>性能测试环境</a:t>
              </a:r>
            </a:p>
          </p:txBody>
        </p:sp>
        <p:sp>
          <p:nvSpPr>
            <p:cNvPr id="30" name="Freeform 331"/>
            <p:cNvSpPr>
              <a:spLocks/>
            </p:cNvSpPr>
            <p:nvPr/>
          </p:nvSpPr>
          <p:spPr bwMode="auto">
            <a:xfrm>
              <a:off x="2286000" y="3937000"/>
              <a:ext cx="279400" cy="203200"/>
            </a:xfrm>
            <a:custGeom>
              <a:avLst/>
              <a:gdLst>
                <a:gd name="T0" fmla="*/ 260 w 288"/>
                <a:gd name="T1" fmla="*/ 0 h 210"/>
                <a:gd name="T2" fmla="*/ 232 w 288"/>
                <a:gd name="T3" fmla="*/ 28 h 210"/>
                <a:gd name="T4" fmla="*/ 239 w 288"/>
                <a:gd name="T5" fmla="*/ 46 h 210"/>
                <a:gd name="T6" fmla="*/ 191 w 288"/>
                <a:gd name="T7" fmla="*/ 117 h 210"/>
                <a:gd name="T8" fmla="*/ 183 w 288"/>
                <a:gd name="T9" fmla="*/ 116 h 210"/>
                <a:gd name="T10" fmla="*/ 170 w 288"/>
                <a:gd name="T11" fmla="*/ 119 h 210"/>
                <a:gd name="T12" fmla="*/ 130 w 288"/>
                <a:gd name="T13" fmla="*/ 79 h 210"/>
                <a:gd name="T14" fmla="*/ 133 w 288"/>
                <a:gd name="T15" fmla="*/ 67 h 210"/>
                <a:gd name="T16" fmla="*/ 105 w 288"/>
                <a:gd name="T17" fmla="*/ 39 h 210"/>
                <a:gd name="T18" fmla="*/ 78 w 288"/>
                <a:gd name="T19" fmla="*/ 67 h 210"/>
                <a:gd name="T20" fmla="*/ 84 w 288"/>
                <a:gd name="T21" fmla="*/ 84 h 210"/>
                <a:gd name="T22" fmla="*/ 36 w 288"/>
                <a:gd name="T23" fmla="*/ 156 h 210"/>
                <a:gd name="T24" fmla="*/ 28 w 288"/>
                <a:gd name="T25" fmla="*/ 155 h 210"/>
                <a:gd name="T26" fmla="*/ 0 w 288"/>
                <a:gd name="T27" fmla="*/ 183 h 210"/>
                <a:gd name="T28" fmla="*/ 28 w 288"/>
                <a:gd name="T29" fmla="*/ 210 h 210"/>
                <a:gd name="T30" fmla="*/ 56 w 288"/>
                <a:gd name="T31" fmla="*/ 183 h 210"/>
                <a:gd name="T32" fmla="*/ 50 w 288"/>
                <a:gd name="T33" fmla="*/ 166 h 210"/>
                <a:gd name="T34" fmla="*/ 98 w 288"/>
                <a:gd name="T35" fmla="*/ 94 h 210"/>
                <a:gd name="T36" fmla="*/ 105 w 288"/>
                <a:gd name="T37" fmla="*/ 95 h 210"/>
                <a:gd name="T38" fmla="*/ 118 w 288"/>
                <a:gd name="T39" fmla="*/ 92 h 210"/>
                <a:gd name="T40" fmla="*/ 158 w 288"/>
                <a:gd name="T41" fmla="*/ 132 h 210"/>
                <a:gd name="T42" fmla="*/ 155 w 288"/>
                <a:gd name="T43" fmla="*/ 144 h 210"/>
                <a:gd name="T44" fmla="*/ 183 w 288"/>
                <a:gd name="T45" fmla="*/ 172 h 210"/>
                <a:gd name="T46" fmla="*/ 211 w 288"/>
                <a:gd name="T47" fmla="*/ 144 h 210"/>
                <a:gd name="T48" fmla="*/ 205 w 288"/>
                <a:gd name="T49" fmla="*/ 127 h 210"/>
                <a:gd name="T50" fmla="*/ 253 w 288"/>
                <a:gd name="T51" fmla="*/ 55 h 210"/>
                <a:gd name="T52" fmla="*/ 260 w 288"/>
                <a:gd name="T53" fmla="*/ 56 h 210"/>
                <a:gd name="T54" fmla="*/ 288 w 288"/>
                <a:gd name="T55" fmla="*/ 28 h 210"/>
                <a:gd name="T56" fmla="*/ 260 w 288"/>
                <a:gd name="T5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10">
                  <a:moveTo>
                    <a:pt x="260" y="0"/>
                  </a:moveTo>
                  <a:cubicBezTo>
                    <a:pt x="245" y="0"/>
                    <a:pt x="232" y="12"/>
                    <a:pt x="232" y="28"/>
                  </a:cubicBezTo>
                  <a:cubicBezTo>
                    <a:pt x="232" y="34"/>
                    <a:pt x="235" y="41"/>
                    <a:pt x="239" y="46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88" y="116"/>
                    <a:pt x="186" y="116"/>
                    <a:pt x="183" y="116"/>
                  </a:cubicBezTo>
                  <a:cubicBezTo>
                    <a:pt x="178" y="116"/>
                    <a:pt x="174" y="117"/>
                    <a:pt x="170" y="119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76"/>
                    <a:pt x="133" y="71"/>
                    <a:pt x="133" y="67"/>
                  </a:cubicBezTo>
                  <a:cubicBezTo>
                    <a:pt x="133" y="51"/>
                    <a:pt x="121" y="39"/>
                    <a:pt x="105" y="39"/>
                  </a:cubicBezTo>
                  <a:cubicBezTo>
                    <a:pt x="90" y="39"/>
                    <a:pt x="78" y="51"/>
                    <a:pt x="78" y="67"/>
                  </a:cubicBezTo>
                  <a:cubicBezTo>
                    <a:pt x="78" y="73"/>
                    <a:pt x="80" y="79"/>
                    <a:pt x="84" y="84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34" y="155"/>
                    <a:pt x="31" y="155"/>
                    <a:pt x="28" y="155"/>
                  </a:cubicBezTo>
                  <a:cubicBezTo>
                    <a:pt x="13" y="155"/>
                    <a:pt x="0" y="167"/>
                    <a:pt x="0" y="183"/>
                  </a:cubicBezTo>
                  <a:cubicBezTo>
                    <a:pt x="0" y="198"/>
                    <a:pt x="13" y="210"/>
                    <a:pt x="28" y="210"/>
                  </a:cubicBezTo>
                  <a:cubicBezTo>
                    <a:pt x="43" y="210"/>
                    <a:pt x="56" y="198"/>
                    <a:pt x="56" y="183"/>
                  </a:cubicBezTo>
                  <a:cubicBezTo>
                    <a:pt x="56" y="176"/>
                    <a:pt x="54" y="170"/>
                    <a:pt x="50" y="166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10" y="95"/>
                    <a:pt x="114" y="93"/>
                    <a:pt x="118" y="92"/>
                  </a:cubicBezTo>
                  <a:cubicBezTo>
                    <a:pt x="158" y="132"/>
                    <a:pt x="158" y="132"/>
                    <a:pt x="158" y="132"/>
                  </a:cubicBezTo>
                  <a:cubicBezTo>
                    <a:pt x="156" y="135"/>
                    <a:pt x="155" y="140"/>
                    <a:pt x="155" y="144"/>
                  </a:cubicBezTo>
                  <a:cubicBezTo>
                    <a:pt x="155" y="159"/>
                    <a:pt x="167" y="172"/>
                    <a:pt x="183" y="172"/>
                  </a:cubicBezTo>
                  <a:cubicBezTo>
                    <a:pt x="198" y="172"/>
                    <a:pt x="211" y="159"/>
                    <a:pt x="211" y="144"/>
                  </a:cubicBezTo>
                  <a:cubicBezTo>
                    <a:pt x="211" y="138"/>
                    <a:pt x="209" y="132"/>
                    <a:pt x="205" y="127"/>
                  </a:cubicBezTo>
                  <a:cubicBezTo>
                    <a:pt x="253" y="55"/>
                    <a:pt x="253" y="55"/>
                    <a:pt x="253" y="55"/>
                  </a:cubicBezTo>
                  <a:cubicBezTo>
                    <a:pt x="255" y="55"/>
                    <a:pt x="258" y="56"/>
                    <a:pt x="260" y="56"/>
                  </a:cubicBezTo>
                  <a:cubicBezTo>
                    <a:pt x="276" y="56"/>
                    <a:pt x="288" y="43"/>
                    <a:pt x="288" y="28"/>
                  </a:cubicBezTo>
                  <a:cubicBezTo>
                    <a:pt x="288" y="12"/>
                    <a:pt x="276" y="0"/>
                    <a:pt x="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73148" y="2662647"/>
            <a:ext cx="2361895" cy="2751909"/>
            <a:chOff x="3572818" y="2662645"/>
            <a:chExt cx="2362202" cy="2751909"/>
          </a:xfrm>
        </p:grpSpPr>
        <p:sp>
          <p:nvSpPr>
            <p:cNvPr id="9" name="椭圆 8"/>
            <p:cNvSpPr/>
            <p:nvPr/>
          </p:nvSpPr>
          <p:spPr>
            <a:xfrm>
              <a:off x="4426798" y="4728754"/>
              <a:ext cx="685800" cy="68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72818" y="3536167"/>
              <a:ext cx="2362202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微软雅黑" pitchFamily="34" charset="-122"/>
                </a:rPr>
                <a:t>在此录入上述图表的综合描述说明，在此录入上述图表的综合描述说明。在此录入上述图表的描述说明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635664" y="316683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</a:rPr>
                <a:t>点击此处添加标题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753919" y="4436057"/>
              <a:ext cx="0" cy="498620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385751" y="2662645"/>
              <a:ext cx="904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olidFill>
                    <a:schemeClr val="accent1"/>
                  </a:solidFill>
                </a:rPr>
                <a:t>37%</a:t>
              </a:r>
              <a:endParaRPr lang="zh-CN" altLang="en-US" sz="2800">
                <a:solidFill>
                  <a:schemeClr val="accent1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630792" y="4931954"/>
              <a:ext cx="277812" cy="279400"/>
              <a:chOff x="3556878" y="7505065"/>
              <a:chExt cx="277812" cy="279400"/>
            </a:xfrm>
            <a:solidFill>
              <a:schemeClr val="bg1"/>
            </a:solidFill>
          </p:grpSpPr>
          <p:sp>
            <p:nvSpPr>
              <p:cNvPr id="31" name="Freeform 478"/>
              <p:cNvSpPr>
                <a:spLocks/>
              </p:cNvSpPr>
              <p:nvPr/>
            </p:nvSpPr>
            <p:spPr bwMode="auto">
              <a:xfrm>
                <a:off x="3556878" y="7505065"/>
                <a:ext cx="250825" cy="250825"/>
              </a:xfrm>
              <a:custGeom>
                <a:avLst/>
                <a:gdLst>
                  <a:gd name="T0" fmla="*/ 129 w 258"/>
                  <a:gd name="T1" fmla="*/ 245 h 259"/>
                  <a:gd name="T2" fmla="*/ 14 w 258"/>
                  <a:gd name="T3" fmla="*/ 129 h 259"/>
                  <a:gd name="T4" fmla="*/ 129 w 258"/>
                  <a:gd name="T5" fmla="*/ 14 h 259"/>
                  <a:gd name="T6" fmla="*/ 244 w 258"/>
                  <a:gd name="T7" fmla="*/ 129 h 259"/>
                  <a:gd name="T8" fmla="*/ 241 w 258"/>
                  <a:gd name="T9" fmla="*/ 156 h 259"/>
                  <a:gd name="T10" fmla="*/ 255 w 258"/>
                  <a:gd name="T11" fmla="*/ 159 h 259"/>
                  <a:gd name="T12" fmla="*/ 258 w 258"/>
                  <a:gd name="T13" fmla="*/ 129 h 259"/>
                  <a:gd name="T14" fmla="*/ 129 w 258"/>
                  <a:gd name="T15" fmla="*/ 0 h 259"/>
                  <a:gd name="T16" fmla="*/ 0 w 258"/>
                  <a:gd name="T17" fmla="*/ 129 h 259"/>
                  <a:gd name="T18" fmla="*/ 129 w 258"/>
                  <a:gd name="T19" fmla="*/ 259 h 259"/>
                  <a:gd name="T20" fmla="*/ 155 w 258"/>
                  <a:gd name="T21" fmla="*/ 256 h 259"/>
                  <a:gd name="T22" fmla="*/ 152 w 258"/>
                  <a:gd name="T23" fmla="*/ 242 h 259"/>
                  <a:gd name="T24" fmla="*/ 129 w 258"/>
                  <a:gd name="T25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259">
                    <a:moveTo>
                      <a:pt x="129" y="245"/>
                    </a:moveTo>
                    <a:cubicBezTo>
                      <a:pt x="65" y="245"/>
                      <a:pt x="14" y="193"/>
                      <a:pt x="14" y="129"/>
                    </a:cubicBezTo>
                    <a:cubicBezTo>
                      <a:pt x="14" y="66"/>
                      <a:pt x="65" y="14"/>
                      <a:pt x="129" y="14"/>
                    </a:cubicBezTo>
                    <a:cubicBezTo>
                      <a:pt x="193" y="14"/>
                      <a:pt x="244" y="66"/>
                      <a:pt x="244" y="129"/>
                    </a:cubicBezTo>
                    <a:cubicBezTo>
                      <a:pt x="244" y="139"/>
                      <a:pt x="243" y="148"/>
                      <a:pt x="241" y="156"/>
                    </a:cubicBezTo>
                    <a:cubicBezTo>
                      <a:pt x="255" y="159"/>
                      <a:pt x="255" y="159"/>
                      <a:pt x="255" y="159"/>
                    </a:cubicBezTo>
                    <a:cubicBezTo>
                      <a:pt x="257" y="150"/>
                      <a:pt x="258" y="140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29" y="259"/>
                    </a:cubicBezTo>
                    <a:cubicBezTo>
                      <a:pt x="138" y="259"/>
                      <a:pt x="147" y="258"/>
                      <a:pt x="155" y="256"/>
                    </a:cubicBezTo>
                    <a:cubicBezTo>
                      <a:pt x="152" y="242"/>
                      <a:pt x="152" y="242"/>
                      <a:pt x="152" y="242"/>
                    </a:cubicBezTo>
                    <a:cubicBezTo>
                      <a:pt x="145" y="244"/>
                      <a:pt x="137" y="245"/>
                      <a:pt x="129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79"/>
              <p:cNvSpPr>
                <a:spLocks noEditPoints="1"/>
              </p:cNvSpPr>
              <p:nvPr/>
            </p:nvSpPr>
            <p:spPr bwMode="auto">
              <a:xfrm>
                <a:off x="3579103" y="7527290"/>
                <a:ext cx="206375" cy="206375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6 h 213"/>
                  <a:gd name="T4" fmla="*/ 106 w 212"/>
                  <a:gd name="T5" fmla="*/ 213 h 213"/>
                  <a:gd name="T6" fmla="*/ 127 w 212"/>
                  <a:gd name="T7" fmla="*/ 211 h 213"/>
                  <a:gd name="T8" fmla="*/ 105 w 212"/>
                  <a:gd name="T9" fmla="*/ 106 h 213"/>
                  <a:gd name="T10" fmla="*/ 120 w 212"/>
                  <a:gd name="T11" fmla="*/ 110 h 213"/>
                  <a:gd name="T12" fmla="*/ 117 w 212"/>
                  <a:gd name="T13" fmla="*/ 103 h 213"/>
                  <a:gd name="T14" fmla="*/ 128 w 212"/>
                  <a:gd name="T15" fmla="*/ 92 h 213"/>
                  <a:gd name="T16" fmla="*/ 139 w 212"/>
                  <a:gd name="T17" fmla="*/ 103 h 213"/>
                  <a:gd name="T18" fmla="*/ 132 w 212"/>
                  <a:gd name="T19" fmla="*/ 113 h 213"/>
                  <a:gd name="T20" fmla="*/ 209 w 212"/>
                  <a:gd name="T21" fmla="*/ 131 h 213"/>
                  <a:gd name="T22" fmla="*/ 212 w 212"/>
                  <a:gd name="T23" fmla="*/ 106 h 213"/>
                  <a:gd name="T24" fmla="*/ 106 w 212"/>
                  <a:gd name="T25" fmla="*/ 0 h 213"/>
                  <a:gd name="T26" fmla="*/ 42 w 212"/>
                  <a:gd name="T27" fmla="*/ 54 h 213"/>
                  <a:gd name="T28" fmla="*/ 57 w 212"/>
                  <a:gd name="T29" fmla="*/ 70 h 213"/>
                  <a:gd name="T30" fmla="*/ 42 w 212"/>
                  <a:gd name="T31" fmla="*/ 85 h 213"/>
                  <a:gd name="T32" fmla="*/ 26 w 212"/>
                  <a:gd name="T33" fmla="*/ 70 h 213"/>
                  <a:gd name="T34" fmla="*/ 42 w 212"/>
                  <a:gd name="T35" fmla="*/ 54 h 213"/>
                  <a:gd name="T36" fmla="*/ 40 w 212"/>
                  <a:gd name="T37" fmla="*/ 154 h 213"/>
                  <a:gd name="T38" fmla="*/ 21 w 212"/>
                  <a:gd name="T39" fmla="*/ 135 h 213"/>
                  <a:gd name="T40" fmla="*/ 40 w 212"/>
                  <a:gd name="T41" fmla="*/ 115 h 213"/>
                  <a:gd name="T42" fmla="*/ 60 w 212"/>
                  <a:gd name="T43" fmla="*/ 135 h 213"/>
                  <a:gd name="T44" fmla="*/ 40 w 212"/>
                  <a:gd name="T45" fmla="*/ 154 h 213"/>
                  <a:gd name="T46" fmla="*/ 89 w 212"/>
                  <a:gd name="T47" fmla="*/ 70 h 213"/>
                  <a:gd name="T48" fmla="*/ 102 w 212"/>
                  <a:gd name="T49" fmla="*/ 83 h 213"/>
                  <a:gd name="T50" fmla="*/ 89 w 212"/>
                  <a:gd name="T51" fmla="*/ 96 h 213"/>
                  <a:gd name="T52" fmla="*/ 76 w 212"/>
                  <a:gd name="T53" fmla="*/ 83 h 213"/>
                  <a:gd name="T54" fmla="*/ 89 w 212"/>
                  <a:gd name="T55" fmla="*/ 70 h 213"/>
                  <a:gd name="T56" fmla="*/ 76 w 212"/>
                  <a:gd name="T57" fmla="*/ 133 h 213"/>
                  <a:gd name="T58" fmla="*/ 89 w 212"/>
                  <a:gd name="T59" fmla="*/ 120 h 213"/>
                  <a:gd name="T60" fmla="*/ 102 w 212"/>
                  <a:gd name="T61" fmla="*/ 133 h 213"/>
                  <a:gd name="T62" fmla="*/ 89 w 212"/>
                  <a:gd name="T63" fmla="*/ 146 h 213"/>
                  <a:gd name="T64" fmla="*/ 76 w 212"/>
                  <a:gd name="T65" fmla="*/ 133 h 213"/>
                  <a:gd name="T66" fmla="*/ 117 w 212"/>
                  <a:gd name="T67" fmla="*/ 183 h 213"/>
                  <a:gd name="T68" fmla="*/ 102 w 212"/>
                  <a:gd name="T69" fmla="*/ 198 h 213"/>
                  <a:gd name="T70" fmla="*/ 87 w 212"/>
                  <a:gd name="T71" fmla="*/ 183 h 213"/>
                  <a:gd name="T72" fmla="*/ 102 w 212"/>
                  <a:gd name="T73" fmla="*/ 168 h 213"/>
                  <a:gd name="T74" fmla="*/ 117 w 212"/>
                  <a:gd name="T75" fmla="*/ 183 h 213"/>
                  <a:gd name="T76" fmla="*/ 106 w 212"/>
                  <a:gd name="T77" fmla="*/ 55 h 213"/>
                  <a:gd name="T78" fmla="*/ 88 w 212"/>
                  <a:gd name="T79" fmla="*/ 36 h 213"/>
                  <a:gd name="T80" fmla="*/ 106 w 212"/>
                  <a:gd name="T81" fmla="*/ 18 h 213"/>
                  <a:gd name="T82" fmla="*/ 125 w 212"/>
                  <a:gd name="T83" fmla="*/ 36 h 213"/>
                  <a:gd name="T84" fmla="*/ 106 w 212"/>
                  <a:gd name="T85" fmla="*/ 55 h 213"/>
                  <a:gd name="T86" fmla="*/ 139 w 212"/>
                  <a:gd name="T87" fmla="*/ 49 h 213"/>
                  <a:gd name="T88" fmla="*/ 152 w 212"/>
                  <a:gd name="T89" fmla="*/ 36 h 213"/>
                  <a:gd name="T90" fmla="*/ 165 w 212"/>
                  <a:gd name="T91" fmla="*/ 49 h 213"/>
                  <a:gd name="T92" fmla="*/ 152 w 212"/>
                  <a:gd name="T93" fmla="*/ 62 h 213"/>
                  <a:gd name="T94" fmla="*/ 139 w 212"/>
                  <a:gd name="T95" fmla="*/ 49 h 213"/>
                  <a:gd name="T96" fmla="*/ 175 w 212"/>
                  <a:gd name="T97" fmla="*/ 112 h 213"/>
                  <a:gd name="T98" fmla="*/ 157 w 212"/>
                  <a:gd name="T99" fmla="*/ 95 h 213"/>
                  <a:gd name="T100" fmla="*/ 175 w 212"/>
                  <a:gd name="T101" fmla="*/ 77 h 213"/>
                  <a:gd name="T102" fmla="*/ 193 w 212"/>
                  <a:gd name="T103" fmla="*/ 95 h 213"/>
                  <a:gd name="T104" fmla="*/ 175 w 212"/>
                  <a:gd name="T105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65"/>
                      <a:pt x="47" y="213"/>
                      <a:pt x="106" y="213"/>
                    </a:cubicBezTo>
                    <a:cubicBezTo>
                      <a:pt x="113" y="213"/>
                      <a:pt x="120" y="212"/>
                      <a:pt x="127" y="211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18" y="108"/>
                      <a:pt x="117" y="105"/>
                      <a:pt x="117" y="103"/>
                    </a:cubicBezTo>
                    <a:cubicBezTo>
                      <a:pt x="117" y="97"/>
                      <a:pt x="122" y="92"/>
                      <a:pt x="128" y="92"/>
                    </a:cubicBezTo>
                    <a:cubicBezTo>
                      <a:pt x="134" y="92"/>
                      <a:pt x="139" y="97"/>
                      <a:pt x="139" y="103"/>
                    </a:cubicBezTo>
                    <a:cubicBezTo>
                      <a:pt x="139" y="107"/>
                      <a:pt x="136" y="111"/>
                      <a:pt x="132" y="113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1" y="123"/>
                      <a:pt x="212" y="115"/>
                      <a:pt x="212" y="106"/>
                    </a:cubicBezTo>
                    <a:cubicBezTo>
                      <a:pt x="212" y="48"/>
                      <a:pt x="165" y="0"/>
                      <a:pt x="106" y="0"/>
                    </a:cubicBezTo>
                    <a:close/>
                    <a:moveTo>
                      <a:pt x="42" y="54"/>
                    </a:moveTo>
                    <a:cubicBezTo>
                      <a:pt x="50" y="54"/>
                      <a:pt x="57" y="61"/>
                      <a:pt x="57" y="70"/>
                    </a:cubicBezTo>
                    <a:cubicBezTo>
                      <a:pt x="57" y="78"/>
                      <a:pt x="50" y="85"/>
                      <a:pt x="42" y="85"/>
                    </a:cubicBezTo>
                    <a:cubicBezTo>
                      <a:pt x="33" y="85"/>
                      <a:pt x="26" y="78"/>
                      <a:pt x="26" y="70"/>
                    </a:cubicBezTo>
                    <a:cubicBezTo>
                      <a:pt x="26" y="61"/>
                      <a:pt x="33" y="54"/>
                      <a:pt x="42" y="54"/>
                    </a:cubicBezTo>
                    <a:close/>
                    <a:moveTo>
                      <a:pt x="40" y="154"/>
                    </a:moveTo>
                    <a:cubicBezTo>
                      <a:pt x="30" y="154"/>
                      <a:pt x="21" y="146"/>
                      <a:pt x="21" y="135"/>
                    </a:cubicBezTo>
                    <a:cubicBezTo>
                      <a:pt x="21" y="124"/>
                      <a:pt x="30" y="115"/>
                      <a:pt x="40" y="115"/>
                    </a:cubicBezTo>
                    <a:cubicBezTo>
                      <a:pt x="51" y="115"/>
                      <a:pt x="60" y="124"/>
                      <a:pt x="60" y="135"/>
                    </a:cubicBezTo>
                    <a:cubicBezTo>
                      <a:pt x="60" y="146"/>
                      <a:pt x="51" y="154"/>
                      <a:pt x="40" y="154"/>
                    </a:cubicBezTo>
                    <a:close/>
                    <a:moveTo>
                      <a:pt x="89" y="70"/>
                    </a:moveTo>
                    <a:cubicBezTo>
                      <a:pt x="96" y="70"/>
                      <a:pt x="102" y="76"/>
                      <a:pt x="102" y="83"/>
                    </a:cubicBezTo>
                    <a:cubicBezTo>
                      <a:pt x="102" y="90"/>
                      <a:pt x="96" y="96"/>
                      <a:pt x="89" y="96"/>
                    </a:cubicBezTo>
                    <a:cubicBezTo>
                      <a:pt x="82" y="96"/>
                      <a:pt x="76" y="90"/>
                      <a:pt x="76" y="83"/>
                    </a:cubicBezTo>
                    <a:cubicBezTo>
                      <a:pt x="76" y="76"/>
                      <a:pt x="82" y="70"/>
                      <a:pt x="89" y="70"/>
                    </a:cubicBezTo>
                    <a:close/>
                    <a:moveTo>
                      <a:pt x="76" y="133"/>
                    </a:moveTo>
                    <a:cubicBezTo>
                      <a:pt x="76" y="126"/>
                      <a:pt x="82" y="120"/>
                      <a:pt x="89" y="120"/>
                    </a:cubicBezTo>
                    <a:cubicBezTo>
                      <a:pt x="96" y="120"/>
                      <a:pt x="102" y="126"/>
                      <a:pt x="102" y="133"/>
                    </a:cubicBezTo>
                    <a:cubicBezTo>
                      <a:pt x="102" y="140"/>
                      <a:pt x="96" y="146"/>
                      <a:pt x="89" y="146"/>
                    </a:cubicBezTo>
                    <a:cubicBezTo>
                      <a:pt x="82" y="146"/>
                      <a:pt x="76" y="140"/>
                      <a:pt x="76" y="133"/>
                    </a:cubicBezTo>
                    <a:close/>
                    <a:moveTo>
                      <a:pt x="117" y="183"/>
                    </a:moveTo>
                    <a:cubicBezTo>
                      <a:pt x="117" y="191"/>
                      <a:pt x="110" y="198"/>
                      <a:pt x="102" y="198"/>
                    </a:cubicBezTo>
                    <a:cubicBezTo>
                      <a:pt x="94" y="198"/>
                      <a:pt x="87" y="191"/>
                      <a:pt x="87" y="183"/>
                    </a:cubicBezTo>
                    <a:cubicBezTo>
                      <a:pt x="87" y="175"/>
                      <a:pt x="94" y="168"/>
                      <a:pt x="102" y="168"/>
                    </a:cubicBezTo>
                    <a:cubicBezTo>
                      <a:pt x="110" y="168"/>
                      <a:pt x="117" y="175"/>
                      <a:pt x="117" y="183"/>
                    </a:cubicBezTo>
                    <a:close/>
                    <a:moveTo>
                      <a:pt x="106" y="55"/>
                    </a:moveTo>
                    <a:cubicBezTo>
                      <a:pt x="96" y="55"/>
                      <a:pt x="88" y="46"/>
                      <a:pt x="88" y="36"/>
                    </a:cubicBezTo>
                    <a:cubicBezTo>
                      <a:pt x="88" y="26"/>
                      <a:pt x="96" y="18"/>
                      <a:pt x="106" y="18"/>
                    </a:cubicBezTo>
                    <a:cubicBezTo>
                      <a:pt x="116" y="18"/>
                      <a:pt x="125" y="26"/>
                      <a:pt x="125" y="36"/>
                    </a:cubicBezTo>
                    <a:cubicBezTo>
                      <a:pt x="125" y="46"/>
                      <a:pt x="116" y="55"/>
                      <a:pt x="106" y="55"/>
                    </a:cubicBezTo>
                    <a:close/>
                    <a:moveTo>
                      <a:pt x="139" y="49"/>
                    </a:moveTo>
                    <a:cubicBezTo>
                      <a:pt x="139" y="42"/>
                      <a:pt x="145" y="36"/>
                      <a:pt x="152" y="36"/>
                    </a:cubicBezTo>
                    <a:cubicBezTo>
                      <a:pt x="159" y="36"/>
                      <a:pt x="165" y="42"/>
                      <a:pt x="165" y="49"/>
                    </a:cubicBezTo>
                    <a:cubicBezTo>
                      <a:pt x="165" y="56"/>
                      <a:pt x="159" y="62"/>
                      <a:pt x="152" y="62"/>
                    </a:cubicBezTo>
                    <a:cubicBezTo>
                      <a:pt x="145" y="62"/>
                      <a:pt x="139" y="56"/>
                      <a:pt x="139" y="49"/>
                    </a:cubicBezTo>
                    <a:close/>
                    <a:moveTo>
                      <a:pt x="175" y="112"/>
                    </a:moveTo>
                    <a:cubicBezTo>
                      <a:pt x="165" y="112"/>
                      <a:pt x="157" y="105"/>
                      <a:pt x="157" y="95"/>
                    </a:cubicBezTo>
                    <a:cubicBezTo>
                      <a:pt x="157" y="85"/>
                      <a:pt x="165" y="77"/>
                      <a:pt x="175" y="77"/>
                    </a:cubicBezTo>
                    <a:cubicBezTo>
                      <a:pt x="185" y="77"/>
                      <a:pt x="193" y="85"/>
                      <a:pt x="193" y="95"/>
                    </a:cubicBezTo>
                    <a:cubicBezTo>
                      <a:pt x="193" y="105"/>
                      <a:pt x="185" y="112"/>
                      <a:pt x="175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480"/>
              <p:cNvSpPr>
                <a:spLocks/>
              </p:cNvSpPr>
              <p:nvPr/>
            </p:nvSpPr>
            <p:spPr bwMode="auto">
              <a:xfrm>
                <a:off x="3736265" y="7687627"/>
                <a:ext cx="98425" cy="96838"/>
              </a:xfrm>
              <a:custGeom>
                <a:avLst/>
                <a:gdLst>
                  <a:gd name="T0" fmla="*/ 90 w 103"/>
                  <a:gd name="T1" fmla="*/ 0 h 100"/>
                  <a:gd name="T2" fmla="*/ 0 w 103"/>
                  <a:gd name="T3" fmla="*/ 87 h 100"/>
                  <a:gd name="T4" fmla="*/ 3 w 103"/>
                  <a:gd name="T5" fmla="*/ 100 h 100"/>
                  <a:gd name="T6" fmla="*/ 103 w 103"/>
                  <a:gd name="T7" fmla="*/ 4 h 100"/>
                  <a:gd name="T8" fmla="*/ 90 w 103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0">
                    <a:moveTo>
                      <a:pt x="90" y="0"/>
                    </a:moveTo>
                    <a:cubicBezTo>
                      <a:pt x="79" y="44"/>
                      <a:pt x="44" y="78"/>
                      <a:pt x="0" y="87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53" y="90"/>
                      <a:pt x="92" y="52"/>
                      <a:pt x="103" y="4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481"/>
              <p:cNvSpPr>
                <a:spLocks noEditPoints="1"/>
              </p:cNvSpPr>
              <p:nvPr/>
            </p:nvSpPr>
            <p:spPr bwMode="auto">
              <a:xfrm>
                <a:off x="3714040" y="7660640"/>
                <a:ext cx="100013" cy="101600"/>
              </a:xfrm>
              <a:custGeom>
                <a:avLst/>
                <a:gdLst>
                  <a:gd name="T0" fmla="*/ 104 w 104"/>
                  <a:gd name="T1" fmla="*/ 25 h 105"/>
                  <a:gd name="T2" fmla="*/ 27 w 104"/>
                  <a:gd name="T3" fmla="*/ 7 h 105"/>
                  <a:gd name="T4" fmla="*/ 23 w 104"/>
                  <a:gd name="T5" fmla="*/ 8 h 105"/>
                  <a:gd name="T6" fmla="*/ 14 w 104"/>
                  <a:gd name="T7" fmla="*/ 4 h 105"/>
                  <a:gd name="T8" fmla="*/ 0 w 104"/>
                  <a:gd name="T9" fmla="*/ 0 h 105"/>
                  <a:gd name="T10" fmla="*/ 22 w 104"/>
                  <a:gd name="T11" fmla="*/ 105 h 105"/>
                  <a:gd name="T12" fmla="*/ 104 w 104"/>
                  <a:gd name="T13" fmla="*/ 25 h 105"/>
                  <a:gd name="T14" fmla="*/ 73 w 104"/>
                  <a:gd name="T15" fmla="*/ 20 h 105"/>
                  <a:gd name="T16" fmla="*/ 84 w 104"/>
                  <a:gd name="T17" fmla="*/ 31 h 105"/>
                  <a:gd name="T18" fmla="*/ 73 w 104"/>
                  <a:gd name="T19" fmla="*/ 42 h 105"/>
                  <a:gd name="T20" fmla="*/ 62 w 104"/>
                  <a:gd name="T21" fmla="*/ 31 h 105"/>
                  <a:gd name="T22" fmla="*/ 73 w 104"/>
                  <a:gd name="T23" fmla="*/ 20 h 105"/>
                  <a:gd name="T24" fmla="*/ 31 w 104"/>
                  <a:gd name="T25" fmla="*/ 62 h 105"/>
                  <a:gd name="T26" fmla="*/ 13 w 104"/>
                  <a:gd name="T27" fmla="*/ 43 h 105"/>
                  <a:gd name="T28" fmla="*/ 31 w 104"/>
                  <a:gd name="T29" fmla="*/ 24 h 105"/>
                  <a:gd name="T30" fmla="*/ 50 w 104"/>
                  <a:gd name="T31" fmla="*/ 43 h 105"/>
                  <a:gd name="T32" fmla="*/ 31 w 104"/>
                  <a:gd name="T33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5">
                    <a:moveTo>
                      <a:pt x="104" y="25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4" y="8"/>
                      <a:pt x="23" y="8"/>
                    </a:cubicBezTo>
                    <a:cubicBezTo>
                      <a:pt x="19" y="8"/>
                      <a:pt x="16" y="6"/>
                      <a:pt x="1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62" y="97"/>
                      <a:pt x="94" y="65"/>
                      <a:pt x="104" y="25"/>
                    </a:cubicBezTo>
                    <a:close/>
                    <a:moveTo>
                      <a:pt x="73" y="20"/>
                    </a:moveTo>
                    <a:cubicBezTo>
                      <a:pt x="79" y="20"/>
                      <a:pt x="84" y="25"/>
                      <a:pt x="84" y="31"/>
                    </a:cubicBezTo>
                    <a:cubicBezTo>
                      <a:pt x="84" y="37"/>
                      <a:pt x="79" y="42"/>
                      <a:pt x="73" y="42"/>
                    </a:cubicBezTo>
                    <a:cubicBezTo>
                      <a:pt x="67" y="42"/>
                      <a:pt x="62" y="37"/>
                      <a:pt x="62" y="31"/>
                    </a:cubicBezTo>
                    <a:cubicBezTo>
                      <a:pt x="62" y="25"/>
                      <a:pt x="67" y="20"/>
                      <a:pt x="73" y="20"/>
                    </a:cubicBezTo>
                    <a:close/>
                    <a:moveTo>
                      <a:pt x="31" y="62"/>
                    </a:moveTo>
                    <a:cubicBezTo>
                      <a:pt x="21" y="62"/>
                      <a:pt x="13" y="53"/>
                      <a:pt x="13" y="43"/>
                    </a:cubicBezTo>
                    <a:cubicBezTo>
                      <a:pt x="13" y="33"/>
                      <a:pt x="21" y="24"/>
                      <a:pt x="31" y="24"/>
                    </a:cubicBezTo>
                    <a:cubicBezTo>
                      <a:pt x="42" y="24"/>
                      <a:pt x="50" y="33"/>
                      <a:pt x="50" y="43"/>
                    </a:cubicBezTo>
                    <a:cubicBezTo>
                      <a:pt x="50" y="53"/>
                      <a:pt x="42" y="62"/>
                      <a:pt x="3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7255377" y="2300717"/>
            <a:ext cx="2361895" cy="2770939"/>
            <a:chOff x="7255527" y="2300715"/>
            <a:chExt cx="2362202" cy="2770939"/>
          </a:xfrm>
        </p:grpSpPr>
        <p:sp>
          <p:nvSpPr>
            <p:cNvPr id="14" name="椭圆 13"/>
            <p:cNvSpPr/>
            <p:nvPr/>
          </p:nvSpPr>
          <p:spPr>
            <a:xfrm>
              <a:off x="8109507" y="4385854"/>
              <a:ext cx="685800" cy="68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55527" y="3193267"/>
              <a:ext cx="2362202" cy="674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微软雅黑" pitchFamily="34" charset="-122"/>
                </a:rPr>
                <a:t>在此录入上述图表的综合描述说明，在此录入上述图表的综合描述说明。在此录入上述图表的描述说明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318373" y="2823935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</a:rPr>
                <a:t>点击此处添加标题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436628" y="4093157"/>
              <a:ext cx="0" cy="498620"/>
            </a:xfrm>
            <a:prstGeom prst="line">
              <a:avLst/>
            </a:prstGeom>
            <a:ln w="12700">
              <a:solidFill>
                <a:schemeClr val="accent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8089899" y="2300715"/>
              <a:ext cx="704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olidFill>
                    <a:schemeClr val="accent3"/>
                  </a:solidFill>
                </a:rPr>
                <a:t>9%</a:t>
              </a:r>
              <a:endParaRPr lang="zh-CN" altLang="en-US" sz="2800">
                <a:solidFill>
                  <a:schemeClr val="accent3"/>
                </a:solidFill>
              </a:endParaRPr>
            </a:p>
          </p:txBody>
        </p:sp>
        <p:sp>
          <p:nvSpPr>
            <p:cNvPr id="35" name="Freeform 493"/>
            <p:cNvSpPr>
              <a:spLocks/>
            </p:cNvSpPr>
            <p:nvPr/>
          </p:nvSpPr>
          <p:spPr bwMode="auto">
            <a:xfrm>
              <a:off x="8319851" y="4589848"/>
              <a:ext cx="265113" cy="277813"/>
            </a:xfrm>
            <a:custGeom>
              <a:avLst/>
              <a:gdLst>
                <a:gd name="T0" fmla="*/ 69 w 275"/>
                <a:gd name="T1" fmla="*/ 169 h 287"/>
                <a:gd name="T2" fmla="*/ 103 w 275"/>
                <a:gd name="T3" fmla="*/ 135 h 287"/>
                <a:gd name="T4" fmla="*/ 124 w 275"/>
                <a:gd name="T5" fmla="*/ 156 h 287"/>
                <a:gd name="T6" fmla="*/ 124 w 275"/>
                <a:gd name="T7" fmla="*/ 224 h 287"/>
                <a:gd name="T8" fmla="*/ 124 w 275"/>
                <a:gd name="T9" fmla="*/ 225 h 287"/>
                <a:gd name="T10" fmla="*/ 117 w 275"/>
                <a:gd name="T11" fmla="*/ 256 h 287"/>
                <a:gd name="T12" fmla="*/ 103 w 275"/>
                <a:gd name="T13" fmla="*/ 261 h 287"/>
                <a:gd name="T14" fmla="*/ 87 w 275"/>
                <a:gd name="T15" fmla="*/ 255 h 287"/>
                <a:gd name="T16" fmla="*/ 82 w 275"/>
                <a:gd name="T17" fmla="*/ 237 h 287"/>
                <a:gd name="T18" fmla="*/ 71 w 275"/>
                <a:gd name="T19" fmla="*/ 222 h 287"/>
                <a:gd name="T20" fmla="*/ 56 w 275"/>
                <a:gd name="T21" fmla="*/ 234 h 287"/>
                <a:gd name="T22" fmla="*/ 67 w 275"/>
                <a:gd name="T23" fmla="*/ 273 h 287"/>
                <a:gd name="T24" fmla="*/ 103 w 275"/>
                <a:gd name="T25" fmla="*/ 287 h 287"/>
                <a:gd name="T26" fmla="*/ 136 w 275"/>
                <a:gd name="T27" fmla="*/ 274 h 287"/>
                <a:gd name="T28" fmla="*/ 151 w 275"/>
                <a:gd name="T29" fmla="*/ 224 h 287"/>
                <a:gd name="T30" fmla="*/ 151 w 275"/>
                <a:gd name="T31" fmla="*/ 156 h 287"/>
                <a:gd name="T32" fmla="*/ 172 w 275"/>
                <a:gd name="T33" fmla="*/ 135 h 287"/>
                <a:gd name="T34" fmla="*/ 206 w 275"/>
                <a:gd name="T35" fmla="*/ 169 h 287"/>
                <a:gd name="T36" fmla="*/ 241 w 275"/>
                <a:gd name="T37" fmla="*/ 135 h 287"/>
                <a:gd name="T38" fmla="*/ 273 w 275"/>
                <a:gd name="T39" fmla="*/ 167 h 287"/>
                <a:gd name="T40" fmla="*/ 275 w 275"/>
                <a:gd name="T41" fmla="*/ 142 h 287"/>
                <a:gd name="T42" fmla="*/ 147 w 275"/>
                <a:gd name="T43" fmla="*/ 24 h 287"/>
                <a:gd name="T44" fmla="*/ 147 w 275"/>
                <a:gd name="T45" fmla="*/ 9 h 287"/>
                <a:gd name="T46" fmla="*/ 138 w 275"/>
                <a:gd name="T47" fmla="*/ 0 h 287"/>
                <a:gd name="T48" fmla="*/ 128 w 275"/>
                <a:gd name="T49" fmla="*/ 9 h 287"/>
                <a:gd name="T50" fmla="*/ 128 w 275"/>
                <a:gd name="T51" fmla="*/ 24 h 287"/>
                <a:gd name="T52" fmla="*/ 0 w 275"/>
                <a:gd name="T53" fmla="*/ 142 h 287"/>
                <a:gd name="T54" fmla="*/ 3 w 275"/>
                <a:gd name="T55" fmla="*/ 167 h 287"/>
                <a:gd name="T56" fmla="*/ 35 w 275"/>
                <a:gd name="T57" fmla="*/ 135 h 287"/>
                <a:gd name="T58" fmla="*/ 69 w 275"/>
                <a:gd name="T59" fmla="*/ 16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5" h="287">
                  <a:moveTo>
                    <a:pt x="69" y="169"/>
                  </a:moveTo>
                  <a:cubicBezTo>
                    <a:pt x="103" y="135"/>
                    <a:pt x="103" y="135"/>
                    <a:pt x="103" y="135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4" y="224"/>
                    <a:pt x="124" y="224"/>
                    <a:pt x="124" y="224"/>
                  </a:cubicBezTo>
                  <a:cubicBezTo>
                    <a:pt x="124" y="225"/>
                    <a:pt x="124" y="225"/>
                    <a:pt x="124" y="225"/>
                  </a:cubicBezTo>
                  <a:cubicBezTo>
                    <a:pt x="125" y="231"/>
                    <a:pt x="124" y="247"/>
                    <a:pt x="117" y="256"/>
                  </a:cubicBezTo>
                  <a:cubicBezTo>
                    <a:pt x="115" y="258"/>
                    <a:pt x="111" y="261"/>
                    <a:pt x="103" y="261"/>
                  </a:cubicBezTo>
                  <a:cubicBezTo>
                    <a:pt x="96" y="261"/>
                    <a:pt x="91" y="259"/>
                    <a:pt x="87" y="255"/>
                  </a:cubicBezTo>
                  <a:cubicBezTo>
                    <a:pt x="82" y="250"/>
                    <a:pt x="82" y="240"/>
                    <a:pt x="82" y="237"/>
                  </a:cubicBezTo>
                  <a:cubicBezTo>
                    <a:pt x="83" y="230"/>
                    <a:pt x="78" y="223"/>
                    <a:pt x="71" y="222"/>
                  </a:cubicBezTo>
                  <a:cubicBezTo>
                    <a:pt x="63" y="222"/>
                    <a:pt x="57" y="227"/>
                    <a:pt x="56" y="234"/>
                  </a:cubicBezTo>
                  <a:cubicBezTo>
                    <a:pt x="56" y="237"/>
                    <a:pt x="54" y="258"/>
                    <a:pt x="67" y="273"/>
                  </a:cubicBezTo>
                  <a:cubicBezTo>
                    <a:pt x="73" y="279"/>
                    <a:pt x="84" y="287"/>
                    <a:pt x="103" y="287"/>
                  </a:cubicBezTo>
                  <a:cubicBezTo>
                    <a:pt x="117" y="287"/>
                    <a:pt x="128" y="283"/>
                    <a:pt x="136" y="274"/>
                  </a:cubicBezTo>
                  <a:cubicBezTo>
                    <a:pt x="152" y="256"/>
                    <a:pt x="151" y="229"/>
                    <a:pt x="151" y="224"/>
                  </a:cubicBezTo>
                  <a:cubicBezTo>
                    <a:pt x="151" y="156"/>
                    <a:pt x="151" y="156"/>
                    <a:pt x="151" y="156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206" y="169"/>
                    <a:pt x="206" y="169"/>
                    <a:pt x="206" y="169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73" y="167"/>
                    <a:pt x="273" y="167"/>
                    <a:pt x="273" y="167"/>
                  </a:cubicBezTo>
                  <a:cubicBezTo>
                    <a:pt x="274" y="159"/>
                    <a:pt x="275" y="151"/>
                    <a:pt x="275" y="142"/>
                  </a:cubicBezTo>
                  <a:cubicBezTo>
                    <a:pt x="275" y="109"/>
                    <a:pt x="243" y="29"/>
                    <a:pt x="147" y="24"/>
                  </a:cubicBezTo>
                  <a:cubicBezTo>
                    <a:pt x="147" y="9"/>
                    <a:pt x="147" y="9"/>
                    <a:pt x="147" y="9"/>
                  </a:cubicBezTo>
                  <a:cubicBezTo>
                    <a:pt x="147" y="4"/>
                    <a:pt x="143" y="0"/>
                    <a:pt x="138" y="0"/>
                  </a:cubicBezTo>
                  <a:cubicBezTo>
                    <a:pt x="133" y="0"/>
                    <a:pt x="128" y="4"/>
                    <a:pt x="128" y="9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33" y="29"/>
                    <a:pt x="0" y="109"/>
                    <a:pt x="0" y="142"/>
                  </a:cubicBezTo>
                  <a:cubicBezTo>
                    <a:pt x="0" y="150"/>
                    <a:pt x="1" y="159"/>
                    <a:pt x="3" y="167"/>
                  </a:cubicBezTo>
                  <a:cubicBezTo>
                    <a:pt x="35" y="135"/>
                    <a:pt x="35" y="135"/>
                    <a:pt x="35" y="135"/>
                  </a:cubicBezTo>
                  <a:lnTo>
                    <a:pt x="69" y="1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标题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性能测试方案</a:t>
            </a:r>
          </a:p>
        </p:txBody>
      </p:sp>
    </p:spTree>
    <p:extLst>
      <p:ext uri="{BB962C8B-B14F-4D97-AF65-F5344CB8AC3E}">
        <p14:creationId xmlns:p14="http://schemas.microsoft.com/office/powerpoint/2010/main" val="138540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487 0.38449 C -0.80586 0.33033 -0.73412 0.22292 -0.66745 0.22246 C -0.60091 0.22223 -0.53529 0.39746 -0.475 0.38195 C -0.42865 0.4257 -0.35287 0.10556 -0.32175 0.15 C -0.30326 0.12153 -0.19506 0.38681 -0.17214 0.33681 C -0.15248 0.38866 -0.05729 0.12755 -0.00625 0.00926 " pathEditMode="relative" rAng="0" ptsTypes="AAAAAA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24" y="-186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480251" y="238193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400" b="1" dirty="0">
                <a:solidFill>
                  <a:srgbClr val="2C8E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技能提升</a:t>
            </a:r>
          </a:p>
        </p:txBody>
      </p:sp>
      <p:sp>
        <p:nvSpPr>
          <p:cNvPr id="17" name="01"/>
          <p:cNvSpPr txBox="1"/>
          <p:nvPr/>
        </p:nvSpPr>
        <p:spPr>
          <a:xfrm>
            <a:off x="3309922" y="2134882"/>
            <a:ext cx="2195043" cy="21236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altLang="zh-CN" sz="138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5480251" y="3151367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用例设计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480251" y="358792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测试效率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69200" y="3196711"/>
            <a:ext cx="1767535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en-US" altLang="zh-CN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69200" y="3633265"/>
            <a:ext cx="166744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总结和培训</a:t>
            </a:r>
          </a:p>
        </p:txBody>
      </p:sp>
    </p:spTree>
    <p:extLst>
      <p:ext uri="{BB962C8B-B14F-4D97-AF65-F5344CB8AC3E}">
        <p14:creationId xmlns:p14="http://schemas.microsoft.com/office/powerpoint/2010/main" val="389396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0" grpId="0"/>
      <p:bldP spid="11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7531" y="1743987"/>
            <a:ext cx="3526405" cy="3526401"/>
            <a:chOff x="1026870" y="1743767"/>
            <a:chExt cx="3526864" cy="3526860"/>
          </a:xfrm>
        </p:grpSpPr>
        <p:sp>
          <p:nvSpPr>
            <p:cNvPr id="19" name="Shape 1803"/>
            <p:cNvSpPr/>
            <p:nvPr/>
          </p:nvSpPr>
          <p:spPr>
            <a:xfrm>
              <a:off x="1026870" y="1743767"/>
              <a:ext cx="3526864" cy="3526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Shape 1808"/>
            <p:cNvSpPr/>
            <p:nvPr/>
          </p:nvSpPr>
          <p:spPr>
            <a:xfrm>
              <a:off x="2177465" y="2044895"/>
              <a:ext cx="121920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1" tIns="60951" rIns="60951" bIns="60951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50%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64097" y="2817118"/>
            <a:ext cx="2453271" cy="2453270"/>
            <a:chOff x="1563506" y="2817038"/>
            <a:chExt cx="2453590" cy="2453589"/>
          </a:xfrm>
        </p:grpSpPr>
        <p:sp>
          <p:nvSpPr>
            <p:cNvPr id="20" name="Shape 1804"/>
            <p:cNvSpPr/>
            <p:nvPr/>
          </p:nvSpPr>
          <p:spPr>
            <a:xfrm>
              <a:off x="1563506" y="2817038"/>
              <a:ext cx="2453590" cy="2453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Shape 1807"/>
            <p:cNvSpPr/>
            <p:nvPr/>
          </p:nvSpPr>
          <p:spPr>
            <a:xfrm>
              <a:off x="2177465" y="2984695"/>
              <a:ext cx="121920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1" tIns="60951" rIns="60951" bIns="60951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35%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955874" y="3600674"/>
            <a:ext cx="1669713" cy="1669715"/>
            <a:chOff x="1955334" y="3600696"/>
            <a:chExt cx="1669930" cy="1669932"/>
          </a:xfrm>
        </p:grpSpPr>
        <p:sp>
          <p:nvSpPr>
            <p:cNvPr id="21" name="Shape 1805"/>
            <p:cNvSpPr/>
            <p:nvPr/>
          </p:nvSpPr>
          <p:spPr>
            <a:xfrm>
              <a:off x="1955334" y="3600696"/>
              <a:ext cx="1669930" cy="166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806"/>
            <p:cNvSpPr/>
            <p:nvPr/>
          </p:nvSpPr>
          <p:spPr>
            <a:xfrm>
              <a:off x="2177465" y="3881705"/>
              <a:ext cx="121920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60951" tIns="60951" rIns="60951" bIns="60951" numCol="1" anchor="t">
              <a:spAutoFit/>
            </a:bodyPr>
            <a:lstStyle>
              <a:lvl1pPr algn="ctr">
                <a:spcBef>
                  <a:spcPts val="400"/>
                </a:spcBef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15%</a:t>
              </a:r>
            </a:p>
          </p:txBody>
        </p:sp>
      </p:grpSp>
      <p:grpSp>
        <p:nvGrpSpPr>
          <p:cNvPr id="27" name="Group 1832"/>
          <p:cNvGrpSpPr/>
          <p:nvPr/>
        </p:nvGrpSpPr>
        <p:grpSpPr>
          <a:xfrm>
            <a:off x="7835109" y="3142585"/>
            <a:ext cx="502412" cy="502412"/>
            <a:chOff x="0" y="0"/>
            <a:chExt cx="376857" cy="376857"/>
          </a:xfrm>
          <a:solidFill>
            <a:schemeClr val="accent1"/>
          </a:solidFill>
        </p:grpSpPr>
        <p:sp>
          <p:nvSpPr>
            <p:cNvPr id="28" name="Shape 1813"/>
            <p:cNvSpPr/>
            <p:nvPr/>
          </p:nvSpPr>
          <p:spPr>
            <a:xfrm>
              <a:off x="-1" y="-1"/>
              <a:ext cx="376859" cy="37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7951" y="7646"/>
                  </a:moveTo>
                  <a:cubicBezTo>
                    <a:pt x="18069" y="7639"/>
                    <a:pt x="18121" y="7531"/>
                    <a:pt x="18225" y="7500"/>
                  </a:cubicBezTo>
                  <a:cubicBezTo>
                    <a:pt x="18420" y="7442"/>
                    <a:pt x="18352" y="7564"/>
                    <a:pt x="18447" y="7660"/>
                  </a:cubicBezTo>
                  <a:cubicBezTo>
                    <a:pt x="18529" y="7660"/>
                    <a:pt x="18346" y="7716"/>
                    <a:pt x="18334" y="7716"/>
                  </a:cubicBezTo>
                  <a:cubicBezTo>
                    <a:pt x="18252" y="7747"/>
                    <a:pt x="18257" y="7731"/>
                    <a:pt x="18192" y="7731"/>
                  </a:cubicBezTo>
                  <a:cubicBezTo>
                    <a:pt x="18166" y="7764"/>
                    <a:pt x="18232" y="7915"/>
                    <a:pt x="18248" y="7915"/>
                  </a:cubicBezTo>
                  <a:cubicBezTo>
                    <a:pt x="18307" y="8002"/>
                    <a:pt x="18338" y="7946"/>
                    <a:pt x="18332" y="8076"/>
                  </a:cubicBezTo>
                  <a:cubicBezTo>
                    <a:pt x="18326" y="8193"/>
                    <a:pt x="18422" y="8085"/>
                    <a:pt x="18461" y="8085"/>
                  </a:cubicBezTo>
                  <a:cubicBezTo>
                    <a:pt x="18461" y="8156"/>
                    <a:pt x="18566" y="8214"/>
                    <a:pt x="18574" y="8297"/>
                  </a:cubicBezTo>
                  <a:cubicBezTo>
                    <a:pt x="18528" y="8303"/>
                    <a:pt x="18423" y="8283"/>
                    <a:pt x="18404" y="8297"/>
                  </a:cubicBezTo>
                  <a:cubicBezTo>
                    <a:pt x="18411" y="8380"/>
                    <a:pt x="18461" y="8380"/>
                    <a:pt x="18461" y="8453"/>
                  </a:cubicBezTo>
                  <a:cubicBezTo>
                    <a:pt x="18549" y="8453"/>
                    <a:pt x="18392" y="8680"/>
                    <a:pt x="18546" y="8680"/>
                  </a:cubicBezTo>
                  <a:cubicBezTo>
                    <a:pt x="18510" y="8823"/>
                    <a:pt x="18267" y="8774"/>
                    <a:pt x="18234" y="8638"/>
                  </a:cubicBezTo>
                  <a:cubicBezTo>
                    <a:pt x="17995" y="8584"/>
                    <a:pt x="18122" y="8416"/>
                    <a:pt x="18114" y="8284"/>
                  </a:cubicBezTo>
                  <a:cubicBezTo>
                    <a:pt x="18104" y="8108"/>
                    <a:pt x="17951" y="8050"/>
                    <a:pt x="17951" y="7915"/>
                  </a:cubicBezTo>
                  <a:cubicBezTo>
                    <a:pt x="17826" y="7915"/>
                    <a:pt x="17951" y="7670"/>
                    <a:pt x="17951" y="7646"/>
                  </a:cubicBezTo>
                  <a:close/>
                  <a:moveTo>
                    <a:pt x="17869" y="15860"/>
                  </a:moveTo>
                  <a:cubicBezTo>
                    <a:pt x="17880" y="15711"/>
                    <a:pt x="17855" y="15455"/>
                    <a:pt x="17923" y="15455"/>
                  </a:cubicBezTo>
                  <a:cubicBezTo>
                    <a:pt x="17923" y="15341"/>
                    <a:pt x="17986" y="15185"/>
                    <a:pt x="17994" y="15044"/>
                  </a:cubicBezTo>
                  <a:cubicBezTo>
                    <a:pt x="18017" y="15044"/>
                    <a:pt x="18041" y="15044"/>
                    <a:pt x="18065" y="15044"/>
                  </a:cubicBezTo>
                  <a:cubicBezTo>
                    <a:pt x="18065" y="15015"/>
                    <a:pt x="18058" y="14913"/>
                    <a:pt x="18107" y="14888"/>
                  </a:cubicBezTo>
                  <a:cubicBezTo>
                    <a:pt x="18107" y="14812"/>
                    <a:pt x="18303" y="14778"/>
                    <a:pt x="18192" y="14676"/>
                  </a:cubicBezTo>
                  <a:cubicBezTo>
                    <a:pt x="18145" y="14660"/>
                    <a:pt x="18107" y="14451"/>
                    <a:pt x="18107" y="14378"/>
                  </a:cubicBezTo>
                  <a:cubicBezTo>
                    <a:pt x="18046" y="14439"/>
                    <a:pt x="18138" y="14619"/>
                    <a:pt x="17994" y="14619"/>
                  </a:cubicBezTo>
                  <a:cubicBezTo>
                    <a:pt x="17994" y="14447"/>
                    <a:pt x="17802" y="14718"/>
                    <a:pt x="17966" y="14718"/>
                  </a:cubicBezTo>
                  <a:cubicBezTo>
                    <a:pt x="17966" y="14874"/>
                    <a:pt x="17765" y="14803"/>
                    <a:pt x="17696" y="14761"/>
                  </a:cubicBezTo>
                  <a:cubicBezTo>
                    <a:pt x="17662" y="14847"/>
                    <a:pt x="17637" y="14882"/>
                    <a:pt x="17739" y="14903"/>
                  </a:cubicBezTo>
                  <a:cubicBezTo>
                    <a:pt x="17698" y="15025"/>
                    <a:pt x="17655" y="14946"/>
                    <a:pt x="17597" y="14903"/>
                  </a:cubicBezTo>
                  <a:cubicBezTo>
                    <a:pt x="17540" y="15073"/>
                    <a:pt x="17410" y="16061"/>
                    <a:pt x="17786" y="15978"/>
                  </a:cubicBezTo>
                  <a:cubicBezTo>
                    <a:pt x="16200" y="18114"/>
                    <a:pt x="13659" y="19500"/>
                    <a:pt x="10800" y="19500"/>
                  </a:cubicBezTo>
                  <a:cubicBezTo>
                    <a:pt x="6003" y="19500"/>
                    <a:pt x="2100" y="15597"/>
                    <a:pt x="2100" y="10800"/>
                  </a:cubicBezTo>
                  <a:cubicBezTo>
                    <a:pt x="2100" y="9473"/>
                    <a:pt x="2400" y="8214"/>
                    <a:pt x="2934" y="7088"/>
                  </a:cubicBezTo>
                  <a:cubicBezTo>
                    <a:pt x="2934" y="7089"/>
                    <a:pt x="2936" y="7091"/>
                    <a:pt x="2936" y="7093"/>
                  </a:cubicBezTo>
                  <a:cubicBezTo>
                    <a:pt x="3188" y="7294"/>
                    <a:pt x="3192" y="7631"/>
                    <a:pt x="3192" y="7901"/>
                  </a:cubicBezTo>
                  <a:cubicBezTo>
                    <a:pt x="3158" y="8054"/>
                    <a:pt x="3234" y="8236"/>
                    <a:pt x="3234" y="8383"/>
                  </a:cubicBezTo>
                  <a:cubicBezTo>
                    <a:pt x="3305" y="8418"/>
                    <a:pt x="3432" y="8638"/>
                    <a:pt x="3432" y="8709"/>
                  </a:cubicBezTo>
                  <a:cubicBezTo>
                    <a:pt x="3435" y="8709"/>
                    <a:pt x="3594" y="8932"/>
                    <a:pt x="3603" y="8949"/>
                  </a:cubicBezTo>
                  <a:cubicBezTo>
                    <a:pt x="3792" y="8949"/>
                    <a:pt x="3886" y="9032"/>
                    <a:pt x="3886" y="9205"/>
                  </a:cubicBezTo>
                  <a:cubicBezTo>
                    <a:pt x="3876" y="9205"/>
                    <a:pt x="4000" y="9469"/>
                    <a:pt x="4042" y="9502"/>
                  </a:cubicBezTo>
                  <a:cubicBezTo>
                    <a:pt x="4042" y="9577"/>
                    <a:pt x="4155" y="9849"/>
                    <a:pt x="4226" y="9885"/>
                  </a:cubicBezTo>
                  <a:cubicBezTo>
                    <a:pt x="4226" y="10115"/>
                    <a:pt x="4784" y="10484"/>
                    <a:pt x="4465" y="9943"/>
                  </a:cubicBezTo>
                  <a:cubicBezTo>
                    <a:pt x="4436" y="9894"/>
                    <a:pt x="4289" y="9616"/>
                    <a:pt x="4255" y="9616"/>
                  </a:cubicBezTo>
                  <a:cubicBezTo>
                    <a:pt x="4255" y="9525"/>
                    <a:pt x="4068" y="9420"/>
                    <a:pt x="4090" y="9342"/>
                  </a:cubicBezTo>
                  <a:cubicBezTo>
                    <a:pt x="4124" y="9221"/>
                    <a:pt x="4340" y="9498"/>
                    <a:pt x="4340" y="9559"/>
                  </a:cubicBezTo>
                  <a:cubicBezTo>
                    <a:pt x="4371" y="9559"/>
                    <a:pt x="4453" y="9741"/>
                    <a:pt x="4453" y="9758"/>
                  </a:cubicBezTo>
                  <a:cubicBezTo>
                    <a:pt x="4505" y="9758"/>
                    <a:pt x="4709" y="9909"/>
                    <a:pt x="4709" y="9999"/>
                  </a:cubicBezTo>
                  <a:cubicBezTo>
                    <a:pt x="4856" y="9999"/>
                    <a:pt x="4940" y="10367"/>
                    <a:pt x="4945" y="10471"/>
                  </a:cubicBezTo>
                  <a:cubicBezTo>
                    <a:pt x="4948" y="10558"/>
                    <a:pt x="4996" y="10792"/>
                    <a:pt x="5120" y="10792"/>
                  </a:cubicBezTo>
                  <a:cubicBezTo>
                    <a:pt x="5174" y="10900"/>
                    <a:pt x="5409" y="10861"/>
                    <a:pt x="5460" y="10962"/>
                  </a:cubicBezTo>
                  <a:cubicBezTo>
                    <a:pt x="5611" y="10962"/>
                    <a:pt x="5777" y="11075"/>
                    <a:pt x="5941" y="11075"/>
                  </a:cubicBezTo>
                  <a:cubicBezTo>
                    <a:pt x="6084" y="11075"/>
                    <a:pt x="6113" y="11246"/>
                    <a:pt x="6239" y="11246"/>
                  </a:cubicBezTo>
                  <a:cubicBezTo>
                    <a:pt x="6259" y="11285"/>
                    <a:pt x="6324" y="11271"/>
                    <a:pt x="6324" y="11302"/>
                  </a:cubicBezTo>
                  <a:cubicBezTo>
                    <a:pt x="6448" y="11302"/>
                    <a:pt x="6791" y="11496"/>
                    <a:pt x="6735" y="11642"/>
                  </a:cubicBezTo>
                  <a:cubicBezTo>
                    <a:pt x="6795" y="11672"/>
                    <a:pt x="6964" y="11843"/>
                    <a:pt x="6947" y="11926"/>
                  </a:cubicBezTo>
                  <a:cubicBezTo>
                    <a:pt x="6971" y="12095"/>
                    <a:pt x="7238" y="12086"/>
                    <a:pt x="7345" y="12138"/>
                  </a:cubicBezTo>
                  <a:cubicBezTo>
                    <a:pt x="7444" y="11839"/>
                    <a:pt x="7571" y="12122"/>
                    <a:pt x="7571" y="12266"/>
                  </a:cubicBezTo>
                  <a:cubicBezTo>
                    <a:pt x="7561" y="12313"/>
                    <a:pt x="7571" y="12512"/>
                    <a:pt x="7571" y="12606"/>
                  </a:cubicBezTo>
                  <a:cubicBezTo>
                    <a:pt x="7701" y="12606"/>
                    <a:pt x="7536" y="12818"/>
                    <a:pt x="7501" y="12677"/>
                  </a:cubicBezTo>
                  <a:cubicBezTo>
                    <a:pt x="7451" y="12698"/>
                    <a:pt x="7423" y="12736"/>
                    <a:pt x="7415" y="12790"/>
                  </a:cubicBezTo>
                  <a:cubicBezTo>
                    <a:pt x="7346" y="12790"/>
                    <a:pt x="7186" y="13220"/>
                    <a:pt x="7345" y="13272"/>
                  </a:cubicBezTo>
                  <a:cubicBezTo>
                    <a:pt x="7326" y="13439"/>
                    <a:pt x="7134" y="13582"/>
                    <a:pt x="7316" y="13683"/>
                  </a:cubicBezTo>
                  <a:cubicBezTo>
                    <a:pt x="7316" y="13672"/>
                    <a:pt x="7662" y="14179"/>
                    <a:pt x="7614" y="14179"/>
                  </a:cubicBezTo>
                  <a:cubicBezTo>
                    <a:pt x="7614" y="14259"/>
                    <a:pt x="7665" y="14355"/>
                    <a:pt x="7685" y="14420"/>
                  </a:cubicBezTo>
                  <a:cubicBezTo>
                    <a:pt x="7685" y="14567"/>
                    <a:pt x="7830" y="14902"/>
                    <a:pt x="8039" y="14902"/>
                  </a:cubicBezTo>
                  <a:cubicBezTo>
                    <a:pt x="8037" y="14898"/>
                    <a:pt x="8254" y="15129"/>
                    <a:pt x="8223" y="15129"/>
                  </a:cubicBezTo>
                  <a:cubicBezTo>
                    <a:pt x="8287" y="15511"/>
                    <a:pt x="8195" y="15751"/>
                    <a:pt x="8195" y="16163"/>
                  </a:cubicBezTo>
                  <a:cubicBezTo>
                    <a:pt x="8072" y="16163"/>
                    <a:pt x="8188" y="16989"/>
                    <a:pt x="8025" y="17071"/>
                  </a:cubicBezTo>
                  <a:cubicBezTo>
                    <a:pt x="7995" y="17203"/>
                    <a:pt x="7898" y="17312"/>
                    <a:pt x="7940" y="17396"/>
                  </a:cubicBezTo>
                  <a:cubicBezTo>
                    <a:pt x="7954" y="17531"/>
                    <a:pt x="7940" y="17666"/>
                    <a:pt x="7940" y="17779"/>
                  </a:cubicBezTo>
                  <a:cubicBezTo>
                    <a:pt x="7907" y="17779"/>
                    <a:pt x="7869" y="17962"/>
                    <a:pt x="7869" y="18006"/>
                  </a:cubicBezTo>
                  <a:cubicBezTo>
                    <a:pt x="7775" y="18006"/>
                    <a:pt x="7769" y="18709"/>
                    <a:pt x="7780" y="18957"/>
                  </a:cubicBezTo>
                  <a:cubicBezTo>
                    <a:pt x="8005" y="19041"/>
                    <a:pt x="8236" y="19114"/>
                    <a:pt x="8470" y="19179"/>
                  </a:cubicBezTo>
                  <a:cubicBezTo>
                    <a:pt x="8443" y="19138"/>
                    <a:pt x="8422" y="19094"/>
                    <a:pt x="8422" y="19040"/>
                  </a:cubicBezTo>
                  <a:cubicBezTo>
                    <a:pt x="8327" y="19040"/>
                    <a:pt x="8420" y="18785"/>
                    <a:pt x="8521" y="18785"/>
                  </a:cubicBezTo>
                  <a:cubicBezTo>
                    <a:pt x="8556" y="18663"/>
                    <a:pt x="8618" y="18661"/>
                    <a:pt x="8677" y="18572"/>
                  </a:cubicBezTo>
                  <a:cubicBezTo>
                    <a:pt x="8747" y="18572"/>
                    <a:pt x="8635" y="18459"/>
                    <a:pt x="8635" y="18530"/>
                  </a:cubicBezTo>
                  <a:cubicBezTo>
                    <a:pt x="8618" y="18530"/>
                    <a:pt x="8618" y="18575"/>
                    <a:pt x="8578" y="18586"/>
                  </a:cubicBezTo>
                  <a:cubicBezTo>
                    <a:pt x="8565" y="18552"/>
                    <a:pt x="8582" y="18516"/>
                    <a:pt x="8564" y="18516"/>
                  </a:cubicBezTo>
                  <a:cubicBezTo>
                    <a:pt x="8564" y="18436"/>
                    <a:pt x="8606" y="18359"/>
                    <a:pt x="8606" y="18275"/>
                  </a:cubicBezTo>
                  <a:cubicBezTo>
                    <a:pt x="8633" y="18275"/>
                    <a:pt x="8668" y="18173"/>
                    <a:pt x="8706" y="18147"/>
                  </a:cubicBezTo>
                  <a:cubicBezTo>
                    <a:pt x="8784" y="18056"/>
                    <a:pt x="8862" y="18045"/>
                    <a:pt x="8862" y="17920"/>
                  </a:cubicBezTo>
                  <a:cubicBezTo>
                    <a:pt x="8879" y="17920"/>
                    <a:pt x="8837" y="17779"/>
                    <a:pt x="8805" y="17779"/>
                  </a:cubicBezTo>
                  <a:cubicBezTo>
                    <a:pt x="8888" y="17707"/>
                    <a:pt x="8989" y="17837"/>
                    <a:pt x="8989" y="17693"/>
                  </a:cubicBezTo>
                  <a:cubicBezTo>
                    <a:pt x="9015" y="17693"/>
                    <a:pt x="9032" y="17605"/>
                    <a:pt x="9032" y="17580"/>
                  </a:cubicBezTo>
                  <a:cubicBezTo>
                    <a:pt x="9152" y="17500"/>
                    <a:pt x="9130" y="17481"/>
                    <a:pt x="9315" y="17481"/>
                  </a:cubicBezTo>
                  <a:cubicBezTo>
                    <a:pt x="9338" y="17435"/>
                    <a:pt x="9473" y="17380"/>
                    <a:pt x="9528" y="17382"/>
                  </a:cubicBezTo>
                  <a:cubicBezTo>
                    <a:pt x="9528" y="17362"/>
                    <a:pt x="9545" y="17169"/>
                    <a:pt x="9528" y="17169"/>
                  </a:cubicBezTo>
                  <a:cubicBezTo>
                    <a:pt x="9528" y="17065"/>
                    <a:pt x="9712" y="17054"/>
                    <a:pt x="9712" y="17013"/>
                  </a:cubicBezTo>
                  <a:cubicBezTo>
                    <a:pt x="9812" y="16942"/>
                    <a:pt x="9843" y="16857"/>
                    <a:pt x="9849" y="16740"/>
                  </a:cubicBezTo>
                  <a:cubicBezTo>
                    <a:pt x="9854" y="16645"/>
                    <a:pt x="9994" y="16531"/>
                    <a:pt x="10073" y="16531"/>
                  </a:cubicBezTo>
                  <a:cubicBezTo>
                    <a:pt x="10199" y="16531"/>
                    <a:pt x="10115" y="16475"/>
                    <a:pt x="10194" y="16475"/>
                  </a:cubicBezTo>
                  <a:cubicBezTo>
                    <a:pt x="10171" y="16407"/>
                    <a:pt x="10224" y="16412"/>
                    <a:pt x="10260" y="16368"/>
                  </a:cubicBezTo>
                  <a:cubicBezTo>
                    <a:pt x="10314" y="16301"/>
                    <a:pt x="10296" y="16065"/>
                    <a:pt x="10307" y="15964"/>
                  </a:cubicBezTo>
                  <a:cubicBezTo>
                    <a:pt x="10281" y="15964"/>
                    <a:pt x="10425" y="15828"/>
                    <a:pt x="10435" y="15808"/>
                  </a:cubicBezTo>
                  <a:cubicBezTo>
                    <a:pt x="10502" y="15808"/>
                    <a:pt x="10552" y="15752"/>
                    <a:pt x="10619" y="15752"/>
                  </a:cubicBezTo>
                  <a:cubicBezTo>
                    <a:pt x="10655" y="15681"/>
                    <a:pt x="10888" y="15575"/>
                    <a:pt x="10974" y="15511"/>
                  </a:cubicBezTo>
                  <a:cubicBezTo>
                    <a:pt x="11011" y="15360"/>
                    <a:pt x="11115" y="15330"/>
                    <a:pt x="11115" y="15170"/>
                  </a:cubicBezTo>
                  <a:cubicBezTo>
                    <a:pt x="11157" y="15170"/>
                    <a:pt x="11200" y="14858"/>
                    <a:pt x="11200" y="14802"/>
                  </a:cubicBezTo>
                  <a:cubicBezTo>
                    <a:pt x="11208" y="14802"/>
                    <a:pt x="11215" y="14518"/>
                    <a:pt x="11215" y="14490"/>
                  </a:cubicBezTo>
                  <a:cubicBezTo>
                    <a:pt x="11221" y="14490"/>
                    <a:pt x="11427" y="14261"/>
                    <a:pt x="11427" y="14234"/>
                  </a:cubicBezTo>
                  <a:cubicBezTo>
                    <a:pt x="11617" y="14093"/>
                    <a:pt x="11588" y="13676"/>
                    <a:pt x="11405" y="13514"/>
                  </a:cubicBezTo>
                  <a:cubicBezTo>
                    <a:pt x="11299" y="13420"/>
                    <a:pt x="11232" y="13367"/>
                    <a:pt x="11073" y="13313"/>
                  </a:cubicBezTo>
                  <a:cubicBezTo>
                    <a:pt x="11048" y="13388"/>
                    <a:pt x="10982" y="13340"/>
                    <a:pt x="10915" y="13339"/>
                  </a:cubicBezTo>
                  <a:cubicBezTo>
                    <a:pt x="10800" y="13335"/>
                    <a:pt x="10788" y="13413"/>
                    <a:pt x="10676" y="13413"/>
                  </a:cubicBezTo>
                  <a:cubicBezTo>
                    <a:pt x="10690" y="13345"/>
                    <a:pt x="10725" y="13144"/>
                    <a:pt x="10591" y="13130"/>
                  </a:cubicBezTo>
                  <a:cubicBezTo>
                    <a:pt x="10591" y="13265"/>
                    <a:pt x="10455" y="13200"/>
                    <a:pt x="10492" y="13115"/>
                  </a:cubicBezTo>
                  <a:cubicBezTo>
                    <a:pt x="10428" y="13115"/>
                    <a:pt x="10369" y="13016"/>
                    <a:pt x="10280" y="13002"/>
                  </a:cubicBezTo>
                  <a:cubicBezTo>
                    <a:pt x="10280" y="13147"/>
                    <a:pt x="10062" y="13030"/>
                    <a:pt x="10123" y="13030"/>
                  </a:cubicBezTo>
                  <a:cubicBezTo>
                    <a:pt x="10123" y="13012"/>
                    <a:pt x="10087" y="12817"/>
                    <a:pt x="10138" y="12817"/>
                  </a:cubicBezTo>
                  <a:cubicBezTo>
                    <a:pt x="10121" y="12734"/>
                    <a:pt x="10101" y="12590"/>
                    <a:pt x="10038" y="12548"/>
                  </a:cubicBezTo>
                  <a:cubicBezTo>
                    <a:pt x="9983" y="12431"/>
                    <a:pt x="10070" y="12473"/>
                    <a:pt x="9939" y="12364"/>
                  </a:cubicBezTo>
                  <a:cubicBezTo>
                    <a:pt x="9917" y="12318"/>
                    <a:pt x="9905" y="12353"/>
                    <a:pt x="9883" y="12308"/>
                  </a:cubicBezTo>
                  <a:cubicBezTo>
                    <a:pt x="9839" y="12308"/>
                    <a:pt x="9753" y="12192"/>
                    <a:pt x="9727" y="12293"/>
                  </a:cubicBezTo>
                  <a:cubicBezTo>
                    <a:pt x="9644" y="12287"/>
                    <a:pt x="9572" y="12248"/>
                    <a:pt x="9495" y="12224"/>
                  </a:cubicBezTo>
                  <a:cubicBezTo>
                    <a:pt x="9355" y="12182"/>
                    <a:pt x="9478" y="12169"/>
                    <a:pt x="9386" y="12123"/>
                  </a:cubicBezTo>
                  <a:cubicBezTo>
                    <a:pt x="9386" y="12082"/>
                    <a:pt x="9259" y="12071"/>
                    <a:pt x="9259" y="12010"/>
                  </a:cubicBezTo>
                  <a:cubicBezTo>
                    <a:pt x="9233" y="11942"/>
                    <a:pt x="9182" y="11935"/>
                    <a:pt x="9174" y="11911"/>
                  </a:cubicBezTo>
                  <a:cubicBezTo>
                    <a:pt x="9161" y="11914"/>
                    <a:pt x="9152" y="11909"/>
                    <a:pt x="9145" y="11897"/>
                  </a:cubicBezTo>
                  <a:cubicBezTo>
                    <a:pt x="9117" y="11898"/>
                    <a:pt x="9123" y="11842"/>
                    <a:pt x="9059" y="11842"/>
                  </a:cubicBezTo>
                  <a:cubicBezTo>
                    <a:pt x="9053" y="11822"/>
                    <a:pt x="8992" y="11772"/>
                    <a:pt x="8975" y="11783"/>
                  </a:cubicBezTo>
                  <a:cubicBezTo>
                    <a:pt x="8909" y="11829"/>
                    <a:pt x="8732" y="11807"/>
                    <a:pt x="8655" y="11802"/>
                  </a:cubicBezTo>
                  <a:cubicBezTo>
                    <a:pt x="8463" y="11788"/>
                    <a:pt x="8497" y="11569"/>
                    <a:pt x="8395" y="11556"/>
                  </a:cubicBezTo>
                  <a:cubicBezTo>
                    <a:pt x="8327" y="11603"/>
                    <a:pt x="8249" y="11646"/>
                    <a:pt x="8172" y="11647"/>
                  </a:cubicBezTo>
                  <a:cubicBezTo>
                    <a:pt x="8154" y="11620"/>
                    <a:pt x="8151" y="11627"/>
                    <a:pt x="8111" y="11603"/>
                  </a:cubicBezTo>
                  <a:cubicBezTo>
                    <a:pt x="8101" y="11603"/>
                    <a:pt x="8049" y="11633"/>
                    <a:pt x="8035" y="11643"/>
                  </a:cubicBezTo>
                  <a:cubicBezTo>
                    <a:pt x="7988" y="11672"/>
                    <a:pt x="7943" y="11762"/>
                    <a:pt x="7885" y="11730"/>
                  </a:cubicBezTo>
                  <a:cubicBezTo>
                    <a:pt x="7858" y="11700"/>
                    <a:pt x="7838" y="11708"/>
                    <a:pt x="7827" y="11755"/>
                  </a:cubicBezTo>
                  <a:cubicBezTo>
                    <a:pt x="7708" y="11755"/>
                    <a:pt x="7887" y="12038"/>
                    <a:pt x="7601" y="12038"/>
                  </a:cubicBezTo>
                  <a:cubicBezTo>
                    <a:pt x="7612" y="11938"/>
                    <a:pt x="7602" y="11840"/>
                    <a:pt x="7459" y="11840"/>
                  </a:cubicBezTo>
                  <a:cubicBezTo>
                    <a:pt x="7459" y="11962"/>
                    <a:pt x="7255" y="11938"/>
                    <a:pt x="7161" y="11925"/>
                  </a:cubicBezTo>
                  <a:cubicBezTo>
                    <a:pt x="7185" y="11831"/>
                    <a:pt x="7139" y="11763"/>
                    <a:pt x="7062" y="11712"/>
                  </a:cubicBezTo>
                  <a:cubicBezTo>
                    <a:pt x="7062" y="11639"/>
                    <a:pt x="7006" y="11546"/>
                    <a:pt x="7006" y="11429"/>
                  </a:cubicBezTo>
                  <a:cubicBezTo>
                    <a:pt x="6906" y="11429"/>
                    <a:pt x="7056" y="11117"/>
                    <a:pt x="6892" y="11117"/>
                  </a:cubicBezTo>
                  <a:cubicBezTo>
                    <a:pt x="6902" y="11134"/>
                    <a:pt x="6907" y="11153"/>
                    <a:pt x="6906" y="11174"/>
                  </a:cubicBezTo>
                  <a:cubicBezTo>
                    <a:pt x="6793" y="11174"/>
                    <a:pt x="6679" y="11194"/>
                    <a:pt x="6566" y="11174"/>
                  </a:cubicBezTo>
                  <a:cubicBezTo>
                    <a:pt x="6594" y="11071"/>
                    <a:pt x="6506" y="11060"/>
                    <a:pt x="6533" y="10951"/>
                  </a:cubicBezTo>
                  <a:cubicBezTo>
                    <a:pt x="6554" y="10862"/>
                    <a:pt x="6590" y="10783"/>
                    <a:pt x="6609" y="10692"/>
                  </a:cubicBezTo>
                  <a:cubicBezTo>
                    <a:pt x="6651" y="10692"/>
                    <a:pt x="6645" y="10564"/>
                    <a:pt x="6722" y="10564"/>
                  </a:cubicBezTo>
                  <a:cubicBezTo>
                    <a:pt x="6800" y="10519"/>
                    <a:pt x="6694" y="10393"/>
                    <a:pt x="6694" y="10508"/>
                  </a:cubicBezTo>
                  <a:cubicBezTo>
                    <a:pt x="6694" y="10508"/>
                    <a:pt x="6553" y="10558"/>
                    <a:pt x="6537" y="10564"/>
                  </a:cubicBezTo>
                  <a:cubicBezTo>
                    <a:pt x="6537" y="10573"/>
                    <a:pt x="6396" y="10708"/>
                    <a:pt x="6396" y="10607"/>
                  </a:cubicBezTo>
                  <a:cubicBezTo>
                    <a:pt x="6324" y="10635"/>
                    <a:pt x="6214" y="10778"/>
                    <a:pt x="6325" y="10805"/>
                  </a:cubicBezTo>
                  <a:cubicBezTo>
                    <a:pt x="6313" y="10864"/>
                    <a:pt x="6226" y="10910"/>
                    <a:pt x="6226" y="10919"/>
                  </a:cubicBezTo>
                  <a:cubicBezTo>
                    <a:pt x="6065" y="10920"/>
                    <a:pt x="6123" y="10908"/>
                    <a:pt x="6113" y="10833"/>
                  </a:cubicBezTo>
                  <a:cubicBezTo>
                    <a:pt x="6019" y="10833"/>
                    <a:pt x="5911" y="10621"/>
                    <a:pt x="5815" y="10621"/>
                  </a:cubicBezTo>
                  <a:cubicBezTo>
                    <a:pt x="5815" y="10530"/>
                    <a:pt x="5716" y="10443"/>
                    <a:pt x="5716" y="10323"/>
                  </a:cubicBezTo>
                  <a:cubicBezTo>
                    <a:pt x="5692" y="10323"/>
                    <a:pt x="5692" y="9898"/>
                    <a:pt x="5716" y="9898"/>
                  </a:cubicBezTo>
                  <a:cubicBezTo>
                    <a:pt x="5716" y="9682"/>
                    <a:pt x="5867" y="9502"/>
                    <a:pt x="6084" y="9480"/>
                  </a:cubicBezTo>
                  <a:cubicBezTo>
                    <a:pt x="6220" y="9466"/>
                    <a:pt x="6205" y="9562"/>
                    <a:pt x="6328" y="9580"/>
                  </a:cubicBezTo>
                  <a:cubicBezTo>
                    <a:pt x="6399" y="9590"/>
                    <a:pt x="6440" y="9558"/>
                    <a:pt x="6509" y="9530"/>
                  </a:cubicBezTo>
                  <a:cubicBezTo>
                    <a:pt x="6505" y="9471"/>
                    <a:pt x="6466" y="9455"/>
                    <a:pt x="6453" y="9402"/>
                  </a:cubicBezTo>
                  <a:cubicBezTo>
                    <a:pt x="6537" y="9402"/>
                    <a:pt x="6772" y="9417"/>
                    <a:pt x="6807" y="9487"/>
                  </a:cubicBezTo>
                  <a:cubicBezTo>
                    <a:pt x="6888" y="9521"/>
                    <a:pt x="6992" y="9430"/>
                    <a:pt x="7048" y="9509"/>
                  </a:cubicBezTo>
                  <a:cubicBezTo>
                    <a:pt x="7090" y="9567"/>
                    <a:pt x="7161" y="9754"/>
                    <a:pt x="7161" y="9813"/>
                  </a:cubicBezTo>
                  <a:cubicBezTo>
                    <a:pt x="7144" y="9813"/>
                    <a:pt x="7238" y="9954"/>
                    <a:pt x="7247" y="9969"/>
                  </a:cubicBezTo>
                  <a:cubicBezTo>
                    <a:pt x="7380" y="9967"/>
                    <a:pt x="7347" y="9863"/>
                    <a:pt x="7326" y="9763"/>
                  </a:cubicBezTo>
                  <a:cubicBezTo>
                    <a:pt x="7309" y="9681"/>
                    <a:pt x="7288" y="9431"/>
                    <a:pt x="7232" y="9374"/>
                  </a:cubicBezTo>
                  <a:cubicBezTo>
                    <a:pt x="7232" y="9134"/>
                    <a:pt x="7396" y="9159"/>
                    <a:pt x="7488" y="8977"/>
                  </a:cubicBezTo>
                  <a:cubicBezTo>
                    <a:pt x="7637" y="8977"/>
                    <a:pt x="7669" y="8737"/>
                    <a:pt x="7757" y="8679"/>
                  </a:cubicBezTo>
                  <a:cubicBezTo>
                    <a:pt x="7757" y="8649"/>
                    <a:pt x="7814" y="8459"/>
                    <a:pt x="7827" y="8452"/>
                  </a:cubicBezTo>
                  <a:cubicBezTo>
                    <a:pt x="7847" y="8338"/>
                    <a:pt x="7896" y="8341"/>
                    <a:pt x="7941" y="8268"/>
                  </a:cubicBezTo>
                  <a:cubicBezTo>
                    <a:pt x="7924" y="8268"/>
                    <a:pt x="8125" y="8118"/>
                    <a:pt x="8125" y="8141"/>
                  </a:cubicBezTo>
                  <a:cubicBezTo>
                    <a:pt x="8201" y="8090"/>
                    <a:pt x="8267" y="7931"/>
                    <a:pt x="8295" y="7843"/>
                  </a:cubicBezTo>
                  <a:cubicBezTo>
                    <a:pt x="8334" y="7843"/>
                    <a:pt x="8420" y="7763"/>
                    <a:pt x="8437" y="7730"/>
                  </a:cubicBezTo>
                  <a:cubicBezTo>
                    <a:pt x="8537" y="7730"/>
                    <a:pt x="8597" y="7673"/>
                    <a:pt x="8721" y="7673"/>
                  </a:cubicBezTo>
                  <a:cubicBezTo>
                    <a:pt x="8701" y="7713"/>
                    <a:pt x="8721" y="7704"/>
                    <a:pt x="8735" y="7772"/>
                  </a:cubicBezTo>
                  <a:cubicBezTo>
                    <a:pt x="8739" y="7771"/>
                    <a:pt x="8657" y="7790"/>
                    <a:pt x="8648" y="7769"/>
                  </a:cubicBezTo>
                  <a:cubicBezTo>
                    <a:pt x="8633" y="7825"/>
                    <a:pt x="8520" y="7840"/>
                    <a:pt x="8749" y="7814"/>
                  </a:cubicBezTo>
                  <a:cubicBezTo>
                    <a:pt x="8763" y="7784"/>
                    <a:pt x="8838" y="7757"/>
                    <a:pt x="8877" y="7744"/>
                  </a:cubicBezTo>
                  <a:cubicBezTo>
                    <a:pt x="8877" y="7671"/>
                    <a:pt x="8983" y="7722"/>
                    <a:pt x="9004" y="7658"/>
                  </a:cubicBezTo>
                  <a:cubicBezTo>
                    <a:pt x="8921" y="7654"/>
                    <a:pt x="8856" y="7622"/>
                    <a:pt x="8800" y="7530"/>
                  </a:cubicBezTo>
                  <a:cubicBezTo>
                    <a:pt x="8741" y="7435"/>
                    <a:pt x="8618" y="7304"/>
                    <a:pt x="8820" y="7304"/>
                  </a:cubicBezTo>
                  <a:cubicBezTo>
                    <a:pt x="8820" y="7275"/>
                    <a:pt x="8792" y="7291"/>
                    <a:pt x="8792" y="7262"/>
                  </a:cubicBezTo>
                  <a:cubicBezTo>
                    <a:pt x="8687" y="7291"/>
                    <a:pt x="8665" y="7361"/>
                    <a:pt x="8550" y="7361"/>
                  </a:cubicBezTo>
                  <a:cubicBezTo>
                    <a:pt x="8409" y="7408"/>
                    <a:pt x="8340" y="7547"/>
                    <a:pt x="8181" y="7545"/>
                  </a:cubicBezTo>
                  <a:cubicBezTo>
                    <a:pt x="8195" y="7402"/>
                    <a:pt x="8447" y="7114"/>
                    <a:pt x="8577" y="7072"/>
                  </a:cubicBezTo>
                  <a:cubicBezTo>
                    <a:pt x="8825" y="6993"/>
                    <a:pt x="9234" y="7212"/>
                    <a:pt x="9302" y="6907"/>
                  </a:cubicBezTo>
                  <a:cubicBezTo>
                    <a:pt x="9351" y="6913"/>
                    <a:pt x="9570" y="6991"/>
                    <a:pt x="9570" y="6893"/>
                  </a:cubicBezTo>
                  <a:cubicBezTo>
                    <a:pt x="9623" y="6893"/>
                    <a:pt x="9526" y="6794"/>
                    <a:pt x="9627" y="6794"/>
                  </a:cubicBezTo>
                  <a:cubicBezTo>
                    <a:pt x="9613" y="6724"/>
                    <a:pt x="9497" y="6638"/>
                    <a:pt x="9458" y="6638"/>
                  </a:cubicBezTo>
                  <a:cubicBezTo>
                    <a:pt x="9458" y="6482"/>
                    <a:pt x="9373" y="6652"/>
                    <a:pt x="9329" y="6652"/>
                  </a:cubicBezTo>
                  <a:cubicBezTo>
                    <a:pt x="9329" y="6550"/>
                    <a:pt x="9293" y="6559"/>
                    <a:pt x="9259" y="6524"/>
                  </a:cubicBezTo>
                  <a:cubicBezTo>
                    <a:pt x="9259" y="6449"/>
                    <a:pt x="9097" y="6334"/>
                    <a:pt x="9046" y="6255"/>
                  </a:cubicBezTo>
                  <a:cubicBezTo>
                    <a:pt x="8977" y="6255"/>
                    <a:pt x="8877" y="5906"/>
                    <a:pt x="8819" y="5943"/>
                  </a:cubicBezTo>
                  <a:cubicBezTo>
                    <a:pt x="8819" y="6029"/>
                    <a:pt x="8755" y="6142"/>
                    <a:pt x="8663" y="6142"/>
                  </a:cubicBezTo>
                  <a:cubicBezTo>
                    <a:pt x="8663" y="6199"/>
                    <a:pt x="8520" y="6173"/>
                    <a:pt x="8493" y="6170"/>
                  </a:cubicBezTo>
                  <a:cubicBezTo>
                    <a:pt x="8493" y="6087"/>
                    <a:pt x="8522" y="6159"/>
                    <a:pt x="8522" y="6113"/>
                  </a:cubicBezTo>
                  <a:cubicBezTo>
                    <a:pt x="8474" y="6113"/>
                    <a:pt x="8479" y="6053"/>
                    <a:pt x="8479" y="6043"/>
                  </a:cubicBezTo>
                  <a:cubicBezTo>
                    <a:pt x="8452" y="6043"/>
                    <a:pt x="8238" y="5833"/>
                    <a:pt x="8238" y="5788"/>
                  </a:cubicBezTo>
                  <a:cubicBezTo>
                    <a:pt x="8048" y="5851"/>
                    <a:pt x="8194" y="5771"/>
                    <a:pt x="8011" y="5688"/>
                  </a:cubicBezTo>
                  <a:cubicBezTo>
                    <a:pt x="7947" y="5856"/>
                    <a:pt x="7766" y="5717"/>
                    <a:pt x="7657" y="5717"/>
                  </a:cubicBezTo>
                  <a:cubicBezTo>
                    <a:pt x="7657" y="5740"/>
                    <a:pt x="7564" y="5704"/>
                    <a:pt x="7529" y="5717"/>
                  </a:cubicBezTo>
                  <a:cubicBezTo>
                    <a:pt x="7530" y="5816"/>
                    <a:pt x="7612" y="6029"/>
                    <a:pt x="7501" y="6057"/>
                  </a:cubicBezTo>
                  <a:cubicBezTo>
                    <a:pt x="7522" y="6132"/>
                    <a:pt x="7574" y="6082"/>
                    <a:pt x="7616" y="6132"/>
                  </a:cubicBezTo>
                  <a:cubicBezTo>
                    <a:pt x="7681" y="6210"/>
                    <a:pt x="7655" y="6350"/>
                    <a:pt x="7614" y="6440"/>
                  </a:cubicBezTo>
                  <a:cubicBezTo>
                    <a:pt x="7778" y="6503"/>
                    <a:pt x="7487" y="6634"/>
                    <a:pt x="7487" y="6553"/>
                  </a:cubicBezTo>
                  <a:cubicBezTo>
                    <a:pt x="7397" y="6578"/>
                    <a:pt x="7383" y="6692"/>
                    <a:pt x="7472" y="6751"/>
                  </a:cubicBezTo>
                  <a:cubicBezTo>
                    <a:pt x="7472" y="6809"/>
                    <a:pt x="7443" y="6908"/>
                    <a:pt x="7529" y="6908"/>
                  </a:cubicBezTo>
                  <a:cubicBezTo>
                    <a:pt x="7505" y="7002"/>
                    <a:pt x="7363" y="7012"/>
                    <a:pt x="7274" y="6979"/>
                  </a:cubicBezTo>
                  <a:cubicBezTo>
                    <a:pt x="7265" y="6950"/>
                    <a:pt x="7274" y="6940"/>
                    <a:pt x="7302" y="6950"/>
                  </a:cubicBezTo>
                  <a:cubicBezTo>
                    <a:pt x="7288" y="6896"/>
                    <a:pt x="7220" y="6737"/>
                    <a:pt x="7245" y="6737"/>
                  </a:cubicBezTo>
                  <a:cubicBezTo>
                    <a:pt x="7227" y="6683"/>
                    <a:pt x="7047" y="6397"/>
                    <a:pt x="7047" y="6553"/>
                  </a:cubicBezTo>
                  <a:cubicBezTo>
                    <a:pt x="6945" y="6553"/>
                    <a:pt x="6835" y="6575"/>
                    <a:pt x="6835" y="6453"/>
                  </a:cubicBezTo>
                  <a:cubicBezTo>
                    <a:pt x="6797" y="6441"/>
                    <a:pt x="6737" y="6413"/>
                    <a:pt x="6721" y="6383"/>
                  </a:cubicBezTo>
                  <a:cubicBezTo>
                    <a:pt x="6535" y="6356"/>
                    <a:pt x="6460" y="6335"/>
                    <a:pt x="6253" y="6298"/>
                  </a:cubicBezTo>
                  <a:cubicBezTo>
                    <a:pt x="6262" y="6212"/>
                    <a:pt x="6076" y="6055"/>
                    <a:pt x="5984" y="6000"/>
                  </a:cubicBezTo>
                  <a:cubicBezTo>
                    <a:pt x="5984" y="5789"/>
                    <a:pt x="5924" y="5594"/>
                    <a:pt x="6154" y="5561"/>
                  </a:cubicBezTo>
                  <a:cubicBezTo>
                    <a:pt x="6154" y="5593"/>
                    <a:pt x="6359" y="5498"/>
                    <a:pt x="6381" y="5490"/>
                  </a:cubicBezTo>
                  <a:cubicBezTo>
                    <a:pt x="6439" y="5373"/>
                    <a:pt x="6554" y="5554"/>
                    <a:pt x="6603" y="5380"/>
                  </a:cubicBezTo>
                  <a:cubicBezTo>
                    <a:pt x="6633" y="5275"/>
                    <a:pt x="6758" y="5210"/>
                    <a:pt x="6863" y="5249"/>
                  </a:cubicBezTo>
                  <a:cubicBezTo>
                    <a:pt x="6845" y="5381"/>
                    <a:pt x="6807" y="5518"/>
                    <a:pt x="6693" y="5518"/>
                  </a:cubicBezTo>
                  <a:cubicBezTo>
                    <a:pt x="6775" y="5588"/>
                    <a:pt x="6998" y="5490"/>
                    <a:pt x="7089" y="5490"/>
                  </a:cubicBezTo>
                  <a:cubicBezTo>
                    <a:pt x="7089" y="5499"/>
                    <a:pt x="7235" y="5518"/>
                    <a:pt x="7274" y="5518"/>
                  </a:cubicBezTo>
                  <a:cubicBezTo>
                    <a:pt x="7210" y="5433"/>
                    <a:pt x="6803" y="5361"/>
                    <a:pt x="6990" y="5221"/>
                  </a:cubicBezTo>
                  <a:cubicBezTo>
                    <a:pt x="6990" y="5181"/>
                    <a:pt x="7154" y="5180"/>
                    <a:pt x="7176" y="5093"/>
                  </a:cubicBezTo>
                  <a:cubicBezTo>
                    <a:pt x="7193" y="5025"/>
                    <a:pt x="7212" y="4832"/>
                    <a:pt x="7175" y="4819"/>
                  </a:cubicBezTo>
                  <a:cubicBezTo>
                    <a:pt x="7120" y="4800"/>
                    <a:pt x="7064" y="4827"/>
                    <a:pt x="6976" y="4810"/>
                  </a:cubicBezTo>
                  <a:cubicBezTo>
                    <a:pt x="6976" y="4780"/>
                    <a:pt x="6975" y="4753"/>
                    <a:pt x="6947" y="4753"/>
                  </a:cubicBezTo>
                  <a:cubicBezTo>
                    <a:pt x="6947" y="4841"/>
                    <a:pt x="6868" y="4758"/>
                    <a:pt x="6806" y="4781"/>
                  </a:cubicBezTo>
                  <a:cubicBezTo>
                    <a:pt x="6806" y="4803"/>
                    <a:pt x="6859" y="4867"/>
                    <a:pt x="6820" y="4867"/>
                  </a:cubicBezTo>
                  <a:cubicBezTo>
                    <a:pt x="6820" y="4998"/>
                    <a:pt x="6805" y="5126"/>
                    <a:pt x="6636" y="5150"/>
                  </a:cubicBezTo>
                  <a:cubicBezTo>
                    <a:pt x="6634" y="5058"/>
                    <a:pt x="6587" y="4883"/>
                    <a:pt x="6494" y="4852"/>
                  </a:cubicBezTo>
                  <a:cubicBezTo>
                    <a:pt x="6494" y="5125"/>
                    <a:pt x="6233" y="4739"/>
                    <a:pt x="6182" y="4696"/>
                  </a:cubicBezTo>
                  <a:cubicBezTo>
                    <a:pt x="6162" y="4615"/>
                    <a:pt x="6104" y="4580"/>
                    <a:pt x="6040" y="4555"/>
                  </a:cubicBezTo>
                  <a:cubicBezTo>
                    <a:pt x="5997" y="4665"/>
                    <a:pt x="5921" y="4566"/>
                    <a:pt x="5855" y="4681"/>
                  </a:cubicBezTo>
                  <a:cubicBezTo>
                    <a:pt x="5801" y="4775"/>
                    <a:pt x="5861" y="4763"/>
                    <a:pt x="5799" y="4866"/>
                  </a:cubicBezTo>
                  <a:cubicBezTo>
                    <a:pt x="5719" y="4866"/>
                    <a:pt x="5523" y="4812"/>
                    <a:pt x="5516" y="4895"/>
                  </a:cubicBezTo>
                  <a:cubicBezTo>
                    <a:pt x="5600" y="4897"/>
                    <a:pt x="5635" y="4916"/>
                    <a:pt x="5615" y="4994"/>
                  </a:cubicBezTo>
                  <a:cubicBezTo>
                    <a:pt x="5753" y="4994"/>
                    <a:pt x="5558" y="5081"/>
                    <a:pt x="5558" y="5093"/>
                  </a:cubicBezTo>
                  <a:cubicBezTo>
                    <a:pt x="5479" y="5093"/>
                    <a:pt x="5425" y="5125"/>
                    <a:pt x="5332" y="5110"/>
                  </a:cubicBezTo>
                  <a:cubicBezTo>
                    <a:pt x="5217" y="5092"/>
                    <a:pt x="5097" y="5071"/>
                    <a:pt x="4988" y="5035"/>
                  </a:cubicBezTo>
                  <a:cubicBezTo>
                    <a:pt x="4894" y="5003"/>
                    <a:pt x="4911" y="4952"/>
                    <a:pt x="4878" y="4952"/>
                  </a:cubicBezTo>
                  <a:cubicBezTo>
                    <a:pt x="4752" y="4742"/>
                    <a:pt x="5063" y="4867"/>
                    <a:pt x="5063" y="4881"/>
                  </a:cubicBezTo>
                  <a:cubicBezTo>
                    <a:pt x="5166" y="4881"/>
                    <a:pt x="5288" y="5015"/>
                    <a:pt x="5261" y="4796"/>
                  </a:cubicBezTo>
                  <a:cubicBezTo>
                    <a:pt x="5298" y="4805"/>
                    <a:pt x="5336" y="4810"/>
                    <a:pt x="5374" y="4810"/>
                  </a:cubicBezTo>
                  <a:cubicBezTo>
                    <a:pt x="5350" y="4712"/>
                    <a:pt x="5239" y="4762"/>
                    <a:pt x="5162" y="4767"/>
                  </a:cubicBezTo>
                  <a:cubicBezTo>
                    <a:pt x="5163" y="4707"/>
                    <a:pt x="5079" y="4569"/>
                    <a:pt x="5063" y="4569"/>
                  </a:cubicBezTo>
                  <a:cubicBezTo>
                    <a:pt x="5028" y="4464"/>
                    <a:pt x="5048" y="4459"/>
                    <a:pt x="5048" y="4370"/>
                  </a:cubicBezTo>
                  <a:cubicBezTo>
                    <a:pt x="5024" y="4377"/>
                    <a:pt x="4882" y="4473"/>
                    <a:pt x="4869" y="4443"/>
                  </a:cubicBezTo>
                  <a:cubicBezTo>
                    <a:pt x="6424" y="2990"/>
                    <a:pt x="8510" y="2099"/>
                    <a:pt x="10800" y="2099"/>
                  </a:cubicBezTo>
                  <a:cubicBezTo>
                    <a:pt x="13466" y="2099"/>
                    <a:pt x="15854" y="3307"/>
                    <a:pt x="17450" y="5201"/>
                  </a:cubicBezTo>
                  <a:cubicBezTo>
                    <a:pt x="17399" y="5342"/>
                    <a:pt x="17273" y="5227"/>
                    <a:pt x="17214" y="5335"/>
                  </a:cubicBezTo>
                  <a:cubicBezTo>
                    <a:pt x="17198" y="5335"/>
                    <a:pt x="17155" y="5462"/>
                    <a:pt x="17242" y="5462"/>
                  </a:cubicBezTo>
                  <a:cubicBezTo>
                    <a:pt x="17214" y="5576"/>
                    <a:pt x="17100" y="5560"/>
                    <a:pt x="17100" y="5462"/>
                  </a:cubicBezTo>
                  <a:cubicBezTo>
                    <a:pt x="17021" y="5462"/>
                    <a:pt x="16975" y="5549"/>
                    <a:pt x="16860" y="5547"/>
                  </a:cubicBezTo>
                  <a:cubicBezTo>
                    <a:pt x="16874" y="5475"/>
                    <a:pt x="16729" y="5264"/>
                    <a:pt x="16647" y="5264"/>
                  </a:cubicBezTo>
                  <a:cubicBezTo>
                    <a:pt x="16673" y="5212"/>
                    <a:pt x="16647" y="5259"/>
                    <a:pt x="16647" y="5207"/>
                  </a:cubicBezTo>
                  <a:cubicBezTo>
                    <a:pt x="16883" y="5207"/>
                    <a:pt x="17132" y="5165"/>
                    <a:pt x="17313" y="5165"/>
                  </a:cubicBezTo>
                  <a:cubicBezTo>
                    <a:pt x="17313" y="5035"/>
                    <a:pt x="16928" y="4871"/>
                    <a:pt x="16834" y="4921"/>
                  </a:cubicBezTo>
                  <a:cubicBezTo>
                    <a:pt x="16779" y="4951"/>
                    <a:pt x="16610" y="4867"/>
                    <a:pt x="16534" y="4867"/>
                  </a:cubicBezTo>
                  <a:cubicBezTo>
                    <a:pt x="16534" y="4811"/>
                    <a:pt x="16056" y="4812"/>
                    <a:pt x="15981" y="4810"/>
                  </a:cubicBezTo>
                  <a:cubicBezTo>
                    <a:pt x="15981" y="4715"/>
                    <a:pt x="15220" y="4925"/>
                    <a:pt x="15151" y="4930"/>
                  </a:cubicBezTo>
                  <a:cubicBezTo>
                    <a:pt x="14989" y="4943"/>
                    <a:pt x="14920" y="5039"/>
                    <a:pt x="14790" y="5150"/>
                  </a:cubicBezTo>
                  <a:cubicBezTo>
                    <a:pt x="14790" y="5149"/>
                    <a:pt x="14400" y="5476"/>
                    <a:pt x="14592" y="5476"/>
                  </a:cubicBezTo>
                  <a:cubicBezTo>
                    <a:pt x="14567" y="5700"/>
                    <a:pt x="13982" y="5675"/>
                    <a:pt x="13982" y="5817"/>
                  </a:cubicBezTo>
                  <a:cubicBezTo>
                    <a:pt x="13955" y="5824"/>
                    <a:pt x="13783" y="5780"/>
                    <a:pt x="13868" y="5929"/>
                  </a:cubicBezTo>
                  <a:cubicBezTo>
                    <a:pt x="13854" y="5929"/>
                    <a:pt x="14001" y="6095"/>
                    <a:pt x="14011" y="6114"/>
                  </a:cubicBezTo>
                  <a:cubicBezTo>
                    <a:pt x="14133" y="6114"/>
                    <a:pt x="14238" y="6170"/>
                    <a:pt x="14393" y="6170"/>
                  </a:cubicBezTo>
                  <a:cubicBezTo>
                    <a:pt x="14410" y="6137"/>
                    <a:pt x="14478" y="6120"/>
                    <a:pt x="14521" y="6114"/>
                  </a:cubicBezTo>
                  <a:cubicBezTo>
                    <a:pt x="14528" y="6201"/>
                    <a:pt x="14597" y="6383"/>
                    <a:pt x="14649" y="6383"/>
                  </a:cubicBezTo>
                  <a:cubicBezTo>
                    <a:pt x="14649" y="6464"/>
                    <a:pt x="14690" y="6592"/>
                    <a:pt x="14535" y="6511"/>
                  </a:cubicBezTo>
                  <a:cubicBezTo>
                    <a:pt x="14513" y="6494"/>
                    <a:pt x="14508" y="6379"/>
                    <a:pt x="14502" y="6337"/>
                  </a:cubicBezTo>
                  <a:cubicBezTo>
                    <a:pt x="14486" y="6228"/>
                    <a:pt x="14370" y="6386"/>
                    <a:pt x="14266" y="6369"/>
                  </a:cubicBezTo>
                  <a:cubicBezTo>
                    <a:pt x="14266" y="6449"/>
                    <a:pt x="14250" y="6666"/>
                    <a:pt x="14336" y="6695"/>
                  </a:cubicBezTo>
                  <a:cubicBezTo>
                    <a:pt x="14297" y="6813"/>
                    <a:pt x="14137" y="6732"/>
                    <a:pt x="14068" y="6837"/>
                  </a:cubicBezTo>
                  <a:cubicBezTo>
                    <a:pt x="14009" y="6837"/>
                    <a:pt x="13912" y="7011"/>
                    <a:pt x="13912" y="6893"/>
                  </a:cubicBezTo>
                  <a:cubicBezTo>
                    <a:pt x="13820" y="6954"/>
                    <a:pt x="13920" y="7118"/>
                    <a:pt x="13742" y="7021"/>
                  </a:cubicBezTo>
                  <a:cubicBezTo>
                    <a:pt x="13735" y="7060"/>
                    <a:pt x="13738" y="7113"/>
                    <a:pt x="13727" y="7177"/>
                  </a:cubicBezTo>
                  <a:cubicBezTo>
                    <a:pt x="13840" y="7177"/>
                    <a:pt x="13706" y="7262"/>
                    <a:pt x="13671" y="7262"/>
                  </a:cubicBezTo>
                  <a:cubicBezTo>
                    <a:pt x="13671" y="7386"/>
                    <a:pt x="13544" y="7255"/>
                    <a:pt x="13515" y="7234"/>
                  </a:cubicBezTo>
                  <a:cubicBezTo>
                    <a:pt x="13512" y="7240"/>
                    <a:pt x="13508" y="7245"/>
                    <a:pt x="13500" y="7247"/>
                  </a:cubicBezTo>
                  <a:cubicBezTo>
                    <a:pt x="13607" y="7428"/>
                    <a:pt x="13337" y="7343"/>
                    <a:pt x="13263" y="7302"/>
                  </a:cubicBezTo>
                  <a:cubicBezTo>
                    <a:pt x="13176" y="7253"/>
                    <a:pt x="13299" y="7384"/>
                    <a:pt x="13358" y="7404"/>
                  </a:cubicBezTo>
                  <a:cubicBezTo>
                    <a:pt x="13358" y="7492"/>
                    <a:pt x="13655" y="7652"/>
                    <a:pt x="13486" y="7829"/>
                  </a:cubicBezTo>
                  <a:cubicBezTo>
                    <a:pt x="13486" y="7881"/>
                    <a:pt x="13491" y="7886"/>
                    <a:pt x="13543" y="7886"/>
                  </a:cubicBezTo>
                  <a:cubicBezTo>
                    <a:pt x="13543" y="8010"/>
                    <a:pt x="13390" y="7988"/>
                    <a:pt x="13302" y="7971"/>
                  </a:cubicBezTo>
                  <a:cubicBezTo>
                    <a:pt x="13340" y="7898"/>
                    <a:pt x="13312" y="7860"/>
                    <a:pt x="13217" y="7857"/>
                  </a:cubicBezTo>
                  <a:cubicBezTo>
                    <a:pt x="13217" y="7966"/>
                    <a:pt x="12989" y="7906"/>
                    <a:pt x="12891" y="7942"/>
                  </a:cubicBezTo>
                  <a:cubicBezTo>
                    <a:pt x="12873" y="7906"/>
                    <a:pt x="12866" y="7895"/>
                    <a:pt x="12834" y="7886"/>
                  </a:cubicBezTo>
                  <a:cubicBezTo>
                    <a:pt x="12807" y="7951"/>
                    <a:pt x="12764" y="8396"/>
                    <a:pt x="12778" y="8396"/>
                  </a:cubicBezTo>
                  <a:cubicBezTo>
                    <a:pt x="12778" y="8571"/>
                    <a:pt x="12916" y="8683"/>
                    <a:pt x="13075" y="8736"/>
                  </a:cubicBezTo>
                  <a:cubicBezTo>
                    <a:pt x="13075" y="8692"/>
                    <a:pt x="13445" y="8720"/>
                    <a:pt x="13460" y="8660"/>
                  </a:cubicBezTo>
                  <a:cubicBezTo>
                    <a:pt x="13491" y="8540"/>
                    <a:pt x="13592" y="8537"/>
                    <a:pt x="13614" y="8410"/>
                  </a:cubicBezTo>
                  <a:cubicBezTo>
                    <a:pt x="13624" y="8351"/>
                    <a:pt x="13808" y="7901"/>
                    <a:pt x="13813" y="7900"/>
                  </a:cubicBezTo>
                  <a:cubicBezTo>
                    <a:pt x="13813" y="7883"/>
                    <a:pt x="14150" y="7991"/>
                    <a:pt x="14209" y="7871"/>
                  </a:cubicBezTo>
                  <a:cubicBezTo>
                    <a:pt x="14239" y="7871"/>
                    <a:pt x="14316" y="7844"/>
                    <a:pt x="14336" y="7815"/>
                  </a:cubicBezTo>
                  <a:cubicBezTo>
                    <a:pt x="14446" y="7829"/>
                    <a:pt x="14471" y="8027"/>
                    <a:pt x="14535" y="8027"/>
                  </a:cubicBezTo>
                  <a:cubicBezTo>
                    <a:pt x="14613" y="8144"/>
                    <a:pt x="14798" y="8114"/>
                    <a:pt x="14861" y="8240"/>
                  </a:cubicBezTo>
                  <a:cubicBezTo>
                    <a:pt x="14953" y="8240"/>
                    <a:pt x="14960" y="8478"/>
                    <a:pt x="14960" y="8566"/>
                  </a:cubicBezTo>
                  <a:cubicBezTo>
                    <a:pt x="15066" y="8486"/>
                    <a:pt x="15079" y="8416"/>
                    <a:pt x="15055" y="8335"/>
                  </a:cubicBezTo>
                  <a:cubicBezTo>
                    <a:pt x="15013" y="8194"/>
                    <a:pt x="15167" y="8362"/>
                    <a:pt x="15215" y="8297"/>
                  </a:cubicBezTo>
                  <a:cubicBezTo>
                    <a:pt x="15148" y="8297"/>
                    <a:pt x="15163" y="8166"/>
                    <a:pt x="15031" y="8198"/>
                  </a:cubicBezTo>
                  <a:cubicBezTo>
                    <a:pt x="15022" y="8161"/>
                    <a:pt x="15017" y="8123"/>
                    <a:pt x="15017" y="8084"/>
                  </a:cubicBezTo>
                  <a:cubicBezTo>
                    <a:pt x="14837" y="8114"/>
                    <a:pt x="14852" y="7842"/>
                    <a:pt x="14705" y="7872"/>
                  </a:cubicBezTo>
                  <a:cubicBezTo>
                    <a:pt x="14688" y="7805"/>
                    <a:pt x="14604" y="7784"/>
                    <a:pt x="14650" y="7702"/>
                  </a:cubicBezTo>
                  <a:cubicBezTo>
                    <a:pt x="14722" y="7572"/>
                    <a:pt x="14958" y="7957"/>
                    <a:pt x="15059" y="7957"/>
                  </a:cubicBezTo>
                  <a:cubicBezTo>
                    <a:pt x="15083" y="8004"/>
                    <a:pt x="15243" y="8020"/>
                    <a:pt x="15243" y="8056"/>
                  </a:cubicBezTo>
                  <a:cubicBezTo>
                    <a:pt x="15327" y="8084"/>
                    <a:pt x="15286" y="8221"/>
                    <a:pt x="15286" y="8297"/>
                  </a:cubicBezTo>
                  <a:cubicBezTo>
                    <a:pt x="15365" y="8297"/>
                    <a:pt x="15338" y="8340"/>
                    <a:pt x="15371" y="8396"/>
                  </a:cubicBezTo>
                  <a:cubicBezTo>
                    <a:pt x="15484" y="8453"/>
                    <a:pt x="15420" y="8667"/>
                    <a:pt x="15612" y="8708"/>
                  </a:cubicBezTo>
                  <a:cubicBezTo>
                    <a:pt x="15612" y="8636"/>
                    <a:pt x="15796" y="8495"/>
                    <a:pt x="15683" y="8495"/>
                  </a:cubicBezTo>
                  <a:cubicBezTo>
                    <a:pt x="15692" y="8437"/>
                    <a:pt x="15559" y="8180"/>
                    <a:pt x="15744" y="8216"/>
                  </a:cubicBezTo>
                  <a:cubicBezTo>
                    <a:pt x="15810" y="8229"/>
                    <a:pt x="15917" y="8234"/>
                    <a:pt x="15938" y="8313"/>
                  </a:cubicBezTo>
                  <a:cubicBezTo>
                    <a:pt x="15977" y="8469"/>
                    <a:pt x="15944" y="8555"/>
                    <a:pt x="16066" y="8665"/>
                  </a:cubicBezTo>
                  <a:cubicBezTo>
                    <a:pt x="16142" y="8819"/>
                    <a:pt x="16411" y="8648"/>
                    <a:pt x="16448" y="8722"/>
                  </a:cubicBezTo>
                  <a:cubicBezTo>
                    <a:pt x="16474" y="8722"/>
                    <a:pt x="16646" y="8794"/>
                    <a:pt x="16646" y="8736"/>
                  </a:cubicBezTo>
                  <a:cubicBezTo>
                    <a:pt x="16724" y="8711"/>
                    <a:pt x="16747" y="8694"/>
                    <a:pt x="16845" y="8694"/>
                  </a:cubicBezTo>
                  <a:cubicBezTo>
                    <a:pt x="16845" y="8792"/>
                    <a:pt x="16810" y="8918"/>
                    <a:pt x="16792" y="9001"/>
                  </a:cubicBezTo>
                  <a:cubicBezTo>
                    <a:pt x="16778" y="9068"/>
                    <a:pt x="16710" y="9131"/>
                    <a:pt x="16732" y="9218"/>
                  </a:cubicBezTo>
                  <a:cubicBezTo>
                    <a:pt x="16667" y="9218"/>
                    <a:pt x="16677" y="9303"/>
                    <a:pt x="16746" y="9303"/>
                  </a:cubicBezTo>
                  <a:cubicBezTo>
                    <a:pt x="16746" y="9434"/>
                    <a:pt x="16592" y="9413"/>
                    <a:pt x="16490" y="9402"/>
                  </a:cubicBezTo>
                  <a:cubicBezTo>
                    <a:pt x="16519" y="9500"/>
                    <a:pt x="16689" y="9710"/>
                    <a:pt x="16760" y="9757"/>
                  </a:cubicBezTo>
                  <a:cubicBezTo>
                    <a:pt x="16789" y="9843"/>
                    <a:pt x="16860" y="9994"/>
                    <a:pt x="16930" y="10040"/>
                  </a:cubicBezTo>
                  <a:cubicBezTo>
                    <a:pt x="16941" y="10105"/>
                    <a:pt x="17007" y="10284"/>
                    <a:pt x="17058" y="10309"/>
                  </a:cubicBezTo>
                  <a:cubicBezTo>
                    <a:pt x="17058" y="10407"/>
                    <a:pt x="17393" y="11032"/>
                    <a:pt x="17313" y="11032"/>
                  </a:cubicBezTo>
                  <a:cubicBezTo>
                    <a:pt x="17344" y="11084"/>
                    <a:pt x="17379" y="11107"/>
                    <a:pt x="17369" y="11160"/>
                  </a:cubicBezTo>
                  <a:cubicBezTo>
                    <a:pt x="17496" y="11160"/>
                    <a:pt x="17446" y="11471"/>
                    <a:pt x="17709" y="11471"/>
                  </a:cubicBezTo>
                  <a:cubicBezTo>
                    <a:pt x="17728" y="11433"/>
                    <a:pt x="17941" y="11358"/>
                    <a:pt x="17993" y="11358"/>
                  </a:cubicBezTo>
                  <a:cubicBezTo>
                    <a:pt x="18041" y="11263"/>
                    <a:pt x="18301" y="11188"/>
                    <a:pt x="18375" y="11188"/>
                  </a:cubicBezTo>
                  <a:cubicBezTo>
                    <a:pt x="18350" y="11111"/>
                    <a:pt x="18772" y="10928"/>
                    <a:pt x="18772" y="10890"/>
                  </a:cubicBezTo>
                  <a:cubicBezTo>
                    <a:pt x="18825" y="10871"/>
                    <a:pt x="18871" y="10761"/>
                    <a:pt x="18871" y="10699"/>
                  </a:cubicBezTo>
                  <a:cubicBezTo>
                    <a:pt x="18871" y="10603"/>
                    <a:pt x="18942" y="10596"/>
                    <a:pt x="18942" y="10522"/>
                  </a:cubicBezTo>
                  <a:cubicBezTo>
                    <a:pt x="19056" y="10446"/>
                    <a:pt x="19083" y="10254"/>
                    <a:pt x="18928" y="10210"/>
                  </a:cubicBezTo>
                  <a:cubicBezTo>
                    <a:pt x="18955" y="10373"/>
                    <a:pt x="18814" y="10287"/>
                    <a:pt x="18834" y="10243"/>
                  </a:cubicBezTo>
                  <a:cubicBezTo>
                    <a:pt x="18865" y="10178"/>
                    <a:pt x="18819" y="10152"/>
                    <a:pt x="18772" y="10097"/>
                  </a:cubicBezTo>
                  <a:cubicBezTo>
                    <a:pt x="18718" y="10070"/>
                    <a:pt x="18783" y="10009"/>
                    <a:pt x="18729" y="9969"/>
                  </a:cubicBezTo>
                  <a:cubicBezTo>
                    <a:pt x="18658" y="10146"/>
                    <a:pt x="18520" y="10224"/>
                    <a:pt x="18375" y="10224"/>
                  </a:cubicBezTo>
                  <a:cubicBezTo>
                    <a:pt x="18334" y="10107"/>
                    <a:pt x="18463" y="10258"/>
                    <a:pt x="18358" y="10097"/>
                  </a:cubicBezTo>
                  <a:cubicBezTo>
                    <a:pt x="18327" y="10050"/>
                    <a:pt x="18318" y="9998"/>
                    <a:pt x="18332" y="9941"/>
                  </a:cubicBezTo>
                  <a:cubicBezTo>
                    <a:pt x="18314" y="9941"/>
                    <a:pt x="18317" y="9936"/>
                    <a:pt x="18304" y="9926"/>
                  </a:cubicBezTo>
                  <a:cubicBezTo>
                    <a:pt x="18279" y="10077"/>
                    <a:pt x="18295" y="10097"/>
                    <a:pt x="18190" y="10097"/>
                  </a:cubicBezTo>
                  <a:cubicBezTo>
                    <a:pt x="18172" y="10045"/>
                    <a:pt x="18273" y="10019"/>
                    <a:pt x="18191" y="9939"/>
                  </a:cubicBezTo>
                  <a:cubicBezTo>
                    <a:pt x="18158" y="9908"/>
                    <a:pt x="18134" y="9823"/>
                    <a:pt x="18134" y="9785"/>
                  </a:cubicBezTo>
                  <a:cubicBezTo>
                    <a:pt x="18088" y="9754"/>
                    <a:pt x="17978" y="9575"/>
                    <a:pt x="18005" y="9526"/>
                  </a:cubicBezTo>
                  <a:cubicBezTo>
                    <a:pt x="18105" y="9345"/>
                    <a:pt x="18341" y="9758"/>
                    <a:pt x="18318" y="9827"/>
                  </a:cubicBezTo>
                  <a:cubicBezTo>
                    <a:pt x="18332" y="9822"/>
                    <a:pt x="18336" y="9827"/>
                    <a:pt x="18332" y="9841"/>
                  </a:cubicBezTo>
                  <a:cubicBezTo>
                    <a:pt x="18615" y="9756"/>
                    <a:pt x="18856" y="10026"/>
                    <a:pt x="19140" y="10026"/>
                  </a:cubicBezTo>
                  <a:cubicBezTo>
                    <a:pt x="19191" y="10047"/>
                    <a:pt x="19347" y="10079"/>
                    <a:pt x="19465" y="10072"/>
                  </a:cubicBezTo>
                  <a:cubicBezTo>
                    <a:pt x="19485" y="10312"/>
                    <a:pt x="19498" y="10554"/>
                    <a:pt x="19498" y="10799"/>
                  </a:cubicBezTo>
                  <a:cubicBezTo>
                    <a:pt x="19500" y="12687"/>
                    <a:pt x="18894" y="14433"/>
                    <a:pt x="17869" y="15860"/>
                  </a:cubicBezTo>
                  <a:close/>
                  <a:moveTo>
                    <a:pt x="16109" y="8099"/>
                  </a:moveTo>
                  <a:cubicBezTo>
                    <a:pt x="16087" y="7865"/>
                    <a:pt x="16229" y="7741"/>
                    <a:pt x="16321" y="7532"/>
                  </a:cubicBezTo>
                  <a:cubicBezTo>
                    <a:pt x="16482" y="7516"/>
                    <a:pt x="16539" y="7556"/>
                    <a:pt x="16534" y="7702"/>
                  </a:cubicBezTo>
                  <a:cubicBezTo>
                    <a:pt x="16648" y="7702"/>
                    <a:pt x="16556" y="7834"/>
                    <a:pt x="16708" y="7776"/>
                  </a:cubicBezTo>
                  <a:cubicBezTo>
                    <a:pt x="16745" y="7724"/>
                    <a:pt x="16796" y="7709"/>
                    <a:pt x="16860" y="7731"/>
                  </a:cubicBezTo>
                  <a:cubicBezTo>
                    <a:pt x="16959" y="7731"/>
                    <a:pt x="16986" y="7787"/>
                    <a:pt x="17059" y="7787"/>
                  </a:cubicBezTo>
                  <a:cubicBezTo>
                    <a:pt x="17129" y="7929"/>
                    <a:pt x="17351" y="7886"/>
                    <a:pt x="17342" y="8142"/>
                  </a:cubicBezTo>
                  <a:cubicBezTo>
                    <a:pt x="17504" y="8142"/>
                    <a:pt x="17200" y="8306"/>
                    <a:pt x="17200" y="8269"/>
                  </a:cubicBezTo>
                  <a:cubicBezTo>
                    <a:pt x="17019" y="8321"/>
                    <a:pt x="16979" y="8142"/>
                    <a:pt x="16902" y="8142"/>
                  </a:cubicBezTo>
                  <a:cubicBezTo>
                    <a:pt x="16902" y="8309"/>
                    <a:pt x="16808" y="8113"/>
                    <a:pt x="16789" y="8113"/>
                  </a:cubicBezTo>
                  <a:cubicBezTo>
                    <a:pt x="16789" y="8170"/>
                    <a:pt x="16242" y="8203"/>
                    <a:pt x="16151" y="8198"/>
                  </a:cubicBezTo>
                  <a:cubicBezTo>
                    <a:pt x="16164" y="8130"/>
                    <a:pt x="16176" y="8115"/>
                    <a:pt x="16109" y="809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814"/>
            <p:cNvSpPr/>
            <p:nvPr/>
          </p:nvSpPr>
          <p:spPr>
            <a:xfrm>
              <a:off x="198896" y="94214"/>
              <a:ext cx="14395" cy="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17263" extrusionOk="0">
                  <a:moveTo>
                    <a:pt x="19936" y="4186"/>
                  </a:moveTo>
                  <a:cubicBezTo>
                    <a:pt x="18293" y="6058"/>
                    <a:pt x="18766" y="9572"/>
                    <a:pt x="16483" y="7506"/>
                  </a:cubicBezTo>
                  <a:cubicBezTo>
                    <a:pt x="16483" y="-3197"/>
                    <a:pt x="15350" y="3479"/>
                    <a:pt x="11192" y="4910"/>
                  </a:cubicBezTo>
                  <a:cubicBezTo>
                    <a:pt x="10429" y="5139"/>
                    <a:pt x="5153" y="9537"/>
                    <a:pt x="5153" y="7506"/>
                  </a:cubicBezTo>
                  <a:cubicBezTo>
                    <a:pt x="5095" y="7506"/>
                    <a:pt x="5320" y="3196"/>
                    <a:pt x="5153" y="1660"/>
                  </a:cubicBezTo>
                  <a:cubicBezTo>
                    <a:pt x="4048" y="936"/>
                    <a:pt x="4819" y="1660"/>
                    <a:pt x="4819" y="0"/>
                  </a:cubicBezTo>
                  <a:cubicBezTo>
                    <a:pt x="4281" y="0"/>
                    <a:pt x="349" y="4186"/>
                    <a:pt x="349" y="4186"/>
                  </a:cubicBezTo>
                  <a:cubicBezTo>
                    <a:pt x="3714" y="4186"/>
                    <a:pt x="0" y="10915"/>
                    <a:pt x="0" y="13316"/>
                  </a:cubicBezTo>
                  <a:cubicBezTo>
                    <a:pt x="2602" y="14058"/>
                    <a:pt x="4339" y="16655"/>
                    <a:pt x="6519" y="16655"/>
                  </a:cubicBezTo>
                  <a:cubicBezTo>
                    <a:pt x="6519" y="18403"/>
                    <a:pt x="12450" y="15824"/>
                    <a:pt x="13235" y="15824"/>
                  </a:cubicBezTo>
                  <a:cubicBezTo>
                    <a:pt x="15778" y="15824"/>
                    <a:pt x="17406" y="14729"/>
                    <a:pt x="19412" y="11621"/>
                  </a:cubicBezTo>
                  <a:cubicBezTo>
                    <a:pt x="21600" y="8265"/>
                    <a:pt x="19936" y="8530"/>
                    <a:pt x="19936" y="418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Shape 1815"/>
            <p:cNvSpPr/>
            <p:nvPr/>
          </p:nvSpPr>
          <p:spPr>
            <a:xfrm>
              <a:off x="230301" y="109916"/>
              <a:ext cx="11778" cy="15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0" h="21462" extrusionOk="0">
                  <a:moveTo>
                    <a:pt x="1686" y="9330"/>
                  </a:moveTo>
                  <a:cubicBezTo>
                    <a:pt x="5928" y="9330"/>
                    <a:pt x="6975" y="10452"/>
                    <a:pt x="7228" y="14183"/>
                  </a:cubicBezTo>
                  <a:cubicBezTo>
                    <a:pt x="12256" y="15539"/>
                    <a:pt x="3834" y="15223"/>
                    <a:pt x="3392" y="15223"/>
                  </a:cubicBezTo>
                  <a:cubicBezTo>
                    <a:pt x="3320" y="16960"/>
                    <a:pt x="269" y="20457"/>
                    <a:pt x="4177" y="19489"/>
                  </a:cubicBezTo>
                  <a:cubicBezTo>
                    <a:pt x="7020" y="18785"/>
                    <a:pt x="7634" y="18947"/>
                    <a:pt x="7652" y="21461"/>
                  </a:cubicBezTo>
                  <a:cubicBezTo>
                    <a:pt x="11425" y="21461"/>
                    <a:pt x="16724" y="21600"/>
                    <a:pt x="18746" y="18346"/>
                  </a:cubicBezTo>
                  <a:cubicBezTo>
                    <a:pt x="20777" y="18346"/>
                    <a:pt x="20939" y="16755"/>
                    <a:pt x="18746" y="16264"/>
                  </a:cubicBezTo>
                  <a:cubicBezTo>
                    <a:pt x="18746" y="18089"/>
                    <a:pt x="18854" y="18001"/>
                    <a:pt x="16606" y="18001"/>
                  </a:cubicBezTo>
                  <a:cubicBezTo>
                    <a:pt x="17428" y="14256"/>
                    <a:pt x="16841" y="11075"/>
                    <a:pt x="12770" y="11075"/>
                  </a:cubicBezTo>
                  <a:cubicBezTo>
                    <a:pt x="13429" y="9477"/>
                    <a:pt x="11732" y="8238"/>
                    <a:pt x="10080" y="7183"/>
                  </a:cubicBezTo>
                  <a:cubicBezTo>
                    <a:pt x="6966" y="5197"/>
                    <a:pt x="10153" y="4742"/>
                    <a:pt x="10640" y="2419"/>
                  </a:cubicBezTo>
                  <a:cubicBezTo>
                    <a:pt x="8338" y="2880"/>
                    <a:pt x="8275" y="4471"/>
                    <a:pt x="5098" y="4500"/>
                  </a:cubicBezTo>
                  <a:cubicBezTo>
                    <a:pt x="5098" y="3951"/>
                    <a:pt x="5784" y="2265"/>
                    <a:pt x="5215" y="2082"/>
                  </a:cubicBezTo>
                  <a:cubicBezTo>
                    <a:pt x="5973" y="2074"/>
                    <a:pt x="8988" y="0"/>
                    <a:pt x="5531" y="0"/>
                  </a:cubicBezTo>
                  <a:cubicBezTo>
                    <a:pt x="4033" y="4486"/>
                    <a:pt x="-661" y="88"/>
                    <a:pt x="79" y="4200"/>
                  </a:cubicBezTo>
                  <a:cubicBezTo>
                    <a:pt x="594" y="6970"/>
                    <a:pt x="1686" y="6780"/>
                    <a:pt x="1686" y="933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Shape 1816"/>
            <p:cNvSpPr/>
            <p:nvPr/>
          </p:nvSpPr>
          <p:spPr>
            <a:xfrm>
              <a:off x="219833" y="115150"/>
              <a:ext cx="5889" cy="7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938" h="19489" extrusionOk="0">
                  <a:moveTo>
                    <a:pt x="1447" y="19489"/>
                  </a:moveTo>
                  <a:cubicBezTo>
                    <a:pt x="10460" y="19334"/>
                    <a:pt x="12771" y="13571"/>
                    <a:pt x="15260" y="5681"/>
                  </a:cubicBezTo>
                  <a:cubicBezTo>
                    <a:pt x="17711" y="-2111"/>
                    <a:pt x="12911" y="1905"/>
                    <a:pt x="10498" y="2201"/>
                  </a:cubicBezTo>
                  <a:cubicBezTo>
                    <a:pt x="8430" y="3342"/>
                    <a:pt x="6949" y="-1688"/>
                    <a:pt x="6043" y="608"/>
                  </a:cubicBezTo>
                  <a:cubicBezTo>
                    <a:pt x="5264" y="2567"/>
                    <a:pt x="6668" y="4864"/>
                    <a:pt x="8673" y="4864"/>
                  </a:cubicBezTo>
                  <a:cubicBezTo>
                    <a:pt x="8149" y="6540"/>
                    <a:pt x="-3889" y="8499"/>
                    <a:pt x="2047" y="10190"/>
                  </a:cubicBezTo>
                  <a:cubicBezTo>
                    <a:pt x="1320" y="14008"/>
                    <a:pt x="-1795" y="15896"/>
                    <a:pt x="1447" y="1948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Shape 1817"/>
            <p:cNvSpPr/>
            <p:nvPr/>
          </p:nvSpPr>
          <p:spPr>
            <a:xfrm>
              <a:off x="229368" y="124358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51" extrusionOk="0">
                  <a:moveTo>
                    <a:pt x="0" y="4834"/>
                  </a:moveTo>
                  <a:cubicBezTo>
                    <a:pt x="3511" y="21600"/>
                    <a:pt x="21600" y="12034"/>
                    <a:pt x="21600" y="0"/>
                  </a:cubicBezTo>
                  <a:cubicBezTo>
                    <a:pt x="15647" y="0"/>
                    <a:pt x="9617" y="0"/>
                    <a:pt x="3511" y="0"/>
                  </a:cubicBezTo>
                  <a:cubicBezTo>
                    <a:pt x="4732" y="4834"/>
                    <a:pt x="3435" y="6480"/>
                    <a:pt x="0" y="483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Shape 1818"/>
            <p:cNvSpPr/>
            <p:nvPr/>
          </p:nvSpPr>
          <p:spPr>
            <a:xfrm>
              <a:off x="156417" y="129919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4954" y="20491"/>
                    <a:pt x="21600" y="16184"/>
                    <a:pt x="21600" y="0"/>
                  </a:cubicBezTo>
                  <a:cubicBezTo>
                    <a:pt x="7849" y="9201"/>
                    <a:pt x="3208" y="6526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Shape 1819"/>
            <p:cNvSpPr/>
            <p:nvPr/>
          </p:nvSpPr>
          <p:spPr>
            <a:xfrm>
              <a:off x="245397" y="141042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51" h="21600" extrusionOk="0">
                  <a:moveTo>
                    <a:pt x="10724" y="0"/>
                  </a:moveTo>
                  <a:cubicBezTo>
                    <a:pt x="11899" y="6522"/>
                    <a:pt x="8375" y="7809"/>
                    <a:pt x="0" y="3905"/>
                  </a:cubicBezTo>
                  <a:cubicBezTo>
                    <a:pt x="3373" y="13417"/>
                    <a:pt x="1667" y="15535"/>
                    <a:pt x="7124" y="21600"/>
                  </a:cubicBezTo>
                  <a:cubicBezTo>
                    <a:pt x="9284" y="12503"/>
                    <a:pt x="21600" y="3905"/>
                    <a:pt x="107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Shape 1820"/>
            <p:cNvSpPr/>
            <p:nvPr/>
          </p:nvSpPr>
          <p:spPr>
            <a:xfrm>
              <a:off x="245397" y="141321"/>
              <a:ext cx="3176" cy="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681" h="18108" extrusionOk="0">
                  <a:moveTo>
                    <a:pt x="10298" y="0"/>
                  </a:moveTo>
                  <a:cubicBezTo>
                    <a:pt x="10298" y="7291"/>
                    <a:pt x="8417" y="10676"/>
                    <a:pt x="5725" y="2364"/>
                  </a:cubicBezTo>
                  <a:cubicBezTo>
                    <a:pt x="-3356" y="2364"/>
                    <a:pt x="1087" y="12243"/>
                    <a:pt x="1087" y="17618"/>
                  </a:cubicBezTo>
                  <a:cubicBezTo>
                    <a:pt x="18244" y="21600"/>
                    <a:pt x="16493" y="0"/>
                    <a:pt x="10298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Shape 1821"/>
            <p:cNvSpPr/>
            <p:nvPr/>
          </p:nvSpPr>
          <p:spPr>
            <a:xfrm>
              <a:off x="256472" y="151183"/>
              <a:ext cx="4580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393" extrusionOk="0">
                  <a:moveTo>
                    <a:pt x="21600" y="0"/>
                  </a:moveTo>
                  <a:cubicBezTo>
                    <a:pt x="15130" y="2920"/>
                    <a:pt x="18136" y="5863"/>
                    <a:pt x="9453" y="3062"/>
                  </a:cubicBezTo>
                  <a:cubicBezTo>
                    <a:pt x="5701" y="1875"/>
                    <a:pt x="1732" y="-3323"/>
                    <a:pt x="0" y="3371"/>
                  </a:cubicBezTo>
                  <a:cubicBezTo>
                    <a:pt x="11016" y="4439"/>
                    <a:pt x="21600" y="18277"/>
                    <a:pt x="216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Shape 1822"/>
            <p:cNvSpPr/>
            <p:nvPr/>
          </p:nvSpPr>
          <p:spPr>
            <a:xfrm>
              <a:off x="209366" y="151792"/>
              <a:ext cx="108608" cy="14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36" extrusionOk="0">
                  <a:moveTo>
                    <a:pt x="19567" y="7931"/>
                  </a:moveTo>
                  <a:cubicBezTo>
                    <a:pt x="19048" y="7904"/>
                    <a:pt x="19448" y="7845"/>
                    <a:pt x="19422" y="7719"/>
                  </a:cubicBezTo>
                  <a:cubicBezTo>
                    <a:pt x="19025" y="7719"/>
                    <a:pt x="18300" y="6676"/>
                    <a:pt x="18300" y="6418"/>
                  </a:cubicBezTo>
                  <a:cubicBezTo>
                    <a:pt x="18154" y="6364"/>
                    <a:pt x="18030" y="5984"/>
                    <a:pt x="18056" y="5984"/>
                  </a:cubicBezTo>
                  <a:cubicBezTo>
                    <a:pt x="17943" y="5729"/>
                    <a:pt x="17483" y="5519"/>
                    <a:pt x="17666" y="5262"/>
                  </a:cubicBezTo>
                  <a:cubicBezTo>
                    <a:pt x="17237" y="5072"/>
                    <a:pt x="16781" y="4416"/>
                    <a:pt x="16643" y="4106"/>
                  </a:cubicBezTo>
                  <a:cubicBezTo>
                    <a:pt x="16386" y="3964"/>
                    <a:pt x="16203" y="3565"/>
                    <a:pt x="16203" y="3348"/>
                  </a:cubicBezTo>
                  <a:cubicBezTo>
                    <a:pt x="15909" y="3348"/>
                    <a:pt x="15513" y="2695"/>
                    <a:pt x="15570" y="2445"/>
                  </a:cubicBezTo>
                  <a:cubicBezTo>
                    <a:pt x="15293" y="2445"/>
                    <a:pt x="15220" y="2082"/>
                    <a:pt x="14935" y="2082"/>
                  </a:cubicBezTo>
                  <a:cubicBezTo>
                    <a:pt x="15075" y="1777"/>
                    <a:pt x="13120" y="1748"/>
                    <a:pt x="12791" y="1721"/>
                  </a:cubicBezTo>
                  <a:cubicBezTo>
                    <a:pt x="12847" y="1475"/>
                    <a:pt x="12591" y="1324"/>
                    <a:pt x="12302" y="1324"/>
                  </a:cubicBezTo>
                  <a:cubicBezTo>
                    <a:pt x="12302" y="1706"/>
                    <a:pt x="11199" y="1748"/>
                    <a:pt x="10824" y="1733"/>
                  </a:cubicBezTo>
                  <a:cubicBezTo>
                    <a:pt x="10554" y="1724"/>
                    <a:pt x="9962" y="1667"/>
                    <a:pt x="9962" y="1432"/>
                  </a:cubicBezTo>
                  <a:cubicBezTo>
                    <a:pt x="9775" y="1397"/>
                    <a:pt x="9512" y="1432"/>
                    <a:pt x="9230" y="1432"/>
                  </a:cubicBezTo>
                  <a:cubicBezTo>
                    <a:pt x="9295" y="1188"/>
                    <a:pt x="8622" y="87"/>
                    <a:pt x="8255" y="22"/>
                  </a:cubicBezTo>
                  <a:cubicBezTo>
                    <a:pt x="8255" y="58"/>
                    <a:pt x="8255" y="96"/>
                    <a:pt x="8255" y="132"/>
                  </a:cubicBezTo>
                  <a:cubicBezTo>
                    <a:pt x="7980" y="165"/>
                    <a:pt x="6254" y="-152"/>
                    <a:pt x="6254" y="96"/>
                  </a:cubicBezTo>
                  <a:cubicBezTo>
                    <a:pt x="6047" y="96"/>
                    <a:pt x="5172" y="326"/>
                    <a:pt x="5035" y="529"/>
                  </a:cubicBezTo>
                  <a:cubicBezTo>
                    <a:pt x="4952" y="529"/>
                    <a:pt x="4156" y="817"/>
                    <a:pt x="4156" y="601"/>
                  </a:cubicBezTo>
                  <a:cubicBezTo>
                    <a:pt x="3956" y="601"/>
                    <a:pt x="3715" y="678"/>
                    <a:pt x="3619" y="817"/>
                  </a:cubicBezTo>
                  <a:cubicBezTo>
                    <a:pt x="3402" y="817"/>
                    <a:pt x="3172" y="1103"/>
                    <a:pt x="3035" y="1215"/>
                  </a:cubicBezTo>
                  <a:cubicBezTo>
                    <a:pt x="2658" y="1182"/>
                    <a:pt x="2928" y="1003"/>
                    <a:pt x="2548" y="1396"/>
                  </a:cubicBezTo>
                  <a:cubicBezTo>
                    <a:pt x="2548" y="1525"/>
                    <a:pt x="2261" y="2081"/>
                    <a:pt x="2207" y="2081"/>
                  </a:cubicBezTo>
                  <a:cubicBezTo>
                    <a:pt x="2328" y="2171"/>
                    <a:pt x="2324" y="2220"/>
                    <a:pt x="2207" y="2335"/>
                  </a:cubicBezTo>
                  <a:cubicBezTo>
                    <a:pt x="1938" y="2494"/>
                    <a:pt x="1785" y="2817"/>
                    <a:pt x="1524" y="2913"/>
                  </a:cubicBezTo>
                  <a:cubicBezTo>
                    <a:pt x="1250" y="3250"/>
                    <a:pt x="1191" y="2890"/>
                    <a:pt x="986" y="3269"/>
                  </a:cubicBezTo>
                  <a:cubicBezTo>
                    <a:pt x="875" y="3480"/>
                    <a:pt x="721" y="3638"/>
                    <a:pt x="602" y="3808"/>
                  </a:cubicBezTo>
                  <a:cubicBezTo>
                    <a:pt x="225" y="4344"/>
                    <a:pt x="207" y="4578"/>
                    <a:pt x="207" y="5081"/>
                  </a:cubicBezTo>
                  <a:cubicBezTo>
                    <a:pt x="207" y="5260"/>
                    <a:pt x="-50" y="5426"/>
                    <a:pt x="9" y="5578"/>
                  </a:cubicBezTo>
                  <a:cubicBezTo>
                    <a:pt x="89" y="5782"/>
                    <a:pt x="253" y="6208"/>
                    <a:pt x="207" y="6345"/>
                  </a:cubicBezTo>
                  <a:cubicBezTo>
                    <a:pt x="20" y="6345"/>
                    <a:pt x="-83" y="6832"/>
                    <a:pt x="258" y="6959"/>
                  </a:cubicBezTo>
                  <a:cubicBezTo>
                    <a:pt x="258" y="7279"/>
                    <a:pt x="886" y="8246"/>
                    <a:pt x="1279" y="8440"/>
                  </a:cubicBezTo>
                  <a:cubicBezTo>
                    <a:pt x="1279" y="8705"/>
                    <a:pt x="1993" y="9271"/>
                    <a:pt x="2352" y="9271"/>
                  </a:cubicBezTo>
                  <a:cubicBezTo>
                    <a:pt x="2491" y="9476"/>
                    <a:pt x="3961" y="9781"/>
                    <a:pt x="3961" y="9524"/>
                  </a:cubicBezTo>
                  <a:cubicBezTo>
                    <a:pt x="4560" y="9524"/>
                    <a:pt x="6671" y="9237"/>
                    <a:pt x="6986" y="9705"/>
                  </a:cubicBezTo>
                  <a:cubicBezTo>
                    <a:pt x="7519" y="9705"/>
                    <a:pt x="7714" y="9638"/>
                    <a:pt x="8206" y="9813"/>
                  </a:cubicBezTo>
                  <a:cubicBezTo>
                    <a:pt x="8271" y="10083"/>
                    <a:pt x="8170" y="10898"/>
                    <a:pt x="7914" y="11114"/>
                  </a:cubicBezTo>
                  <a:cubicBezTo>
                    <a:pt x="7914" y="11477"/>
                    <a:pt x="8059" y="11859"/>
                    <a:pt x="8450" y="12053"/>
                  </a:cubicBezTo>
                  <a:cubicBezTo>
                    <a:pt x="8479" y="12141"/>
                    <a:pt x="8758" y="12486"/>
                    <a:pt x="8841" y="12486"/>
                  </a:cubicBezTo>
                  <a:cubicBezTo>
                    <a:pt x="8993" y="12942"/>
                    <a:pt x="9163" y="13337"/>
                    <a:pt x="9049" y="13983"/>
                  </a:cubicBezTo>
                  <a:cubicBezTo>
                    <a:pt x="8944" y="14571"/>
                    <a:pt x="8694" y="14920"/>
                    <a:pt x="8694" y="15448"/>
                  </a:cubicBezTo>
                  <a:cubicBezTo>
                    <a:pt x="8545" y="15448"/>
                    <a:pt x="8841" y="16459"/>
                    <a:pt x="8986" y="16459"/>
                  </a:cubicBezTo>
                  <a:cubicBezTo>
                    <a:pt x="8986" y="16919"/>
                    <a:pt x="9475" y="17333"/>
                    <a:pt x="9475" y="17832"/>
                  </a:cubicBezTo>
                  <a:cubicBezTo>
                    <a:pt x="9504" y="17832"/>
                    <a:pt x="9670" y="18303"/>
                    <a:pt x="9670" y="18446"/>
                  </a:cubicBezTo>
                  <a:cubicBezTo>
                    <a:pt x="9519" y="18446"/>
                    <a:pt x="10450" y="19829"/>
                    <a:pt x="10450" y="19928"/>
                  </a:cubicBezTo>
                  <a:cubicBezTo>
                    <a:pt x="10616" y="19928"/>
                    <a:pt x="10640" y="20397"/>
                    <a:pt x="10790" y="20397"/>
                  </a:cubicBezTo>
                  <a:cubicBezTo>
                    <a:pt x="10816" y="20709"/>
                    <a:pt x="10985" y="20998"/>
                    <a:pt x="10985" y="21228"/>
                  </a:cubicBezTo>
                  <a:cubicBezTo>
                    <a:pt x="11180" y="21448"/>
                    <a:pt x="11986" y="21264"/>
                    <a:pt x="12301" y="21264"/>
                  </a:cubicBezTo>
                  <a:cubicBezTo>
                    <a:pt x="12301" y="21180"/>
                    <a:pt x="13771" y="20975"/>
                    <a:pt x="13958" y="20975"/>
                  </a:cubicBezTo>
                  <a:cubicBezTo>
                    <a:pt x="14057" y="20878"/>
                    <a:pt x="14690" y="20216"/>
                    <a:pt x="14690" y="20216"/>
                  </a:cubicBezTo>
                  <a:cubicBezTo>
                    <a:pt x="14690" y="19882"/>
                    <a:pt x="15601" y="19238"/>
                    <a:pt x="15959" y="19059"/>
                  </a:cubicBezTo>
                  <a:cubicBezTo>
                    <a:pt x="15959" y="19006"/>
                    <a:pt x="16404" y="18192"/>
                    <a:pt x="16349" y="18192"/>
                  </a:cubicBezTo>
                  <a:cubicBezTo>
                    <a:pt x="16349" y="17624"/>
                    <a:pt x="16544" y="17250"/>
                    <a:pt x="16544" y="16748"/>
                  </a:cubicBezTo>
                  <a:cubicBezTo>
                    <a:pt x="16688" y="16748"/>
                    <a:pt x="16830" y="16278"/>
                    <a:pt x="17128" y="16278"/>
                  </a:cubicBezTo>
                  <a:cubicBezTo>
                    <a:pt x="17212" y="16155"/>
                    <a:pt x="17450" y="16107"/>
                    <a:pt x="17616" y="16024"/>
                  </a:cubicBezTo>
                  <a:cubicBezTo>
                    <a:pt x="17616" y="15713"/>
                    <a:pt x="17957" y="15476"/>
                    <a:pt x="17957" y="15087"/>
                  </a:cubicBezTo>
                  <a:cubicBezTo>
                    <a:pt x="18179" y="15087"/>
                    <a:pt x="17812" y="13876"/>
                    <a:pt x="17812" y="13749"/>
                  </a:cubicBezTo>
                  <a:cubicBezTo>
                    <a:pt x="17382" y="13749"/>
                    <a:pt x="17713" y="12307"/>
                    <a:pt x="17713" y="12124"/>
                  </a:cubicBezTo>
                  <a:cubicBezTo>
                    <a:pt x="17437" y="12124"/>
                    <a:pt x="18620" y="11148"/>
                    <a:pt x="18598" y="11208"/>
                  </a:cubicBezTo>
                  <a:cubicBezTo>
                    <a:pt x="18681" y="10953"/>
                    <a:pt x="19316" y="10604"/>
                    <a:pt x="19526" y="10404"/>
                  </a:cubicBezTo>
                  <a:cubicBezTo>
                    <a:pt x="19713" y="10224"/>
                    <a:pt x="20347" y="9878"/>
                    <a:pt x="20347" y="9667"/>
                  </a:cubicBezTo>
                  <a:cubicBezTo>
                    <a:pt x="20620" y="9565"/>
                    <a:pt x="20654" y="9375"/>
                    <a:pt x="20882" y="9269"/>
                  </a:cubicBezTo>
                  <a:cubicBezTo>
                    <a:pt x="20882" y="9177"/>
                    <a:pt x="20727" y="8909"/>
                    <a:pt x="21077" y="8909"/>
                  </a:cubicBezTo>
                  <a:cubicBezTo>
                    <a:pt x="20989" y="8446"/>
                    <a:pt x="21517" y="8183"/>
                    <a:pt x="21517" y="7716"/>
                  </a:cubicBezTo>
                  <a:cubicBezTo>
                    <a:pt x="21101" y="7817"/>
                    <a:pt x="20526" y="7861"/>
                    <a:pt x="20102" y="7861"/>
                  </a:cubicBezTo>
                  <a:cubicBezTo>
                    <a:pt x="20104" y="7926"/>
                    <a:pt x="19637" y="7935"/>
                    <a:pt x="19567" y="793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Shape 1823"/>
            <p:cNvSpPr/>
            <p:nvPr/>
          </p:nvSpPr>
          <p:spPr>
            <a:xfrm>
              <a:off x="119778" y="177027"/>
              <a:ext cx="3176" cy="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89" h="15334" extrusionOk="0">
                  <a:moveTo>
                    <a:pt x="5730" y="2266"/>
                  </a:moveTo>
                  <a:cubicBezTo>
                    <a:pt x="4165" y="1591"/>
                    <a:pt x="2498" y="771"/>
                    <a:pt x="900" y="0"/>
                  </a:cubicBezTo>
                  <a:cubicBezTo>
                    <a:pt x="-4611" y="21600"/>
                    <a:pt x="16989" y="17743"/>
                    <a:pt x="16989" y="4629"/>
                  </a:cubicBezTo>
                  <a:cubicBezTo>
                    <a:pt x="12159" y="7955"/>
                    <a:pt x="7839" y="13596"/>
                    <a:pt x="5730" y="226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Shape 1824"/>
            <p:cNvSpPr/>
            <p:nvPr/>
          </p:nvSpPr>
          <p:spPr>
            <a:xfrm>
              <a:off x="125619" y="177960"/>
              <a:ext cx="10469" cy="5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99" h="20935" extrusionOk="0">
                  <a:moveTo>
                    <a:pt x="5636" y="0"/>
                  </a:moveTo>
                  <a:cubicBezTo>
                    <a:pt x="4287" y="4948"/>
                    <a:pt x="2148" y="3040"/>
                    <a:pt x="0" y="2842"/>
                  </a:cubicBezTo>
                  <a:cubicBezTo>
                    <a:pt x="1313" y="7114"/>
                    <a:pt x="5600" y="11307"/>
                    <a:pt x="7812" y="11307"/>
                  </a:cubicBezTo>
                  <a:cubicBezTo>
                    <a:pt x="9253" y="17507"/>
                    <a:pt x="13604" y="21600"/>
                    <a:pt x="17047" y="20845"/>
                  </a:cubicBezTo>
                  <a:cubicBezTo>
                    <a:pt x="21600" y="19871"/>
                    <a:pt x="16872" y="12618"/>
                    <a:pt x="16055" y="9439"/>
                  </a:cubicBezTo>
                  <a:cubicBezTo>
                    <a:pt x="11622" y="9439"/>
                    <a:pt x="11135" y="1212"/>
                    <a:pt x="563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Shape 1825"/>
            <p:cNvSpPr/>
            <p:nvPr/>
          </p:nvSpPr>
          <p:spPr>
            <a:xfrm>
              <a:off x="136087" y="188149"/>
              <a:ext cx="9815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26" extrusionOk="0">
                  <a:moveTo>
                    <a:pt x="15657" y="0"/>
                  </a:moveTo>
                  <a:cubicBezTo>
                    <a:pt x="14560" y="9831"/>
                    <a:pt x="15657" y="658"/>
                    <a:pt x="15657" y="8204"/>
                  </a:cubicBezTo>
                  <a:cubicBezTo>
                    <a:pt x="11646" y="8446"/>
                    <a:pt x="8331" y="1662"/>
                    <a:pt x="5406" y="1662"/>
                  </a:cubicBezTo>
                  <a:cubicBezTo>
                    <a:pt x="6331" y="6612"/>
                    <a:pt x="7554" y="10212"/>
                    <a:pt x="7554" y="14712"/>
                  </a:cubicBezTo>
                  <a:cubicBezTo>
                    <a:pt x="4789" y="18069"/>
                    <a:pt x="2686" y="14712"/>
                    <a:pt x="0" y="14712"/>
                  </a:cubicBezTo>
                  <a:cubicBezTo>
                    <a:pt x="1006" y="20735"/>
                    <a:pt x="8309" y="21600"/>
                    <a:pt x="9189" y="16442"/>
                  </a:cubicBezTo>
                  <a:cubicBezTo>
                    <a:pt x="15417" y="16442"/>
                    <a:pt x="15680" y="16027"/>
                    <a:pt x="21600" y="18000"/>
                  </a:cubicBezTo>
                  <a:cubicBezTo>
                    <a:pt x="21406" y="13015"/>
                    <a:pt x="17349" y="1315"/>
                    <a:pt x="1565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Shape 1826"/>
            <p:cNvSpPr/>
            <p:nvPr/>
          </p:nvSpPr>
          <p:spPr>
            <a:xfrm>
              <a:off x="129919" y="187495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603" h="17442" extrusionOk="0">
                  <a:moveTo>
                    <a:pt x="1543" y="0"/>
                  </a:moveTo>
                  <a:cubicBezTo>
                    <a:pt x="-4492" y="21600"/>
                    <a:pt x="8577" y="17040"/>
                    <a:pt x="16563" y="17040"/>
                  </a:cubicBezTo>
                  <a:cubicBezTo>
                    <a:pt x="17108" y="7620"/>
                    <a:pt x="12116" y="1920"/>
                    <a:pt x="154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Shape 1827"/>
            <p:cNvSpPr/>
            <p:nvPr/>
          </p:nvSpPr>
          <p:spPr>
            <a:xfrm>
              <a:off x="129919" y="187495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742" extrusionOk="0">
                  <a:moveTo>
                    <a:pt x="0" y="12742"/>
                  </a:moveTo>
                  <a:cubicBezTo>
                    <a:pt x="7251" y="11994"/>
                    <a:pt x="14425" y="11339"/>
                    <a:pt x="21600" y="10545"/>
                  </a:cubicBezTo>
                  <a:cubicBezTo>
                    <a:pt x="17860" y="-8858"/>
                    <a:pt x="2137" y="2550"/>
                    <a:pt x="0" y="127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Shape 1828"/>
            <p:cNvSpPr/>
            <p:nvPr/>
          </p:nvSpPr>
          <p:spPr>
            <a:xfrm>
              <a:off x="150856" y="187168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62" h="13638" extrusionOk="0">
                  <a:moveTo>
                    <a:pt x="1582" y="0"/>
                  </a:moveTo>
                  <a:cubicBezTo>
                    <a:pt x="-4374" y="21600"/>
                    <a:pt x="7735" y="11073"/>
                    <a:pt x="17161" y="11073"/>
                  </a:cubicBezTo>
                  <a:cubicBezTo>
                    <a:pt x="17226" y="3353"/>
                    <a:pt x="8782" y="0"/>
                    <a:pt x="158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Shape 1829"/>
            <p:cNvSpPr/>
            <p:nvPr/>
          </p:nvSpPr>
          <p:spPr>
            <a:xfrm>
              <a:off x="145295" y="187168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7500"/>
                    <a:pt x="0" y="14250"/>
                    <a:pt x="0" y="21600"/>
                  </a:cubicBezTo>
                  <a:cubicBezTo>
                    <a:pt x="8975" y="18750"/>
                    <a:pt x="12777" y="14250"/>
                    <a:pt x="21600" y="14250"/>
                  </a:cubicBezTo>
                  <a:cubicBezTo>
                    <a:pt x="21600" y="5100"/>
                    <a:pt x="9279" y="0"/>
                    <a:pt x="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Shape 1830"/>
            <p:cNvSpPr/>
            <p:nvPr/>
          </p:nvSpPr>
          <p:spPr>
            <a:xfrm>
              <a:off x="140061" y="197636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7923" y="21600"/>
                    <a:pt x="17234" y="20571"/>
                    <a:pt x="21600" y="5371"/>
                  </a:cubicBezTo>
                  <a:cubicBezTo>
                    <a:pt x="16200" y="3429"/>
                    <a:pt x="10915" y="1714"/>
                    <a:pt x="5285" y="0"/>
                  </a:cubicBezTo>
                  <a:cubicBezTo>
                    <a:pt x="3447" y="7200"/>
                    <a:pt x="1838" y="14400"/>
                    <a:pt x="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Shape 1831"/>
            <p:cNvSpPr/>
            <p:nvPr/>
          </p:nvSpPr>
          <p:spPr>
            <a:xfrm>
              <a:off x="312787" y="250304"/>
              <a:ext cx="3176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57" h="18344" extrusionOk="0">
                  <a:moveTo>
                    <a:pt x="0" y="16234"/>
                  </a:moveTo>
                  <a:cubicBezTo>
                    <a:pt x="21600" y="21600"/>
                    <a:pt x="17408" y="16922"/>
                    <a:pt x="13033" y="0"/>
                  </a:cubicBezTo>
                  <a:cubicBezTo>
                    <a:pt x="2734" y="5916"/>
                    <a:pt x="0" y="4471"/>
                    <a:pt x="0" y="16234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Shape 1837"/>
          <p:cNvSpPr/>
          <p:nvPr/>
        </p:nvSpPr>
        <p:spPr>
          <a:xfrm>
            <a:off x="5622552" y="3174455"/>
            <a:ext cx="506160" cy="438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57"/>
                </a:moveTo>
                <a:lnTo>
                  <a:pt x="5400" y="9257"/>
                </a:lnTo>
                <a:lnTo>
                  <a:pt x="8095" y="15429"/>
                </a:lnTo>
                <a:lnTo>
                  <a:pt x="16203" y="0"/>
                </a:lnTo>
                <a:lnTo>
                  <a:pt x="21600" y="0"/>
                </a:lnTo>
                <a:lnTo>
                  <a:pt x="10795" y="21600"/>
                </a:lnTo>
                <a:lnTo>
                  <a:pt x="5395" y="21600"/>
                </a:lnTo>
                <a:lnTo>
                  <a:pt x="0" y="9257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9" name="Group 1844"/>
          <p:cNvGrpSpPr/>
          <p:nvPr/>
        </p:nvGrpSpPr>
        <p:grpSpPr>
          <a:xfrm>
            <a:off x="10045790" y="3260690"/>
            <a:ext cx="502413" cy="266201"/>
            <a:chOff x="0" y="0"/>
            <a:chExt cx="376857" cy="199676"/>
          </a:xfrm>
          <a:solidFill>
            <a:schemeClr val="accent1"/>
          </a:solidFill>
        </p:grpSpPr>
        <p:sp>
          <p:nvSpPr>
            <p:cNvPr id="60" name="Shape 1842"/>
            <p:cNvSpPr/>
            <p:nvPr/>
          </p:nvSpPr>
          <p:spPr>
            <a:xfrm>
              <a:off x="-1" y="-1"/>
              <a:ext cx="376859" cy="19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496"/>
                  </a:moveTo>
                  <a:lnTo>
                    <a:pt x="19987" y="5300"/>
                  </a:lnTo>
                  <a:lnTo>
                    <a:pt x="19987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19987" y="21600"/>
                  </a:lnTo>
                  <a:lnTo>
                    <a:pt x="19987" y="16300"/>
                  </a:lnTo>
                  <a:lnTo>
                    <a:pt x="21600" y="15103"/>
                  </a:lnTo>
                  <a:lnTo>
                    <a:pt x="21600" y="6496"/>
                  </a:lnTo>
                  <a:close/>
                  <a:moveTo>
                    <a:pt x="18082" y="17993"/>
                  </a:moveTo>
                  <a:lnTo>
                    <a:pt x="1905" y="17993"/>
                  </a:lnTo>
                  <a:lnTo>
                    <a:pt x="1905" y="3605"/>
                  </a:lnTo>
                  <a:lnTo>
                    <a:pt x="18082" y="3605"/>
                  </a:lnTo>
                  <a:lnTo>
                    <a:pt x="18082" y="17993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Shape 1843"/>
            <p:cNvSpPr/>
            <p:nvPr/>
          </p:nvSpPr>
          <p:spPr>
            <a:xfrm>
              <a:off x="52432" y="57800"/>
              <a:ext cx="186135" cy="89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91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9991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872025" y="3790163"/>
            <a:ext cx="2007216" cy="318016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/>
            <a:r>
              <a:rPr lang="zh-CN" altLang="en-US" sz="2200" b="1" baseline="-3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主要指标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872024" y="4246657"/>
            <a:ext cx="2007217" cy="1126307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在此录入图表的综合描述说明，在此录入图表的综合描述说明，在此录入图表的综合。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7082707" y="3790163"/>
            <a:ext cx="2007216" cy="318016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/>
            <a:r>
              <a:rPr lang="zh-CN" altLang="en-US" sz="2200" b="1" baseline="-3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主要场景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082706" y="4246657"/>
            <a:ext cx="2007217" cy="1126307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在此录入图表的综合描述说明，在此录入图表的综合描述说明，在此录入图表的。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9293389" y="3790163"/>
            <a:ext cx="2007216" cy="318016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/>
            <a:r>
              <a:rPr lang="zh-CN" altLang="en-US" sz="2200" b="1" baseline="-3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组网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293388" y="4246657"/>
            <a:ext cx="2007217" cy="1126307"/>
          </a:xfrm>
          <a:prstGeom prst="rect">
            <a:avLst/>
          </a:prstGeom>
          <a:noFill/>
        </p:spPr>
        <p:txBody>
          <a:bodyPr wrap="square" lIns="91423" tIns="45710" rIns="91423" bIns="45710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在此录入图表的综合描述说明，在此录入图表的综合描述说明，在此录入图表的。</a:t>
            </a: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4999530" y="1793042"/>
            <a:ext cx="6373074" cy="65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2" rIns="91422" bIns="45712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性能方案设计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主要关心的指标；主要关心的场景；如何组网测试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方案设计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2" decel="10000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9"/>
          <p:cNvSpPr>
            <a:spLocks/>
          </p:cNvSpPr>
          <p:nvPr/>
        </p:nvSpPr>
        <p:spPr bwMode="auto">
          <a:xfrm>
            <a:off x="6013079" y="2025056"/>
            <a:ext cx="1958743" cy="2579872"/>
          </a:xfrm>
          <a:custGeom>
            <a:avLst/>
            <a:gdLst/>
            <a:ahLst/>
            <a:cxnLst/>
            <a:rect l="l" t="t" r="r" b="b"/>
            <a:pathLst>
              <a:path w="2105248" h="2842038">
                <a:moveTo>
                  <a:pt x="5953" y="0"/>
                </a:moveTo>
                <a:lnTo>
                  <a:pt x="9525" y="4763"/>
                </a:lnTo>
                <a:cubicBezTo>
                  <a:pt x="1063824" y="0"/>
                  <a:pt x="1921669" y="858441"/>
                  <a:pt x="1921669" y="1916907"/>
                </a:cubicBezTo>
                <a:lnTo>
                  <a:pt x="1924050" y="1919288"/>
                </a:lnTo>
                <a:cubicBezTo>
                  <a:pt x="1922092" y="2151415"/>
                  <a:pt x="1879444" y="2375887"/>
                  <a:pt x="1800364" y="2582669"/>
                </a:cubicBezTo>
                <a:lnTo>
                  <a:pt x="2105248" y="2718412"/>
                </a:lnTo>
                <a:lnTo>
                  <a:pt x="1118368" y="2842038"/>
                </a:lnTo>
                <a:lnTo>
                  <a:pt x="549889" y="2025921"/>
                </a:lnTo>
                <a:lnTo>
                  <a:pt x="922384" y="2191767"/>
                </a:lnTo>
                <a:cubicBezTo>
                  <a:pt x="949698" y="2105069"/>
                  <a:pt x="963811" y="2012556"/>
                  <a:pt x="963811" y="1916907"/>
                </a:cubicBezTo>
                <a:lnTo>
                  <a:pt x="962025" y="1919288"/>
                </a:lnTo>
                <a:cubicBezTo>
                  <a:pt x="963811" y="1433513"/>
                  <a:pt x="606624" y="1033463"/>
                  <a:pt x="141685" y="967383"/>
                </a:cubicBezTo>
                <a:lnTo>
                  <a:pt x="142875" y="966788"/>
                </a:lnTo>
                <a:lnTo>
                  <a:pt x="361950" y="471488"/>
                </a:lnTo>
                <a:lnTo>
                  <a:pt x="0" y="4763"/>
                </a:lnTo>
                <a:cubicBezTo>
                  <a:pt x="4763" y="0"/>
                  <a:pt x="5358" y="0"/>
                  <a:pt x="5953" y="0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b"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2800" b="1" kern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 rot="4010461">
            <a:off x="4796801" y="2511645"/>
            <a:ext cx="2446473" cy="250738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89611" tIns="44806" rIns="89611" bIns="44806" numCol="1" anchor="ctr">
            <a:prstTxWarp prst="textArchUp">
              <a:avLst/>
            </a:prstTxWarp>
          </a:bodyPr>
          <a:lstStyle/>
          <a:p>
            <a:pPr algn="ctr">
              <a:defRPr/>
            </a:pPr>
            <a:r>
              <a:rPr lang="zh-CN" altLang="en-US" kern="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开发定位需要出结论</a:t>
            </a: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4299094" y="1822226"/>
            <a:ext cx="2003288" cy="2883159"/>
          </a:xfrm>
          <a:custGeom>
            <a:avLst/>
            <a:gdLst/>
            <a:ahLst/>
            <a:cxnLst/>
            <a:rect l="l" t="t" r="r" b="b"/>
            <a:pathLst>
              <a:path w="2153126" h="3176145">
                <a:moveTo>
                  <a:pt x="1552623" y="0"/>
                </a:moveTo>
                <a:lnTo>
                  <a:pt x="2153126" y="792850"/>
                </a:lnTo>
                <a:lnTo>
                  <a:pt x="1730588" y="1693225"/>
                </a:lnTo>
                <a:lnTo>
                  <a:pt x="1688096" y="1288939"/>
                </a:lnTo>
                <a:cubicBezTo>
                  <a:pt x="1270395" y="1390256"/>
                  <a:pt x="957858" y="1769253"/>
                  <a:pt x="957858" y="2221264"/>
                </a:cubicBezTo>
                <a:lnTo>
                  <a:pt x="957262" y="2223645"/>
                </a:lnTo>
                <a:cubicBezTo>
                  <a:pt x="957858" y="2346875"/>
                  <a:pt x="982266" y="2467723"/>
                  <a:pt x="1026914" y="2577856"/>
                </a:cubicBezTo>
                <a:lnTo>
                  <a:pt x="1023937" y="2576070"/>
                </a:lnTo>
                <a:lnTo>
                  <a:pt x="490538" y="2633220"/>
                </a:lnTo>
                <a:lnTo>
                  <a:pt x="261938" y="3176145"/>
                </a:lnTo>
                <a:cubicBezTo>
                  <a:pt x="94059" y="2898730"/>
                  <a:pt x="0" y="2570712"/>
                  <a:pt x="0" y="2221264"/>
                </a:cubicBezTo>
                <a:lnTo>
                  <a:pt x="4763" y="2223645"/>
                </a:lnTo>
                <a:cubicBezTo>
                  <a:pt x="245" y="1274964"/>
                  <a:pt x="686173" y="488583"/>
                  <a:pt x="1587696" y="333690"/>
                </a:cubicBezTo>
                <a:close/>
              </a:path>
            </a:pathLst>
          </a:custGeom>
          <a:solidFill>
            <a:schemeClr val="tx2"/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endParaRPr lang="zh-CN" altLang="en-US" sz="1200" ker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rot="18410461">
            <a:off x="4796799" y="2511646"/>
            <a:ext cx="2446473" cy="250738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89611" tIns="44806" rIns="89611" bIns="44806" numCol="1" anchor="ctr">
            <a:prstTxWarp prst="textArchUp">
              <a:avLst/>
            </a:prstTxWarp>
          </a:bodyPr>
          <a:lstStyle/>
          <a:p>
            <a:pPr algn="ctr">
              <a:defRPr/>
            </a:pPr>
            <a:r>
              <a:rPr lang="zh-CN" altLang="en-US" kern="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偶现故障发邮件定位</a:t>
            </a:r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>
            <a:off x="4402128" y="4152715"/>
            <a:ext cx="3161827" cy="1352501"/>
          </a:xfrm>
          <a:custGeom>
            <a:avLst/>
            <a:gdLst/>
            <a:ahLst/>
            <a:cxnLst/>
            <a:rect l="l" t="t" r="r" b="b"/>
            <a:pathLst>
              <a:path w="3398317" h="1489942">
                <a:moveTo>
                  <a:pt x="1377394" y="0"/>
                </a:moveTo>
                <a:lnTo>
                  <a:pt x="1050692" y="237364"/>
                </a:lnTo>
                <a:cubicBezTo>
                  <a:pt x="1222176" y="418784"/>
                  <a:pt x="1466843" y="531489"/>
                  <a:pt x="1737600" y="531489"/>
                </a:cubicBezTo>
                <a:lnTo>
                  <a:pt x="1741171" y="527917"/>
                </a:lnTo>
                <a:cubicBezTo>
                  <a:pt x="2043553" y="531489"/>
                  <a:pt x="2316172" y="388019"/>
                  <a:pt x="2491173" y="164181"/>
                </a:cubicBezTo>
                <a:lnTo>
                  <a:pt x="2493554" y="165967"/>
                </a:lnTo>
                <a:lnTo>
                  <a:pt x="2807840" y="604117"/>
                </a:lnTo>
                <a:lnTo>
                  <a:pt x="3398317" y="527917"/>
                </a:lnTo>
                <a:cubicBezTo>
                  <a:pt x="3066769" y="1102989"/>
                  <a:pt x="2447720" y="1489347"/>
                  <a:pt x="1737600" y="1489347"/>
                </a:cubicBezTo>
                <a:lnTo>
                  <a:pt x="1741171" y="1489942"/>
                </a:lnTo>
                <a:cubicBezTo>
                  <a:pt x="1148863" y="1489399"/>
                  <a:pt x="621661" y="1222932"/>
                  <a:pt x="272510" y="802746"/>
                </a:cubicBezTo>
                <a:lnTo>
                  <a:pt x="0" y="1000736"/>
                </a:lnTo>
                <a:lnTo>
                  <a:pt x="386377" y="8426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44806" rIns="0" bIns="44806" anchor="ctr"/>
          <a:lstStyle/>
          <a:p>
            <a:pPr marL="182544" indent="-18254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endParaRPr lang="zh-CN" altLang="en-US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rot="11210461">
            <a:off x="4766345" y="2542100"/>
            <a:ext cx="2507383" cy="244647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spcFirstLastPara="1" lIns="89611" tIns="44806" rIns="89611" bIns="44806" numCol="1" anchor="ctr">
            <a:prstTxWarp prst="textArchUp">
              <a:avLst/>
            </a:prstTxWarp>
          </a:bodyPr>
          <a:lstStyle/>
          <a:p>
            <a:pPr algn="ctr">
              <a:defRPr/>
            </a:pPr>
            <a:r>
              <a:rPr lang="zh-CN" altLang="en-US" kern="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成导故障跟踪列表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1705799" y="3188936"/>
            <a:ext cx="2923840" cy="1419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/>
        </p:spPr>
      </p:cxnSp>
      <p:cxnSp>
        <p:nvCxnSpPr>
          <p:cNvPr id="38" name="直接连接符 37"/>
          <p:cNvCxnSpPr/>
          <p:nvPr/>
        </p:nvCxnSpPr>
        <p:spPr>
          <a:xfrm>
            <a:off x="7563956" y="3190353"/>
            <a:ext cx="2922247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489887" y="1497522"/>
            <a:ext cx="2104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itchFamily="34" charset="-122"/>
              </a:rPr>
              <a:t>遇到偶现故障时，需要第一时间发送邮件定位，需要写明白怎么组网的，怎么操作引起的，出现的故障现象，抄送给主要领导，然后电话给对应开发人员定位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18606" y="1611198"/>
            <a:ext cx="2104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微软雅黑" pitchFamily="34" charset="-122"/>
              </a:rPr>
              <a:t>各模块开发人员需要第一时间进行定位，当时能给出结论的应该给出结论，并描述清楚故障原因，定位不清楚的，需要获取相关信息，然后分析；不是自己模块的问题，需要找其他开发定位时；需要开发转邮件，并描述清楚定位信息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1829" y="5530005"/>
            <a:ext cx="377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需要对遗留的偶现故障形成列表，跟踪解决，问题单是否关闭，需要开评审会议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5983042" y="5379114"/>
            <a:ext cx="36995" cy="1074223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疑难故障定位</a:t>
            </a:r>
          </a:p>
        </p:txBody>
      </p:sp>
    </p:spTree>
    <p:extLst>
      <p:ext uri="{BB962C8B-B14F-4D97-AF65-F5344CB8AC3E}">
        <p14:creationId xmlns:p14="http://schemas.microsoft.com/office/powerpoint/2010/main" val="38451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32" grpId="0"/>
      <p:bldP spid="39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480251" y="2381930"/>
            <a:ext cx="2441694" cy="76944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400" b="1" dirty="0">
                <a:solidFill>
                  <a:srgbClr val="2C8E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测试管理</a:t>
            </a:r>
          </a:p>
        </p:txBody>
      </p:sp>
      <p:sp>
        <p:nvSpPr>
          <p:cNvPr id="17" name="01"/>
          <p:cNvSpPr txBox="1"/>
          <p:nvPr/>
        </p:nvSpPr>
        <p:spPr>
          <a:xfrm>
            <a:off x="3309922" y="2134882"/>
            <a:ext cx="2195043" cy="21236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altLang="zh-CN" sz="138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5480251" y="3151367"/>
            <a:ext cx="1906291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知识体系建立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480251" y="358792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人员培养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69200" y="3196711"/>
            <a:ext cx="166744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规范化流程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69200" y="3633265"/>
            <a:ext cx="166744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测试基线化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369212-E0B3-4F6C-9D78-27360BC3A203}"/>
              </a:ext>
            </a:extLst>
          </p:cNvPr>
          <p:cNvSpPr/>
          <p:nvPr/>
        </p:nvSpPr>
        <p:spPr>
          <a:xfrm>
            <a:off x="5480251" y="4171540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测试计划的指定和跟踪</a:t>
            </a:r>
          </a:p>
        </p:txBody>
      </p:sp>
    </p:spTree>
    <p:extLst>
      <p:ext uri="{BB962C8B-B14F-4D97-AF65-F5344CB8AC3E}">
        <p14:creationId xmlns:p14="http://schemas.microsoft.com/office/powerpoint/2010/main" val="28734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0" grpId="0"/>
      <p:bldP spid="11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5810265" y="1289058"/>
            <a:ext cx="5456992" cy="4537746"/>
            <a:chOff x="5810228" y="1289058"/>
            <a:chExt cx="5457702" cy="4537746"/>
          </a:xfrm>
          <a:solidFill>
            <a:schemeClr val="accent1"/>
          </a:solidFill>
        </p:grpSpPr>
        <p:sp>
          <p:nvSpPr>
            <p:cNvPr id="43" name="Freeform 182"/>
            <p:cNvSpPr>
              <a:spLocks/>
            </p:cNvSpPr>
            <p:nvPr/>
          </p:nvSpPr>
          <p:spPr bwMode="auto">
            <a:xfrm>
              <a:off x="7458338" y="1703048"/>
              <a:ext cx="184974" cy="149742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10 h 62"/>
                <a:gd name="T4" fmla="*/ 75 w 77"/>
                <a:gd name="T5" fmla="*/ 1 h 62"/>
                <a:gd name="T6" fmla="*/ 65 w 77"/>
                <a:gd name="T7" fmla="*/ 5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3 h 62"/>
                <a:gd name="T16" fmla="*/ 3 w 77"/>
                <a:gd name="T17" fmla="*/ 10 h 62"/>
                <a:gd name="T18" fmla="*/ 10 w 77"/>
                <a:gd name="T19" fmla="*/ 24 h 62"/>
                <a:gd name="T20" fmla="*/ 3 w 77"/>
                <a:gd name="T21" fmla="*/ 22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8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10"/>
                  </a:cubicBezTo>
                  <a:cubicBezTo>
                    <a:pt x="71" y="8"/>
                    <a:pt x="74" y="4"/>
                    <a:pt x="75" y="1"/>
                  </a:cubicBezTo>
                  <a:cubicBezTo>
                    <a:pt x="72" y="3"/>
                    <a:pt x="68" y="4"/>
                    <a:pt x="65" y="5"/>
                  </a:cubicBezTo>
                  <a:cubicBezTo>
                    <a:pt x="62" y="2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3"/>
                  </a:cubicBezTo>
                  <a:cubicBezTo>
                    <a:pt x="4" y="5"/>
                    <a:pt x="3" y="8"/>
                    <a:pt x="3" y="10"/>
                  </a:cubicBezTo>
                  <a:cubicBezTo>
                    <a:pt x="3" y="16"/>
                    <a:pt x="6" y="21"/>
                    <a:pt x="10" y="24"/>
                  </a:cubicBezTo>
                  <a:cubicBezTo>
                    <a:pt x="8" y="24"/>
                    <a:pt x="5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8"/>
                    <a:pt x="13" y="38"/>
                    <a:pt x="12" y="38"/>
                  </a:cubicBezTo>
                  <a:cubicBezTo>
                    <a:pt x="11" y="38"/>
                    <a:pt x="10" y="38"/>
                    <a:pt x="9" y="38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7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84"/>
            <p:cNvSpPr>
              <a:spLocks noEditPoints="1"/>
            </p:cNvSpPr>
            <p:nvPr/>
          </p:nvSpPr>
          <p:spPr bwMode="auto">
            <a:xfrm>
              <a:off x="7634504" y="2277055"/>
              <a:ext cx="184974" cy="184974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9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7 h 77"/>
                <a:gd name="T80" fmla="*/ 38 w 77"/>
                <a:gd name="T81" fmla="*/ 58 h 77"/>
                <a:gd name="T82" fmla="*/ 46 w 77"/>
                <a:gd name="T83" fmla="*/ 57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1"/>
                    <a:pt x="30" y="24"/>
                    <a:pt x="38" y="24"/>
                  </a:cubicBezTo>
                  <a:cubicBezTo>
                    <a:pt x="46" y="24"/>
                    <a:pt x="53" y="31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4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6"/>
                    <a:pt x="34" y="5"/>
                    <a:pt x="38" y="5"/>
                  </a:cubicBezTo>
                  <a:cubicBezTo>
                    <a:pt x="43" y="5"/>
                    <a:pt x="47" y="6"/>
                    <a:pt x="51" y="7"/>
                  </a:cubicBezTo>
                  <a:close/>
                  <a:moveTo>
                    <a:pt x="7" y="26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4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6" y="58"/>
                    <a:pt x="38" y="58"/>
                  </a:cubicBezTo>
                  <a:cubicBezTo>
                    <a:pt x="41" y="58"/>
                    <a:pt x="43" y="58"/>
                    <a:pt x="46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187"/>
            <p:cNvSpPr>
              <a:spLocks noEditPoints="1"/>
            </p:cNvSpPr>
            <p:nvPr/>
          </p:nvSpPr>
          <p:spPr bwMode="auto">
            <a:xfrm>
              <a:off x="7161792" y="2428265"/>
              <a:ext cx="158549" cy="129189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3 h 54"/>
                <a:gd name="T4" fmla="*/ 46 w 66"/>
                <a:gd name="T5" fmla="*/ 13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6 h 54"/>
                <a:gd name="T22" fmla="*/ 17 w 66"/>
                <a:gd name="T23" fmla="*/ 54 h 54"/>
                <a:gd name="T24" fmla="*/ 25 w 66"/>
                <a:gd name="T25" fmla="*/ 46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6 h 54"/>
                <a:gd name="T32" fmla="*/ 54 w 66"/>
                <a:gd name="T33" fmla="*/ 54 h 54"/>
                <a:gd name="T34" fmla="*/ 62 w 66"/>
                <a:gd name="T35" fmla="*/ 46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3"/>
                    <a:pt x="58" y="13"/>
                    <a:pt x="5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6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6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6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6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197"/>
            <p:cNvSpPr>
              <a:spLocks noEditPoints="1"/>
            </p:cNvSpPr>
            <p:nvPr/>
          </p:nvSpPr>
          <p:spPr bwMode="auto">
            <a:xfrm>
              <a:off x="6881394" y="1939404"/>
              <a:ext cx="158549" cy="137997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9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9"/>
                    <a:pt x="57" y="0"/>
                    <a:pt x="47" y="0"/>
                  </a:cubicBezTo>
                  <a:cubicBezTo>
                    <a:pt x="41" y="0"/>
                    <a:pt x="36" y="3"/>
                    <a:pt x="33" y="6"/>
                  </a:cubicBezTo>
                  <a:cubicBezTo>
                    <a:pt x="29" y="3"/>
                    <a:pt x="24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5"/>
                    <a:pt x="2" y="30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30"/>
                    <a:pt x="66" y="25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10"/>
                    <a:pt x="27" y="12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201"/>
            <p:cNvSpPr>
              <a:spLocks/>
            </p:cNvSpPr>
            <p:nvPr/>
          </p:nvSpPr>
          <p:spPr bwMode="auto">
            <a:xfrm>
              <a:off x="6554245" y="1853510"/>
              <a:ext cx="148274" cy="143869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8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8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8"/>
                    <a:pt x="37" y="38"/>
                  </a:cubicBezTo>
                  <a:cubicBezTo>
                    <a:pt x="37" y="38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8"/>
                    <a:pt x="25" y="38"/>
                  </a:cubicBezTo>
                  <a:cubicBezTo>
                    <a:pt x="25" y="38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224"/>
            <p:cNvSpPr>
              <a:spLocks noEditPoints="1"/>
            </p:cNvSpPr>
            <p:nvPr/>
          </p:nvSpPr>
          <p:spPr bwMode="auto">
            <a:xfrm>
              <a:off x="7278022" y="2026019"/>
              <a:ext cx="113040" cy="113040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165"/>
            <p:cNvSpPr>
              <a:spLocks noEditPoints="1"/>
            </p:cNvSpPr>
            <p:nvPr/>
          </p:nvSpPr>
          <p:spPr bwMode="auto">
            <a:xfrm>
              <a:off x="8343573" y="2682238"/>
              <a:ext cx="177634" cy="199655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2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1"/>
                    <a:pt x="37" y="18"/>
                    <a:pt x="36" y="24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7"/>
                  </a:cubicBezTo>
                  <a:cubicBezTo>
                    <a:pt x="15" y="15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170"/>
            <p:cNvSpPr>
              <a:spLocks noEditPoints="1"/>
            </p:cNvSpPr>
            <p:nvPr/>
          </p:nvSpPr>
          <p:spPr bwMode="auto">
            <a:xfrm>
              <a:off x="8262830" y="2246227"/>
              <a:ext cx="227549" cy="198187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5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4 h 83"/>
                <a:gd name="T94" fmla="*/ 80 w 95"/>
                <a:gd name="T95" fmla="*/ 23 h 83"/>
                <a:gd name="T96" fmla="*/ 81 w 95"/>
                <a:gd name="T97" fmla="*/ 24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5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3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5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5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4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5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173"/>
            <p:cNvSpPr>
              <a:spLocks/>
            </p:cNvSpPr>
            <p:nvPr/>
          </p:nvSpPr>
          <p:spPr bwMode="auto">
            <a:xfrm>
              <a:off x="8013261" y="2550113"/>
              <a:ext cx="177634" cy="177634"/>
            </a:xfrm>
            <a:custGeom>
              <a:avLst/>
              <a:gdLst>
                <a:gd name="T0" fmla="*/ 60 w 121"/>
                <a:gd name="T1" fmla="*/ 121 h 121"/>
                <a:gd name="T2" fmla="*/ 121 w 121"/>
                <a:gd name="T3" fmla="*/ 61 h 121"/>
                <a:gd name="T4" fmla="*/ 83 w 121"/>
                <a:gd name="T5" fmla="*/ 61 h 121"/>
                <a:gd name="T6" fmla="*/ 83 w 121"/>
                <a:gd name="T7" fmla="*/ 0 h 121"/>
                <a:gd name="T8" fmla="*/ 37 w 121"/>
                <a:gd name="T9" fmla="*/ 0 h 121"/>
                <a:gd name="T10" fmla="*/ 37 w 121"/>
                <a:gd name="T11" fmla="*/ 61 h 121"/>
                <a:gd name="T12" fmla="*/ 0 w 121"/>
                <a:gd name="T13" fmla="*/ 61 h 121"/>
                <a:gd name="T14" fmla="*/ 60 w 121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1">
                  <a:moveTo>
                    <a:pt x="60" y="121"/>
                  </a:moveTo>
                  <a:lnTo>
                    <a:pt x="121" y="61"/>
                  </a:lnTo>
                  <a:lnTo>
                    <a:pt x="83" y="61"/>
                  </a:lnTo>
                  <a:lnTo>
                    <a:pt x="83" y="0"/>
                  </a:lnTo>
                  <a:lnTo>
                    <a:pt x="37" y="0"/>
                  </a:lnTo>
                  <a:lnTo>
                    <a:pt x="37" y="61"/>
                  </a:lnTo>
                  <a:lnTo>
                    <a:pt x="0" y="61"/>
                  </a:lnTo>
                  <a:lnTo>
                    <a:pt x="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176"/>
            <p:cNvSpPr>
              <a:spLocks noEditPoints="1"/>
            </p:cNvSpPr>
            <p:nvPr/>
          </p:nvSpPr>
          <p:spPr bwMode="auto">
            <a:xfrm>
              <a:off x="7616888" y="3699598"/>
              <a:ext cx="154146" cy="114508"/>
            </a:xfrm>
            <a:custGeom>
              <a:avLst/>
              <a:gdLst>
                <a:gd name="T0" fmla="*/ 56 w 64"/>
                <a:gd name="T1" fmla="*/ 8 h 48"/>
                <a:gd name="T2" fmla="*/ 56 w 64"/>
                <a:gd name="T3" fmla="*/ 0 h 48"/>
                <a:gd name="T4" fmla="*/ 0 w 64"/>
                <a:gd name="T5" fmla="*/ 0 h 48"/>
                <a:gd name="T6" fmla="*/ 0 w 64"/>
                <a:gd name="T7" fmla="*/ 44 h 48"/>
                <a:gd name="T8" fmla="*/ 4 w 64"/>
                <a:gd name="T9" fmla="*/ 48 h 48"/>
                <a:gd name="T10" fmla="*/ 58 w 64"/>
                <a:gd name="T11" fmla="*/ 48 h 48"/>
                <a:gd name="T12" fmla="*/ 64 w 64"/>
                <a:gd name="T13" fmla="*/ 42 h 48"/>
                <a:gd name="T14" fmla="*/ 64 w 64"/>
                <a:gd name="T15" fmla="*/ 8 h 48"/>
                <a:gd name="T16" fmla="*/ 56 w 64"/>
                <a:gd name="T17" fmla="*/ 8 h 48"/>
                <a:gd name="T18" fmla="*/ 52 w 64"/>
                <a:gd name="T19" fmla="*/ 44 h 48"/>
                <a:gd name="T20" fmla="*/ 4 w 64"/>
                <a:gd name="T21" fmla="*/ 44 h 48"/>
                <a:gd name="T22" fmla="*/ 4 w 64"/>
                <a:gd name="T23" fmla="*/ 4 h 48"/>
                <a:gd name="T24" fmla="*/ 52 w 64"/>
                <a:gd name="T25" fmla="*/ 4 h 48"/>
                <a:gd name="T26" fmla="*/ 52 w 64"/>
                <a:gd name="T27" fmla="*/ 44 h 48"/>
                <a:gd name="T28" fmla="*/ 8 w 64"/>
                <a:gd name="T29" fmla="*/ 12 h 48"/>
                <a:gd name="T30" fmla="*/ 48 w 64"/>
                <a:gd name="T31" fmla="*/ 12 h 48"/>
                <a:gd name="T32" fmla="*/ 48 w 64"/>
                <a:gd name="T33" fmla="*/ 16 h 48"/>
                <a:gd name="T34" fmla="*/ 8 w 64"/>
                <a:gd name="T35" fmla="*/ 16 h 48"/>
                <a:gd name="T36" fmla="*/ 8 w 64"/>
                <a:gd name="T37" fmla="*/ 12 h 48"/>
                <a:gd name="T38" fmla="*/ 32 w 64"/>
                <a:gd name="T39" fmla="*/ 20 h 48"/>
                <a:gd name="T40" fmla="*/ 48 w 64"/>
                <a:gd name="T41" fmla="*/ 20 h 48"/>
                <a:gd name="T42" fmla="*/ 48 w 64"/>
                <a:gd name="T43" fmla="*/ 24 h 48"/>
                <a:gd name="T44" fmla="*/ 32 w 64"/>
                <a:gd name="T45" fmla="*/ 24 h 48"/>
                <a:gd name="T46" fmla="*/ 32 w 64"/>
                <a:gd name="T47" fmla="*/ 20 h 48"/>
                <a:gd name="T48" fmla="*/ 32 w 64"/>
                <a:gd name="T49" fmla="*/ 28 h 48"/>
                <a:gd name="T50" fmla="*/ 48 w 64"/>
                <a:gd name="T51" fmla="*/ 28 h 48"/>
                <a:gd name="T52" fmla="*/ 48 w 64"/>
                <a:gd name="T53" fmla="*/ 32 h 48"/>
                <a:gd name="T54" fmla="*/ 32 w 64"/>
                <a:gd name="T55" fmla="*/ 32 h 48"/>
                <a:gd name="T56" fmla="*/ 32 w 64"/>
                <a:gd name="T57" fmla="*/ 28 h 48"/>
                <a:gd name="T58" fmla="*/ 32 w 64"/>
                <a:gd name="T59" fmla="*/ 36 h 48"/>
                <a:gd name="T60" fmla="*/ 44 w 64"/>
                <a:gd name="T61" fmla="*/ 36 h 48"/>
                <a:gd name="T62" fmla="*/ 44 w 64"/>
                <a:gd name="T63" fmla="*/ 40 h 48"/>
                <a:gd name="T64" fmla="*/ 32 w 64"/>
                <a:gd name="T65" fmla="*/ 40 h 48"/>
                <a:gd name="T66" fmla="*/ 32 w 64"/>
                <a:gd name="T67" fmla="*/ 36 h 48"/>
                <a:gd name="T68" fmla="*/ 8 w 64"/>
                <a:gd name="T69" fmla="*/ 20 h 48"/>
                <a:gd name="T70" fmla="*/ 28 w 64"/>
                <a:gd name="T71" fmla="*/ 20 h 48"/>
                <a:gd name="T72" fmla="*/ 28 w 64"/>
                <a:gd name="T73" fmla="*/ 40 h 48"/>
                <a:gd name="T74" fmla="*/ 8 w 64"/>
                <a:gd name="T75" fmla="*/ 40 h 48"/>
                <a:gd name="T76" fmla="*/ 8 w 64"/>
                <a:gd name="T7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8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1" y="48"/>
                    <a:pt x="64" y="45"/>
                    <a:pt x="64" y="42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4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180"/>
            <p:cNvSpPr>
              <a:spLocks noEditPoints="1"/>
            </p:cNvSpPr>
            <p:nvPr/>
          </p:nvSpPr>
          <p:spPr bwMode="auto">
            <a:xfrm>
              <a:off x="8240809" y="1736813"/>
              <a:ext cx="184974" cy="184974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7 h 77"/>
                <a:gd name="T12" fmla="*/ 77 w 77"/>
                <a:gd name="T13" fmla="*/ 64 h 77"/>
                <a:gd name="T14" fmla="*/ 77 w 77"/>
                <a:gd name="T15" fmla="*/ 13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4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3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3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9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10 h 77"/>
                <a:gd name="T72" fmla="*/ 65 w 77"/>
                <a:gd name="T73" fmla="*/ 10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6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53" y="35"/>
                    <a:pt x="53" y="37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7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3"/>
                    <a:pt x="67" y="53"/>
                    <a:pt x="67" y="53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9"/>
                  </a:cubicBezTo>
                  <a:cubicBezTo>
                    <a:pt x="17" y="51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7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9" y="10"/>
                    <a:pt x="60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9"/>
                    <a:pt x="67" y="11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181"/>
            <p:cNvSpPr>
              <a:spLocks noEditPoints="1"/>
            </p:cNvSpPr>
            <p:nvPr/>
          </p:nvSpPr>
          <p:spPr bwMode="auto">
            <a:xfrm>
              <a:off x="7892881" y="2011339"/>
              <a:ext cx="189379" cy="143869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4 w 79"/>
                <a:gd name="T5" fmla="*/ 3 h 60"/>
                <a:gd name="T6" fmla="*/ 0 w 79"/>
                <a:gd name="T7" fmla="*/ 30 h 60"/>
                <a:gd name="T8" fmla="*/ 4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5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40"/>
                    <a:pt x="2" y="49"/>
                    <a:pt x="4" y="57"/>
                  </a:cubicBezTo>
                  <a:cubicBezTo>
                    <a:pt x="15" y="59"/>
                    <a:pt x="27" y="60"/>
                    <a:pt x="40" y="60"/>
                  </a:cubicBezTo>
                  <a:cubicBezTo>
                    <a:pt x="53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183"/>
            <p:cNvSpPr>
              <a:spLocks noEditPoints="1"/>
            </p:cNvSpPr>
            <p:nvPr/>
          </p:nvSpPr>
          <p:spPr bwMode="auto">
            <a:xfrm>
              <a:off x="7700566" y="2745365"/>
              <a:ext cx="164422" cy="162953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61 h 68"/>
                <a:gd name="T12" fmla="*/ 7 w 68"/>
                <a:gd name="T13" fmla="*/ 34 h 68"/>
                <a:gd name="T14" fmla="*/ 34 w 68"/>
                <a:gd name="T15" fmla="*/ 6 h 68"/>
                <a:gd name="T16" fmla="*/ 62 w 68"/>
                <a:gd name="T17" fmla="*/ 34 h 68"/>
                <a:gd name="T18" fmla="*/ 34 w 68"/>
                <a:gd name="T19" fmla="*/ 61 h 68"/>
                <a:gd name="T20" fmla="*/ 21 w 68"/>
                <a:gd name="T21" fmla="*/ 21 h 68"/>
                <a:gd name="T22" fmla="*/ 47 w 68"/>
                <a:gd name="T23" fmla="*/ 21 h 68"/>
                <a:gd name="T24" fmla="*/ 47 w 68"/>
                <a:gd name="T25" fmla="*/ 46 h 68"/>
                <a:gd name="T26" fmla="*/ 21 w 68"/>
                <a:gd name="T27" fmla="*/ 46 h 68"/>
                <a:gd name="T28" fmla="*/ 21 w 68"/>
                <a:gd name="T2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188"/>
            <p:cNvSpPr>
              <a:spLocks noEditPoints="1"/>
            </p:cNvSpPr>
            <p:nvPr/>
          </p:nvSpPr>
          <p:spPr bwMode="auto">
            <a:xfrm>
              <a:off x="7130962" y="3413328"/>
              <a:ext cx="171762" cy="173230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8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2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4"/>
                    <a:pt x="44" y="29"/>
                    <a:pt x="39" y="32"/>
                  </a:cubicBezTo>
                  <a:cubicBezTo>
                    <a:pt x="41" y="21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189"/>
            <p:cNvSpPr>
              <a:spLocks noEditPoints="1"/>
            </p:cNvSpPr>
            <p:nvPr/>
          </p:nvSpPr>
          <p:spPr bwMode="auto">
            <a:xfrm>
              <a:off x="6582423" y="2883055"/>
              <a:ext cx="113040" cy="113040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2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3" y="42"/>
                    <a:pt x="5" y="34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190"/>
            <p:cNvSpPr>
              <a:spLocks noEditPoints="1"/>
            </p:cNvSpPr>
            <p:nvPr/>
          </p:nvSpPr>
          <p:spPr bwMode="auto">
            <a:xfrm>
              <a:off x="6624997" y="2292898"/>
              <a:ext cx="161485" cy="149742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5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6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30"/>
                    <a:pt x="9" y="32"/>
                    <a:pt x="11" y="35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5"/>
                    <a:pt x="21" y="47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6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2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9"/>
                    <a:pt x="13" y="55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6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191"/>
            <p:cNvSpPr>
              <a:spLocks noEditPoints="1"/>
            </p:cNvSpPr>
            <p:nvPr/>
          </p:nvSpPr>
          <p:spPr bwMode="auto">
            <a:xfrm>
              <a:off x="6934244" y="2881893"/>
              <a:ext cx="155614" cy="152677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3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8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2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7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3"/>
                    <a:pt x="33" y="3"/>
                  </a:cubicBezTo>
                  <a:cubicBezTo>
                    <a:pt x="31" y="3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8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2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3"/>
                    <a:pt x="17" y="49"/>
                  </a:cubicBezTo>
                  <a:cubicBezTo>
                    <a:pt x="13" y="45"/>
                    <a:pt x="15" y="40"/>
                    <a:pt x="18" y="39"/>
                  </a:cubicBezTo>
                  <a:cubicBezTo>
                    <a:pt x="22" y="39"/>
                    <a:pt x="24" y="44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7"/>
                  </a:cubicBezTo>
                  <a:cubicBezTo>
                    <a:pt x="37" y="29"/>
                    <a:pt x="47" y="30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195"/>
            <p:cNvSpPr>
              <a:spLocks noEditPoints="1"/>
            </p:cNvSpPr>
            <p:nvPr/>
          </p:nvSpPr>
          <p:spPr bwMode="auto">
            <a:xfrm>
              <a:off x="6067137" y="2322259"/>
              <a:ext cx="196719" cy="211399"/>
            </a:xfrm>
            <a:custGeom>
              <a:avLst/>
              <a:gdLst>
                <a:gd name="T0" fmla="*/ 78 w 82"/>
                <a:gd name="T1" fmla="*/ 22 h 88"/>
                <a:gd name="T2" fmla="*/ 50 w 82"/>
                <a:gd name="T3" fmla="*/ 2 h 88"/>
                <a:gd name="T4" fmla="*/ 40 w 82"/>
                <a:gd name="T5" fmla="*/ 4 h 88"/>
                <a:gd name="T6" fmla="*/ 3 w 82"/>
                <a:gd name="T7" fmla="*/ 55 h 88"/>
                <a:gd name="T8" fmla="*/ 4 w 82"/>
                <a:gd name="T9" fmla="*/ 65 h 88"/>
                <a:gd name="T10" fmla="*/ 32 w 82"/>
                <a:gd name="T11" fmla="*/ 85 h 88"/>
                <a:gd name="T12" fmla="*/ 42 w 82"/>
                <a:gd name="T13" fmla="*/ 84 h 88"/>
                <a:gd name="T14" fmla="*/ 80 w 82"/>
                <a:gd name="T15" fmla="*/ 33 h 88"/>
                <a:gd name="T16" fmla="*/ 78 w 82"/>
                <a:gd name="T17" fmla="*/ 22 h 88"/>
                <a:gd name="T18" fmla="*/ 54 w 82"/>
                <a:gd name="T19" fmla="*/ 9 h 88"/>
                <a:gd name="T20" fmla="*/ 70 w 82"/>
                <a:gd name="T21" fmla="*/ 21 h 88"/>
                <a:gd name="T22" fmla="*/ 68 w 82"/>
                <a:gd name="T23" fmla="*/ 23 h 88"/>
                <a:gd name="T24" fmla="*/ 53 w 82"/>
                <a:gd name="T25" fmla="*/ 11 h 88"/>
                <a:gd name="T26" fmla="*/ 54 w 82"/>
                <a:gd name="T27" fmla="*/ 9 h 88"/>
                <a:gd name="T28" fmla="*/ 21 w 82"/>
                <a:gd name="T29" fmla="*/ 71 h 88"/>
                <a:gd name="T30" fmla="*/ 20 w 82"/>
                <a:gd name="T31" fmla="*/ 64 h 88"/>
                <a:gd name="T32" fmla="*/ 27 w 82"/>
                <a:gd name="T33" fmla="*/ 63 h 88"/>
                <a:gd name="T34" fmla="*/ 28 w 82"/>
                <a:gd name="T35" fmla="*/ 70 h 88"/>
                <a:gd name="T36" fmla="*/ 21 w 82"/>
                <a:gd name="T37" fmla="*/ 71 h 88"/>
                <a:gd name="T38" fmla="*/ 45 w 82"/>
                <a:gd name="T39" fmla="*/ 71 h 88"/>
                <a:gd name="T40" fmla="*/ 14 w 82"/>
                <a:gd name="T41" fmla="*/ 48 h 88"/>
                <a:gd name="T42" fmla="*/ 43 w 82"/>
                <a:gd name="T43" fmla="*/ 9 h 88"/>
                <a:gd name="T44" fmla="*/ 74 w 82"/>
                <a:gd name="T45" fmla="*/ 32 h 88"/>
                <a:gd name="T46" fmla="*/ 45 w 82"/>
                <a:gd name="T4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8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1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8"/>
                    <a:pt x="40" y="87"/>
                    <a:pt x="42" y="8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205"/>
            <p:cNvSpPr>
              <a:spLocks noEditPoints="1"/>
            </p:cNvSpPr>
            <p:nvPr/>
          </p:nvSpPr>
          <p:spPr bwMode="auto">
            <a:xfrm>
              <a:off x="5810228" y="2934436"/>
              <a:ext cx="102764" cy="114508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223"/>
            <p:cNvSpPr>
              <a:spLocks noEditPoints="1"/>
            </p:cNvSpPr>
            <p:nvPr/>
          </p:nvSpPr>
          <p:spPr bwMode="auto">
            <a:xfrm>
              <a:off x="6434241" y="3197739"/>
              <a:ext cx="170294" cy="149742"/>
            </a:xfrm>
            <a:custGeom>
              <a:avLst/>
              <a:gdLst>
                <a:gd name="T0" fmla="*/ 76 w 116"/>
                <a:gd name="T1" fmla="*/ 15 h 102"/>
                <a:gd name="T2" fmla="*/ 40 w 116"/>
                <a:gd name="T3" fmla="*/ 0 h 102"/>
                <a:gd name="T4" fmla="*/ 0 w 116"/>
                <a:gd name="T5" fmla="*/ 15 h 102"/>
                <a:gd name="T6" fmla="*/ 0 w 116"/>
                <a:gd name="T7" fmla="*/ 102 h 102"/>
                <a:gd name="T8" fmla="*/ 40 w 116"/>
                <a:gd name="T9" fmla="*/ 87 h 102"/>
                <a:gd name="T10" fmla="*/ 76 w 116"/>
                <a:gd name="T11" fmla="*/ 102 h 102"/>
                <a:gd name="T12" fmla="*/ 116 w 116"/>
                <a:gd name="T13" fmla="*/ 87 h 102"/>
                <a:gd name="T14" fmla="*/ 116 w 116"/>
                <a:gd name="T15" fmla="*/ 0 h 102"/>
                <a:gd name="T16" fmla="*/ 76 w 116"/>
                <a:gd name="T17" fmla="*/ 15 h 102"/>
                <a:gd name="T18" fmla="*/ 44 w 116"/>
                <a:gd name="T19" fmla="*/ 9 h 102"/>
                <a:gd name="T20" fmla="*/ 73 w 116"/>
                <a:gd name="T21" fmla="*/ 22 h 102"/>
                <a:gd name="T22" fmla="*/ 73 w 116"/>
                <a:gd name="T23" fmla="*/ 92 h 102"/>
                <a:gd name="T24" fmla="*/ 44 w 116"/>
                <a:gd name="T25" fmla="*/ 80 h 102"/>
                <a:gd name="T26" fmla="*/ 44 w 116"/>
                <a:gd name="T27" fmla="*/ 9 h 102"/>
                <a:gd name="T28" fmla="*/ 8 w 116"/>
                <a:gd name="T29" fmla="*/ 20 h 102"/>
                <a:gd name="T30" fmla="*/ 37 w 116"/>
                <a:gd name="T31" fmla="*/ 9 h 102"/>
                <a:gd name="T32" fmla="*/ 37 w 116"/>
                <a:gd name="T33" fmla="*/ 80 h 102"/>
                <a:gd name="T34" fmla="*/ 8 w 116"/>
                <a:gd name="T35" fmla="*/ 92 h 102"/>
                <a:gd name="T36" fmla="*/ 8 w 116"/>
                <a:gd name="T37" fmla="*/ 20 h 102"/>
                <a:gd name="T38" fmla="*/ 109 w 116"/>
                <a:gd name="T39" fmla="*/ 82 h 102"/>
                <a:gd name="T40" fmla="*/ 80 w 116"/>
                <a:gd name="T41" fmla="*/ 92 h 102"/>
                <a:gd name="T42" fmla="*/ 80 w 116"/>
                <a:gd name="T43" fmla="*/ 22 h 102"/>
                <a:gd name="T44" fmla="*/ 109 w 116"/>
                <a:gd name="T45" fmla="*/ 10 h 102"/>
                <a:gd name="T46" fmla="*/ 109 w 116"/>
                <a:gd name="T4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102">
                  <a:moveTo>
                    <a:pt x="76" y="15"/>
                  </a:moveTo>
                  <a:lnTo>
                    <a:pt x="40" y="0"/>
                  </a:lnTo>
                  <a:lnTo>
                    <a:pt x="0" y="15"/>
                  </a:lnTo>
                  <a:lnTo>
                    <a:pt x="0" y="102"/>
                  </a:lnTo>
                  <a:lnTo>
                    <a:pt x="40" y="87"/>
                  </a:lnTo>
                  <a:lnTo>
                    <a:pt x="76" y="102"/>
                  </a:lnTo>
                  <a:lnTo>
                    <a:pt x="116" y="87"/>
                  </a:lnTo>
                  <a:lnTo>
                    <a:pt x="116" y="0"/>
                  </a:lnTo>
                  <a:lnTo>
                    <a:pt x="76" y="15"/>
                  </a:lnTo>
                  <a:close/>
                  <a:moveTo>
                    <a:pt x="44" y="9"/>
                  </a:moveTo>
                  <a:lnTo>
                    <a:pt x="73" y="22"/>
                  </a:lnTo>
                  <a:lnTo>
                    <a:pt x="73" y="92"/>
                  </a:lnTo>
                  <a:lnTo>
                    <a:pt x="44" y="80"/>
                  </a:lnTo>
                  <a:lnTo>
                    <a:pt x="44" y="9"/>
                  </a:lnTo>
                  <a:close/>
                  <a:moveTo>
                    <a:pt x="8" y="20"/>
                  </a:moveTo>
                  <a:lnTo>
                    <a:pt x="37" y="9"/>
                  </a:lnTo>
                  <a:lnTo>
                    <a:pt x="37" y="80"/>
                  </a:lnTo>
                  <a:lnTo>
                    <a:pt x="8" y="92"/>
                  </a:lnTo>
                  <a:lnTo>
                    <a:pt x="8" y="20"/>
                  </a:lnTo>
                  <a:close/>
                  <a:moveTo>
                    <a:pt x="109" y="82"/>
                  </a:moveTo>
                  <a:lnTo>
                    <a:pt x="80" y="92"/>
                  </a:lnTo>
                  <a:lnTo>
                    <a:pt x="80" y="22"/>
                  </a:lnTo>
                  <a:lnTo>
                    <a:pt x="109" y="10"/>
                  </a:lnTo>
                  <a:lnTo>
                    <a:pt x="109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55"/>
            <p:cNvSpPr>
              <a:spLocks noEditPoints="1"/>
            </p:cNvSpPr>
            <p:nvPr/>
          </p:nvSpPr>
          <p:spPr bwMode="auto">
            <a:xfrm>
              <a:off x="11003681" y="3774469"/>
              <a:ext cx="256909" cy="239292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56"/>
            <p:cNvSpPr>
              <a:spLocks noEditPoints="1"/>
            </p:cNvSpPr>
            <p:nvPr/>
          </p:nvSpPr>
          <p:spPr bwMode="auto">
            <a:xfrm>
              <a:off x="10826047" y="3905125"/>
              <a:ext cx="161485" cy="16148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57"/>
            <p:cNvSpPr>
              <a:spLocks noEditPoints="1"/>
            </p:cNvSpPr>
            <p:nvPr/>
          </p:nvSpPr>
          <p:spPr bwMode="auto">
            <a:xfrm>
              <a:off x="11102040" y="3464710"/>
              <a:ext cx="139465" cy="136528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58"/>
            <p:cNvSpPr>
              <a:spLocks noEditPoints="1"/>
            </p:cNvSpPr>
            <p:nvPr/>
          </p:nvSpPr>
          <p:spPr bwMode="auto">
            <a:xfrm>
              <a:off x="11078552" y="3635004"/>
              <a:ext cx="110104" cy="110103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59"/>
            <p:cNvSpPr>
              <a:spLocks/>
            </p:cNvSpPr>
            <p:nvPr/>
          </p:nvSpPr>
          <p:spPr bwMode="auto">
            <a:xfrm>
              <a:off x="10878897" y="3657024"/>
              <a:ext cx="177634" cy="179102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60"/>
            <p:cNvSpPr>
              <a:spLocks noEditPoints="1"/>
            </p:cNvSpPr>
            <p:nvPr/>
          </p:nvSpPr>
          <p:spPr bwMode="auto">
            <a:xfrm>
              <a:off x="11085891" y="3260651"/>
              <a:ext cx="148274" cy="14827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61"/>
            <p:cNvSpPr>
              <a:spLocks noEditPoints="1"/>
            </p:cNvSpPr>
            <p:nvPr/>
          </p:nvSpPr>
          <p:spPr bwMode="auto">
            <a:xfrm>
              <a:off x="10937619" y="3483794"/>
              <a:ext cx="140933" cy="12478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62"/>
            <p:cNvSpPr>
              <a:spLocks noEditPoints="1"/>
            </p:cNvSpPr>
            <p:nvPr/>
          </p:nvSpPr>
          <p:spPr bwMode="auto">
            <a:xfrm>
              <a:off x="10632264" y="3726023"/>
              <a:ext cx="227549" cy="199655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18"/>
            <p:cNvSpPr>
              <a:spLocks noEditPoints="1"/>
            </p:cNvSpPr>
            <p:nvPr/>
          </p:nvSpPr>
          <p:spPr bwMode="auto">
            <a:xfrm>
              <a:off x="11025702" y="3416263"/>
              <a:ext cx="120380" cy="48445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11138741" y="2900978"/>
              <a:ext cx="129189" cy="126252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20"/>
            <p:cNvSpPr>
              <a:spLocks noEditPoints="1"/>
            </p:cNvSpPr>
            <p:nvPr/>
          </p:nvSpPr>
          <p:spPr bwMode="auto">
            <a:xfrm>
              <a:off x="11121125" y="3041911"/>
              <a:ext cx="113040" cy="91019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21"/>
            <p:cNvSpPr>
              <a:spLocks noEditPoints="1"/>
            </p:cNvSpPr>
            <p:nvPr/>
          </p:nvSpPr>
          <p:spPr bwMode="auto">
            <a:xfrm>
              <a:off x="10930278" y="3219545"/>
              <a:ext cx="133593" cy="177634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22"/>
            <p:cNvSpPr>
              <a:spLocks/>
            </p:cNvSpPr>
            <p:nvPr/>
          </p:nvSpPr>
          <p:spPr bwMode="auto">
            <a:xfrm>
              <a:off x="10439950" y="3430945"/>
              <a:ext cx="456564" cy="256909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23"/>
            <p:cNvSpPr>
              <a:spLocks/>
            </p:cNvSpPr>
            <p:nvPr/>
          </p:nvSpPr>
          <p:spPr bwMode="auto">
            <a:xfrm>
              <a:off x="10924406" y="2758577"/>
              <a:ext cx="218740" cy="237824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24"/>
            <p:cNvSpPr>
              <a:spLocks noEditPoints="1"/>
            </p:cNvSpPr>
            <p:nvPr/>
          </p:nvSpPr>
          <p:spPr bwMode="auto">
            <a:xfrm>
              <a:off x="10795217" y="3329649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Freeform 25"/>
            <p:cNvSpPr>
              <a:spLocks/>
            </p:cNvSpPr>
            <p:nvPr/>
          </p:nvSpPr>
          <p:spPr bwMode="auto">
            <a:xfrm>
              <a:off x="10889173" y="3025762"/>
              <a:ext cx="167357" cy="170294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26"/>
            <p:cNvSpPr>
              <a:spLocks noEditPoints="1"/>
            </p:cNvSpPr>
            <p:nvPr/>
          </p:nvSpPr>
          <p:spPr bwMode="auto">
            <a:xfrm>
              <a:off x="11094700" y="3135866"/>
              <a:ext cx="58722" cy="107167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Freeform 27"/>
            <p:cNvSpPr>
              <a:spLocks/>
            </p:cNvSpPr>
            <p:nvPr/>
          </p:nvSpPr>
          <p:spPr bwMode="auto">
            <a:xfrm>
              <a:off x="10639604" y="3106506"/>
              <a:ext cx="220207" cy="221675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28"/>
            <p:cNvSpPr>
              <a:spLocks noEditPoints="1"/>
            </p:cNvSpPr>
            <p:nvPr/>
          </p:nvSpPr>
          <p:spPr bwMode="auto">
            <a:xfrm>
              <a:off x="10817239" y="2622048"/>
              <a:ext cx="155614" cy="218739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Freeform 29"/>
            <p:cNvSpPr>
              <a:spLocks noEditPoints="1"/>
            </p:cNvSpPr>
            <p:nvPr/>
          </p:nvSpPr>
          <p:spPr bwMode="auto">
            <a:xfrm>
              <a:off x="10759984" y="2856937"/>
              <a:ext cx="151209" cy="151209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30"/>
            <p:cNvSpPr>
              <a:spLocks noEditPoints="1"/>
            </p:cNvSpPr>
            <p:nvPr/>
          </p:nvSpPr>
          <p:spPr bwMode="auto">
            <a:xfrm>
              <a:off x="10564734" y="3941826"/>
              <a:ext cx="245165" cy="208464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Freeform 31"/>
            <p:cNvSpPr>
              <a:spLocks/>
            </p:cNvSpPr>
            <p:nvPr/>
          </p:nvSpPr>
          <p:spPr bwMode="auto">
            <a:xfrm>
              <a:off x="10655754" y="2423861"/>
              <a:ext cx="221676" cy="229016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Freeform 32"/>
            <p:cNvSpPr>
              <a:spLocks noEditPoints="1"/>
            </p:cNvSpPr>
            <p:nvPr/>
          </p:nvSpPr>
          <p:spPr bwMode="auto">
            <a:xfrm>
              <a:off x="10591159" y="2598560"/>
              <a:ext cx="206996" cy="14680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Freeform 33"/>
            <p:cNvSpPr>
              <a:spLocks noEditPoints="1"/>
            </p:cNvSpPr>
            <p:nvPr/>
          </p:nvSpPr>
          <p:spPr bwMode="auto">
            <a:xfrm>
              <a:off x="10447290" y="3814106"/>
              <a:ext cx="165890" cy="143869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Freeform 34"/>
            <p:cNvSpPr>
              <a:spLocks noEditPoints="1"/>
            </p:cNvSpPr>
            <p:nvPr/>
          </p:nvSpPr>
          <p:spPr bwMode="auto">
            <a:xfrm>
              <a:off x="10677774" y="2219802"/>
              <a:ext cx="136529" cy="186442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35"/>
            <p:cNvSpPr>
              <a:spLocks noEditPoints="1"/>
            </p:cNvSpPr>
            <p:nvPr/>
          </p:nvSpPr>
          <p:spPr bwMode="auto">
            <a:xfrm>
              <a:off x="10530968" y="2084742"/>
              <a:ext cx="214335" cy="204059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Freeform 36"/>
            <p:cNvSpPr>
              <a:spLocks noEditPoints="1"/>
            </p:cNvSpPr>
            <p:nvPr/>
          </p:nvSpPr>
          <p:spPr bwMode="auto">
            <a:xfrm>
              <a:off x="10447290" y="1967298"/>
              <a:ext cx="162954" cy="165890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Freeform 37"/>
            <p:cNvSpPr>
              <a:spLocks noEditPoints="1"/>
            </p:cNvSpPr>
            <p:nvPr/>
          </p:nvSpPr>
          <p:spPr bwMode="auto">
            <a:xfrm>
              <a:off x="10522160" y="2318162"/>
              <a:ext cx="129189" cy="148273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38"/>
            <p:cNvSpPr>
              <a:spLocks noEditPoints="1"/>
            </p:cNvSpPr>
            <p:nvPr/>
          </p:nvSpPr>
          <p:spPr bwMode="auto">
            <a:xfrm>
              <a:off x="10511884" y="2764449"/>
              <a:ext cx="209932" cy="22314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Freeform 39"/>
            <p:cNvSpPr>
              <a:spLocks noEditPoints="1"/>
            </p:cNvSpPr>
            <p:nvPr/>
          </p:nvSpPr>
          <p:spPr bwMode="auto">
            <a:xfrm>
              <a:off x="10473715" y="3030167"/>
              <a:ext cx="196719" cy="148273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Freeform 40"/>
            <p:cNvSpPr>
              <a:spLocks noEditPoints="1"/>
            </p:cNvSpPr>
            <p:nvPr/>
          </p:nvSpPr>
          <p:spPr bwMode="auto">
            <a:xfrm>
              <a:off x="10699794" y="2987592"/>
              <a:ext cx="117444" cy="110103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41"/>
            <p:cNvSpPr>
              <a:spLocks noEditPoints="1"/>
            </p:cNvSpPr>
            <p:nvPr/>
          </p:nvSpPr>
          <p:spPr bwMode="auto">
            <a:xfrm>
              <a:off x="10313697" y="1861598"/>
              <a:ext cx="143869" cy="155614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Freeform 42"/>
            <p:cNvSpPr>
              <a:spLocks noEditPoints="1"/>
            </p:cNvSpPr>
            <p:nvPr/>
          </p:nvSpPr>
          <p:spPr bwMode="auto">
            <a:xfrm>
              <a:off x="10131659" y="1785259"/>
              <a:ext cx="152677" cy="155614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Freeform 43"/>
            <p:cNvSpPr>
              <a:spLocks noEditPoints="1"/>
            </p:cNvSpPr>
            <p:nvPr/>
          </p:nvSpPr>
          <p:spPr bwMode="auto">
            <a:xfrm>
              <a:off x="10432610" y="3212205"/>
              <a:ext cx="177634" cy="199655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44"/>
            <p:cNvSpPr>
              <a:spLocks noEditPoints="1"/>
            </p:cNvSpPr>
            <p:nvPr/>
          </p:nvSpPr>
          <p:spPr bwMode="auto">
            <a:xfrm>
              <a:off x="10379760" y="4112120"/>
              <a:ext cx="184974" cy="151209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Freeform 45"/>
            <p:cNvSpPr>
              <a:spLocks noEditPoints="1"/>
            </p:cNvSpPr>
            <p:nvPr/>
          </p:nvSpPr>
          <p:spPr bwMode="auto">
            <a:xfrm>
              <a:off x="10190381" y="2141995"/>
              <a:ext cx="300951" cy="300950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Freeform 46"/>
            <p:cNvSpPr>
              <a:spLocks noEditPoints="1"/>
            </p:cNvSpPr>
            <p:nvPr/>
          </p:nvSpPr>
          <p:spPr bwMode="auto">
            <a:xfrm>
              <a:off x="10133127" y="1984914"/>
              <a:ext cx="142401" cy="14093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Freeform 47"/>
            <p:cNvSpPr>
              <a:spLocks noEditPoints="1"/>
            </p:cNvSpPr>
            <p:nvPr/>
          </p:nvSpPr>
          <p:spPr bwMode="auto">
            <a:xfrm>
              <a:off x="10294613" y="2015743"/>
              <a:ext cx="132125" cy="102764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Freeform 93"/>
            <p:cNvSpPr>
              <a:spLocks noEditPoints="1"/>
            </p:cNvSpPr>
            <p:nvPr/>
          </p:nvSpPr>
          <p:spPr bwMode="auto">
            <a:xfrm>
              <a:off x="10291677" y="4270670"/>
              <a:ext cx="189379" cy="193782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Freeform 94"/>
            <p:cNvSpPr>
              <a:spLocks noEditPoints="1"/>
            </p:cNvSpPr>
            <p:nvPr/>
          </p:nvSpPr>
          <p:spPr bwMode="auto">
            <a:xfrm>
              <a:off x="10431141" y="3982931"/>
              <a:ext cx="113040" cy="114508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95"/>
            <p:cNvSpPr>
              <a:spLocks noEditPoints="1"/>
            </p:cNvSpPr>
            <p:nvPr/>
          </p:nvSpPr>
          <p:spPr bwMode="auto">
            <a:xfrm>
              <a:off x="10181572" y="3596834"/>
              <a:ext cx="284802" cy="277461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96"/>
            <p:cNvSpPr>
              <a:spLocks noEditPoints="1"/>
            </p:cNvSpPr>
            <p:nvPr/>
          </p:nvSpPr>
          <p:spPr bwMode="auto">
            <a:xfrm>
              <a:off x="10071469" y="3888976"/>
              <a:ext cx="344993" cy="302419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97"/>
            <p:cNvSpPr>
              <a:spLocks noEditPoints="1"/>
            </p:cNvSpPr>
            <p:nvPr/>
          </p:nvSpPr>
          <p:spPr bwMode="auto">
            <a:xfrm>
              <a:off x="10118446" y="4214884"/>
              <a:ext cx="146805" cy="14680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Freeform 98"/>
            <p:cNvSpPr>
              <a:spLocks noEditPoints="1"/>
            </p:cNvSpPr>
            <p:nvPr/>
          </p:nvSpPr>
          <p:spPr bwMode="auto">
            <a:xfrm>
              <a:off x="10155147" y="4460049"/>
              <a:ext cx="224612" cy="226080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Freeform 99"/>
            <p:cNvSpPr>
              <a:spLocks noEditPoints="1"/>
            </p:cNvSpPr>
            <p:nvPr/>
          </p:nvSpPr>
          <p:spPr bwMode="auto">
            <a:xfrm>
              <a:off x="10294613" y="3438285"/>
              <a:ext cx="126252" cy="126252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Freeform 100"/>
            <p:cNvSpPr>
              <a:spLocks noEditPoints="1"/>
            </p:cNvSpPr>
            <p:nvPr/>
          </p:nvSpPr>
          <p:spPr bwMode="auto">
            <a:xfrm>
              <a:off x="10184509" y="3263586"/>
              <a:ext cx="231952" cy="145337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Freeform 101"/>
            <p:cNvSpPr>
              <a:spLocks noEditPoints="1"/>
            </p:cNvSpPr>
            <p:nvPr/>
          </p:nvSpPr>
          <p:spPr bwMode="auto">
            <a:xfrm>
              <a:off x="10382695" y="2492860"/>
              <a:ext cx="240760" cy="242228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Freeform 102"/>
            <p:cNvSpPr>
              <a:spLocks/>
            </p:cNvSpPr>
            <p:nvPr/>
          </p:nvSpPr>
          <p:spPr bwMode="auto">
            <a:xfrm>
              <a:off x="10136063" y="2463499"/>
              <a:ext cx="296546" cy="28773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Freeform 103"/>
            <p:cNvSpPr>
              <a:spLocks noEditPoints="1"/>
            </p:cNvSpPr>
            <p:nvPr/>
          </p:nvSpPr>
          <p:spPr bwMode="auto">
            <a:xfrm>
              <a:off x="10193316" y="4694937"/>
              <a:ext cx="98360" cy="155614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Freeform 104"/>
            <p:cNvSpPr>
              <a:spLocks noEditPoints="1"/>
            </p:cNvSpPr>
            <p:nvPr/>
          </p:nvSpPr>
          <p:spPr bwMode="auto">
            <a:xfrm>
              <a:off x="10086149" y="4862295"/>
              <a:ext cx="152677" cy="20699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Freeform 105"/>
            <p:cNvSpPr>
              <a:spLocks noEditPoints="1"/>
            </p:cNvSpPr>
            <p:nvPr/>
          </p:nvSpPr>
          <p:spPr bwMode="auto">
            <a:xfrm>
              <a:off x="10052384" y="3445625"/>
              <a:ext cx="205527" cy="155614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Freeform 106"/>
            <p:cNvSpPr>
              <a:spLocks noEditPoints="1"/>
            </p:cNvSpPr>
            <p:nvPr/>
          </p:nvSpPr>
          <p:spPr bwMode="auto">
            <a:xfrm>
              <a:off x="10272591" y="2792342"/>
              <a:ext cx="192315" cy="192314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Freeform 107"/>
            <p:cNvSpPr>
              <a:spLocks noEditPoints="1"/>
            </p:cNvSpPr>
            <p:nvPr/>
          </p:nvSpPr>
          <p:spPr bwMode="auto">
            <a:xfrm>
              <a:off x="10234422" y="3027231"/>
              <a:ext cx="204059" cy="204059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Freeform 108"/>
            <p:cNvSpPr>
              <a:spLocks noEditPoints="1"/>
            </p:cNvSpPr>
            <p:nvPr/>
          </p:nvSpPr>
          <p:spPr bwMode="auto">
            <a:xfrm>
              <a:off x="10049448" y="2785002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Freeform 109"/>
            <p:cNvSpPr>
              <a:spLocks noEditPoints="1"/>
            </p:cNvSpPr>
            <p:nvPr/>
          </p:nvSpPr>
          <p:spPr bwMode="auto">
            <a:xfrm>
              <a:off x="10046512" y="3003742"/>
              <a:ext cx="173230" cy="139465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Freeform 110"/>
            <p:cNvSpPr>
              <a:spLocks noEditPoints="1"/>
            </p:cNvSpPr>
            <p:nvPr/>
          </p:nvSpPr>
          <p:spPr bwMode="auto">
            <a:xfrm>
              <a:off x="9977514" y="3196056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Freeform 111"/>
            <p:cNvSpPr>
              <a:spLocks noEditPoints="1"/>
            </p:cNvSpPr>
            <p:nvPr/>
          </p:nvSpPr>
          <p:spPr bwMode="auto">
            <a:xfrm>
              <a:off x="9927600" y="2476711"/>
              <a:ext cx="246632" cy="183506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Freeform 112"/>
            <p:cNvSpPr>
              <a:spLocks noEditPoints="1"/>
            </p:cNvSpPr>
            <p:nvPr/>
          </p:nvSpPr>
          <p:spPr bwMode="auto">
            <a:xfrm>
              <a:off x="9908515" y="3662897"/>
              <a:ext cx="275994" cy="275994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Freeform 113"/>
            <p:cNvSpPr>
              <a:spLocks noEditPoints="1"/>
            </p:cNvSpPr>
            <p:nvPr/>
          </p:nvSpPr>
          <p:spPr bwMode="auto">
            <a:xfrm>
              <a:off x="9863006" y="3999081"/>
              <a:ext cx="202591" cy="234889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114"/>
            <p:cNvSpPr>
              <a:spLocks/>
            </p:cNvSpPr>
            <p:nvPr/>
          </p:nvSpPr>
          <p:spPr bwMode="auto">
            <a:xfrm>
              <a:off x="9886494" y="3447093"/>
              <a:ext cx="110104" cy="192314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Freeform 115"/>
            <p:cNvSpPr>
              <a:spLocks noEditPoints="1"/>
            </p:cNvSpPr>
            <p:nvPr/>
          </p:nvSpPr>
          <p:spPr bwMode="auto">
            <a:xfrm>
              <a:off x="9817495" y="2705727"/>
              <a:ext cx="209932" cy="187911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116"/>
            <p:cNvSpPr>
              <a:spLocks noEditPoints="1"/>
            </p:cNvSpPr>
            <p:nvPr/>
          </p:nvSpPr>
          <p:spPr bwMode="auto">
            <a:xfrm>
              <a:off x="9823368" y="2931807"/>
              <a:ext cx="183507" cy="193782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117"/>
            <p:cNvSpPr>
              <a:spLocks noEditPoints="1"/>
            </p:cNvSpPr>
            <p:nvPr/>
          </p:nvSpPr>
          <p:spPr bwMode="auto">
            <a:xfrm>
              <a:off x="9987790" y="2257972"/>
              <a:ext cx="186443" cy="186442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118"/>
            <p:cNvSpPr>
              <a:spLocks noEditPoints="1"/>
            </p:cNvSpPr>
            <p:nvPr/>
          </p:nvSpPr>
          <p:spPr bwMode="auto">
            <a:xfrm>
              <a:off x="9905579" y="1742685"/>
              <a:ext cx="184974" cy="124784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119"/>
            <p:cNvSpPr>
              <a:spLocks/>
            </p:cNvSpPr>
            <p:nvPr/>
          </p:nvSpPr>
          <p:spPr bwMode="auto">
            <a:xfrm>
              <a:off x="9860070" y="2053913"/>
              <a:ext cx="287738" cy="273057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120"/>
            <p:cNvSpPr>
              <a:spLocks/>
            </p:cNvSpPr>
            <p:nvPr/>
          </p:nvSpPr>
          <p:spPr bwMode="auto">
            <a:xfrm>
              <a:off x="9921728" y="1883618"/>
              <a:ext cx="180571" cy="189378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121"/>
            <p:cNvSpPr>
              <a:spLocks/>
            </p:cNvSpPr>
            <p:nvPr/>
          </p:nvSpPr>
          <p:spPr bwMode="auto">
            <a:xfrm>
              <a:off x="9738221" y="3176972"/>
              <a:ext cx="227549" cy="227547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122"/>
            <p:cNvSpPr>
              <a:spLocks noEditPoints="1"/>
            </p:cNvSpPr>
            <p:nvPr/>
          </p:nvSpPr>
          <p:spPr bwMode="auto">
            <a:xfrm>
              <a:off x="9633990" y="2425329"/>
              <a:ext cx="249569" cy="252505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123"/>
            <p:cNvSpPr>
              <a:spLocks noEditPoints="1"/>
            </p:cNvSpPr>
            <p:nvPr/>
          </p:nvSpPr>
          <p:spPr bwMode="auto">
            <a:xfrm>
              <a:off x="9613437" y="3401583"/>
              <a:ext cx="230484" cy="242228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124"/>
            <p:cNvSpPr>
              <a:spLocks/>
            </p:cNvSpPr>
            <p:nvPr/>
          </p:nvSpPr>
          <p:spPr bwMode="auto">
            <a:xfrm>
              <a:off x="9522418" y="2726280"/>
              <a:ext cx="255441" cy="255441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125"/>
            <p:cNvSpPr>
              <a:spLocks noEditPoints="1"/>
            </p:cNvSpPr>
            <p:nvPr/>
          </p:nvSpPr>
          <p:spPr bwMode="auto">
            <a:xfrm>
              <a:off x="9606096" y="2122911"/>
              <a:ext cx="243697" cy="264249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126"/>
            <p:cNvSpPr>
              <a:spLocks noEditPoints="1"/>
            </p:cNvSpPr>
            <p:nvPr/>
          </p:nvSpPr>
          <p:spPr bwMode="auto">
            <a:xfrm>
              <a:off x="9673627" y="1917384"/>
              <a:ext cx="205527" cy="201122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127"/>
            <p:cNvSpPr>
              <a:spLocks noEditPoints="1"/>
            </p:cNvSpPr>
            <p:nvPr/>
          </p:nvSpPr>
          <p:spPr bwMode="auto">
            <a:xfrm>
              <a:off x="9761710" y="1742685"/>
              <a:ext cx="114508" cy="149742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128"/>
            <p:cNvSpPr>
              <a:spLocks noEditPoints="1"/>
            </p:cNvSpPr>
            <p:nvPr/>
          </p:nvSpPr>
          <p:spPr bwMode="auto">
            <a:xfrm>
              <a:off x="9425526" y="2968509"/>
              <a:ext cx="312696" cy="314163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129"/>
            <p:cNvSpPr>
              <a:spLocks noEditPoints="1"/>
            </p:cNvSpPr>
            <p:nvPr/>
          </p:nvSpPr>
          <p:spPr bwMode="auto">
            <a:xfrm>
              <a:off x="9197978" y="1656071"/>
              <a:ext cx="518223" cy="224612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130"/>
            <p:cNvSpPr>
              <a:spLocks noEditPoints="1"/>
            </p:cNvSpPr>
            <p:nvPr/>
          </p:nvSpPr>
          <p:spPr bwMode="auto">
            <a:xfrm>
              <a:off x="9296338" y="1924724"/>
              <a:ext cx="287738" cy="256909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31"/>
            <p:cNvSpPr>
              <a:spLocks noEditPoints="1"/>
            </p:cNvSpPr>
            <p:nvPr/>
          </p:nvSpPr>
          <p:spPr bwMode="auto">
            <a:xfrm>
              <a:off x="9325699" y="2209525"/>
              <a:ext cx="253973" cy="252505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132"/>
            <p:cNvSpPr>
              <a:spLocks noEditPoints="1"/>
            </p:cNvSpPr>
            <p:nvPr/>
          </p:nvSpPr>
          <p:spPr bwMode="auto">
            <a:xfrm>
              <a:off x="9341847" y="2514881"/>
              <a:ext cx="237824" cy="251037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133"/>
            <p:cNvSpPr>
              <a:spLocks noEditPoints="1"/>
            </p:cNvSpPr>
            <p:nvPr/>
          </p:nvSpPr>
          <p:spPr bwMode="auto">
            <a:xfrm>
              <a:off x="9719137" y="3676109"/>
              <a:ext cx="201124" cy="201122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134"/>
            <p:cNvSpPr>
              <a:spLocks noEditPoints="1"/>
            </p:cNvSpPr>
            <p:nvPr/>
          </p:nvSpPr>
          <p:spPr bwMode="auto">
            <a:xfrm>
              <a:off x="9425526" y="3646749"/>
              <a:ext cx="350865" cy="350864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135"/>
            <p:cNvSpPr>
              <a:spLocks noEditPoints="1"/>
            </p:cNvSpPr>
            <p:nvPr/>
          </p:nvSpPr>
          <p:spPr bwMode="auto">
            <a:xfrm>
              <a:off x="9886494" y="4275074"/>
              <a:ext cx="204059" cy="20699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136"/>
            <p:cNvSpPr>
              <a:spLocks noEditPoints="1"/>
            </p:cNvSpPr>
            <p:nvPr/>
          </p:nvSpPr>
          <p:spPr bwMode="auto">
            <a:xfrm>
              <a:off x="9576736" y="4024037"/>
              <a:ext cx="249569" cy="248100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137"/>
            <p:cNvSpPr>
              <a:spLocks/>
            </p:cNvSpPr>
            <p:nvPr/>
          </p:nvSpPr>
          <p:spPr bwMode="auto">
            <a:xfrm>
              <a:off x="9651607" y="4324988"/>
              <a:ext cx="287738" cy="290674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Freeform 138"/>
            <p:cNvSpPr>
              <a:spLocks noEditPoints="1"/>
            </p:cNvSpPr>
            <p:nvPr/>
          </p:nvSpPr>
          <p:spPr bwMode="auto">
            <a:xfrm>
              <a:off x="9269913" y="3375158"/>
              <a:ext cx="299482" cy="248100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Freeform 139"/>
            <p:cNvSpPr>
              <a:spLocks noEditPoints="1"/>
            </p:cNvSpPr>
            <p:nvPr/>
          </p:nvSpPr>
          <p:spPr bwMode="auto">
            <a:xfrm>
              <a:off x="9137789" y="3087420"/>
              <a:ext cx="252505" cy="252505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Freeform 140"/>
            <p:cNvSpPr>
              <a:spLocks/>
            </p:cNvSpPr>
            <p:nvPr/>
          </p:nvSpPr>
          <p:spPr bwMode="auto">
            <a:xfrm>
              <a:off x="9155405" y="2798215"/>
              <a:ext cx="321504" cy="261313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Freeform 141"/>
            <p:cNvSpPr>
              <a:spLocks noEditPoints="1"/>
            </p:cNvSpPr>
            <p:nvPr/>
          </p:nvSpPr>
          <p:spPr bwMode="auto">
            <a:xfrm>
              <a:off x="9299274" y="4135609"/>
              <a:ext cx="311227" cy="293610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Freeform 142"/>
            <p:cNvSpPr>
              <a:spLocks noEditPoints="1"/>
            </p:cNvSpPr>
            <p:nvPr/>
          </p:nvSpPr>
          <p:spPr bwMode="auto">
            <a:xfrm>
              <a:off x="9284594" y="4452708"/>
              <a:ext cx="237824" cy="180570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Freeform 143"/>
            <p:cNvSpPr>
              <a:spLocks noEditPoints="1"/>
            </p:cNvSpPr>
            <p:nvPr/>
          </p:nvSpPr>
          <p:spPr bwMode="auto">
            <a:xfrm>
              <a:off x="9228808" y="3866956"/>
              <a:ext cx="252505" cy="255441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Freeform 144"/>
            <p:cNvSpPr>
              <a:spLocks noEditPoints="1"/>
            </p:cNvSpPr>
            <p:nvPr/>
          </p:nvSpPr>
          <p:spPr bwMode="auto">
            <a:xfrm>
              <a:off x="9149533" y="3642344"/>
              <a:ext cx="245165" cy="208464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Freeform 145"/>
            <p:cNvSpPr>
              <a:spLocks noEditPoints="1"/>
            </p:cNvSpPr>
            <p:nvPr/>
          </p:nvSpPr>
          <p:spPr bwMode="auto">
            <a:xfrm>
              <a:off x="8939601" y="3375158"/>
              <a:ext cx="277462" cy="245164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Freeform 146"/>
            <p:cNvSpPr>
              <a:spLocks noEditPoints="1"/>
            </p:cNvSpPr>
            <p:nvPr/>
          </p:nvSpPr>
          <p:spPr bwMode="auto">
            <a:xfrm>
              <a:off x="9008600" y="2459094"/>
              <a:ext cx="303887" cy="306822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Freeform 147"/>
            <p:cNvSpPr>
              <a:spLocks noEditPoints="1"/>
            </p:cNvSpPr>
            <p:nvPr/>
          </p:nvSpPr>
          <p:spPr bwMode="auto">
            <a:xfrm>
              <a:off x="9893834" y="4608321"/>
              <a:ext cx="230484" cy="230484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Freeform 148"/>
            <p:cNvSpPr>
              <a:spLocks noEditPoints="1"/>
            </p:cNvSpPr>
            <p:nvPr/>
          </p:nvSpPr>
          <p:spPr bwMode="auto">
            <a:xfrm>
              <a:off x="9641330" y="4558408"/>
              <a:ext cx="204059" cy="204059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7" name="Freeform 149"/>
            <p:cNvSpPr>
              <a:spLocks/>
            </p:cNvSpPr>
            <p:nvPr/>
          </p:nvSpPr>
          <p:spPr bwMode="auto">
            <a:xfrm>
              <a:off x="9893834" y="4932762"/>
              <a:ext cx="273057" cy="270121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Freeform 150"/>
            <p:cNvSpPr>
              <a:spLocks noEditPoints="1"/>
            </p:cNvSpPr>
            <p:nvPr/>
          </p:nvSpPr>
          <p:spPr bwMode="auto">
            <a:xfrm>
              <a:off x="9070259" y="4672916"/>
              <a:ext cx="268654" cy="412522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Freeform 151"/>
            <p:cNvSpPr>
              <a:spLocks noEditPoints="1"/>
            </p:cNvSpPr>
            <p:nvPr/>
          </p:nvSpPr>
          <p:spPr bwMode="auto">
            <a:xfrm>
              <a:off x="9391761" y="4687596"/>
              <a:ext cx="229016" cy="261313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0" name="Freeform 152"/>
            <p:cNvSpPr>
              <a:spLocks noEditPoints="1"/>
            </p:cNvSpPr>
            <p:nvPr/>
          </p:nvSpPr>
          <p:spPr bwMode="auto">
            <a:xfrm>
              <a:off x="8971898" y="2175761"/>
              <a:ext cx="300951" cy="22314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Freeform 153"/>
            <p:cNvSpPr>
              <a:spLocks noEditPoints="1"/>
            </p:cNvSpPr>
            <p:nvPr/>
          </p:nvSpPr>
          <p:spPr bwMode="auto">
            <a:xfrm>
              <a:off x="8600482" y="3987336"/>
              <a:ext cx="155614" cy="158549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Freeform 154"/>
            <p:cNvSpPr>
              <a:spLocks/>
            </p:cNvSpPr>
            <p:nvPr/>
          </p:nvSpPr>
          <p:spPr bwMode="auto">
            <a:xfrm>
              <a:off x="8867667" y="3802361"/>
              <a:ext cx="209932" cy="201122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Freeform 155"/>
            <p:cNvSpPr>
              <a:spLocks noEditPoints="1"/>
            </p:cNvSpPr>
            <p:nvPr/>
          </p:nvSpPr>
          <p:spPr bwMode="auto">
            <a:xfrm>
              <a:off x="8229065" y="4153225"/>
              <a:ext cx="196719" cy="196719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Freeform 156"/>
            <p:cNvSpPr>
              <a:spLocks noEditPoints="1"/>
            </p:cNvSpPr>
            <p:nvPr/>
          </p:nvSpPr>
          <p:spPr bwMode="auto">
            <a:xfrm>
              <a:off x="8814818" y="2915659"/>
              <a:ext cx="164422" cy="174697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5" name="Freeform 157"/>
            <p:cNvSpPr>
              <a:spLocks noEditPoints="1"/>
            </p:cNvSpPr>
            <p:nvPr/>
          </p:nvSpPr>
          <p:spPr bwMode="auto">
            <a:xfrm>
              <a:off x="8948410" y="1868938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Freeform 158"/>
            <p:cNvSpPr>
              <a:spLocks noEditPoints="1"/>
            </p:cNvSpPr>
            <p:nvPr/>
          </p:nvSpPr>
          <p:spPr bwMode="auto">
            <a:xfrm>
              <a:off x="8713521" y="3241566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Freeform 159"/>
            <p:cNvSpPr>
              <a:spLocks noEditPoints="1"/>
            </p:cNvSpPr>
            <p:nvPr/>
          </p:nvSpPr>
          <p:spPr bwMode="auto">
            <a:xfrm>
              <a:off x="8394955" y="3740704"/>
              <a:ext cx="171762" cy="148273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Freeform 160"/>
            <p:cNvSpPr>
              <a:spLocks noEditPoints="1"/>
            </p:cNvSpPr>
            <p:nvPr/>
          </p:nvSpPr>
          <p:spPr bwMode="auto">
            <a:xfrm>
              <a:off x="8657736" y="3598302"/>
              <a:ext cx="173230" cy="173230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Freeform 161"/>
            <p:cNvSpPr>
              <a:spLocks noEditPoints="1"/>
            </p:cNvSpPr>
            <p:nvPr/>
          </p:nvSpPr>
          <p:spPr bwMode="auto">
            <a:xfrm>
              <a:off x="9008600" y="1528350"/>
              <a:ext cx="165890" cy="165890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162"/>
            <p:cNvSpPr>
              <a:spLocks/>
            </p:cNvSpPr>
            <p:nvPr/>
          </p:nvSpPr>
          <p:spPr bwMode="auto">
            <a:xfrm>
              <a:off x="8456613" y="3033103"/>
              <a:ext cx="182039" cy="189378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1" name="Freeform 163"/>
            <p:cNvSpPr>
              <a:spLocks noEditPoints="1"/>
            </p:cNvSpPr>
            <p:nvPr/>
          </p:nvSpPr>
          <p:spPr bwMode="auto">
            <a:xfrm>
              <a:off x="8631311" y="2371011"/>
              <a:ext cx="192315" cy="190847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Freeform 164"/>
            <p:cNvSpPr>
              <a:spLocks noEditPoints="1"/>
            </p:cNvSpPr>
            <p:nvPr/>
          </p:nvSpPr>
          <p:spPr bwMode="auto">
            <a:xfrm>
              <a:off x="8716458" y="2693983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166"/>
            <p:cNvSpPr>
              <a:spLocks noEditPoints="1"/>
            </p:cNvSpPr>
            <p:nvPr/>
          </p:nvSpPr>
          <p:spPr bwMode="auto">
            <a:xfrm>
              <a:off x="8478634" y="3392775"/>
              <a:ext cx="80743" cy="155614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Freeform 167"/>
            <p:cNvSpPr>
              <a:spLocks/>
            </p:cNvSpPr>
            <p:nvPr/>
          </p:nvSpPr>
          <p:spPr bwMode="auto">
            <a:xfrm>
              <a:off x="8535888" y="1898299"/>
              <a:ext cx="220207" cy="220207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Freeform 168"/>
            <p:cNvSpPr>
              <a:spLocks noEditPoints="1"/>
            </p:cNvSpPr>
            <p:nvPr/>
          </p:nvSpPr>
          <p:spPr bwMode="auto">
            <a:xfrm>
              <a:off x="8022070" y="3797957"/>
              <a:ext cx="170294" cy="151209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169"/>
            <p:cNvSpPr>
              <a:spLocks/>
            </p:cNvSpPr>
            <p:nvPr/>
          </p:nvSpPr>
          <p:spPr bwMode="auto">
            <a:xfrm>
              <a:off x="8160067" y="3476455"/>
              <a:ext cx="155614" cy="155614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Freeform 171"/>
            <p:cNvSpPr>
              <a:spLocks noEditPoints="1"/>
            </p:cNvSpPr>
            <p:nvPr/>
          </p:nvSpPr>
          <p:spPr bwMode="auto">
            <a:xfrm>
              <a:off x="8728202" y="1600285"/>
              <a:ext cx="129189" cy="12772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" name="Freeform 174"/>
            <p:cNvSpPr>
              <a:spLocks noEditPoints="1"/>
            </p:cNvSpPr>
            <p:nvPr/>
          </p:nvSpPr>
          <p:spPr bwMode="auto">
            <a:xfrm>
              <a:off x="7816543" y="3336989"/>
              <a:ext cx="151209" cy="149742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175"/>
            <p:cNvSpPr>
              <a:spLocks noEditPoints="1"/>
            </p:cNvSpPr>
            <p:nvPr/>
          </p:nvSpPr>
          <p:spPr bwMode="auto">
            <a:xfrm>
              <a:off x="7768097" y="4134142"/>
              <a:ext cx="155614" cy="136528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Freeform 177"/>
            <p:cNvSpPr>
              <a:spLocks noEditPoints="1"/>
            </p:cNvSpPr>
            <p:nvPr/>
          </p:nvSpPr>
          <p:spPr bwMode="auto">
            <a:xfrm>
              <a:off x="7994176" y="4445368"/>
              <a:ext cx="113040" cy="115975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" name="Freeform 178"/>
            <p:cNvSpPr>
              <a:spLocks noEditPoints="1"/>
            </p:cNvSpPr>
            <p:nvPr/>
          </p:nvSpPr>
          <p:spPr bwMode="auto">
            <a:xfrm>
              <a:off x="7365851" y="4411602"/>
              <a:ext cx="186443" cy="187911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179"/>
            <p:cNvSpPr>
              <a:spLocks noEditPoints="1"/>
            </p:cNvSpPr>
            <p:nvPr/>
          </p:nvSpPr>
          <p:spPr bwMode="auto">
            <a:xfrm>
              <a:off x="7351170" y="3982931"/>
              <a:ext cx="136529" cy="139465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" name="Freeform 185"/>
            <p:cNvSpPr>
              <a:spLocks noEditPoints="1"/>
            </p:cNvSpPr>
            <p:nvPr/>
          </p:nvSpPr>
          <p:spPr bwMode="auto">
            <a:xfrm>
              <a:off x="7418701" y="3162291"/>
              <a:ext cx="215804" cy="120380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" name="Freeform 186"/>
            <p:cNvSpPr>
              <a:spLocks noEditPoints="1"/>
            </p:cNvSpPr>
            <p:nvPr/>
          </p:nvSpPr>
          <p:spPr bwMode="auto">
            <a:xfrm>
              <a:off x="7972156" y="1343375"/>
              <a:ext cx="155614" cy="154145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194"/>
            <p:cNvSpPr>
              <a:spLocks noEditPoints="1"/>
            </p:cNvSpPr>
            <p:nvPr/>
          </p:nvSpPr>
          <p:spPr bwMode="auto">
            <a:xfrm>
              <a:off x="8362658" y="4502622"/>
              <a:ext cx="143869" cy="14680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" name="Freeform 196"/>
            <p:cNvSpPr>
              <a:spLocks noEditPoints="1"/>
            </p:cNvSpPr>
            <p:nvPr/>
          </p:nvSpPr>
          <p:spPr bwMode="auto">
            <a:xfrm>
              <a:off x="7514125" y="4822657"/>
              <a:ext cx="165890" cy="164422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" name="Freeform 206"/>
            <p:cNvSpPr>
              <a:spLocks noEditPoints="1"/>
            </p:cNvSpPr>
            <p:nvPr/>
          </p:nvSpPr>
          <p:spPr bwMode="auto">
            <a:xfrm>
              <a:off x="9849793" y="5205819"/>
              <a:ext cx="286271" cy="253972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" name="Freeform 207"/>
            <p:cNvSpPr>
              <a:spLocks noEditPoints="1"/>
            </p:cNvSpPr>
            <p:nvPr/>
          </p:nvSpPr>
          <p:spPr bwMode="auto">
            <a:xfrm>
              <a:off x="9682435" y="4835870"/>
              <a:ext cx="167357" cy="168825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" name="Freeform 208"/>
            <p:cNvSpPr>
              <a:spLocks noEditPoints="1"/>
            </p:cNvSpPr>
            <p:nvPr/>
          </p:nvSpPr>
          <p:spPr bwMode="auto">
            <a:xfrm>
              <a:off x="8869135" y="5114799"/>
              <a:ext cx="206996" cy="234889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" name="Freeform 209"/>
            <p:cNvSpPr>
              <a:spLocks/>
            </p:cNvSpPr>
            <p:nvPr/>
          </p:nvSpPr>
          <p:spPr bwMode="auto">
            <a:xfrm>
              <a:off x="8612226" y="5357028"/>
              <a:ext cx="278929" cy="233420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" name="Freeform 210"/>
            <p:cNvSpPr>
              <a:spLocks noEditPoints="1"/>
            </p:cNvSpPr>
            <p:nvPr/>
          </p:nvSpPr>
          <p:spPr bwMode="auto">
            <a:xfrm>
              <a:off x="9234680" y="5013504"/>
              <a:ext cx="239293" cy="256909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" name="Freeform 211"/>
            <p:cNvSpPr>
              <a:spLocks/>
            </p:cNvSpPr>
            <p:nvPr/>
          </p:nvSpPr>
          <p:spPr bwMode="auto">
            <a:xfrm>
              <a:off x="9535630" y="5045801"/>
              <a:ext cx="274526" cy="273057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" name="Freeform 212"/>
            <p:cNvSpPr>
              <a:spLocks/>
            </p:cNvSpPr>
            <p:nvPr/>
          </p:nvSpPr>
          <p:spPr bwMode="auto">
            <a:xfrm>
              <a:off x="9553246" y="5383453"/>
              <a:ext cx="258377" cy="211399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" name="Freeform 213"/>
            <p:cNvSpPr>
              <a:spLocks/>
            </p:cNvSpPr>
            <p:nvPr/>
          </p:nvSpPr>
          <p:spPr bwMode="auto">
            <a:xfrm>
              <a:off x="9936409" y="5515577"/>
              <a:ext cx="182039" cy="189378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" name="Freeform 214"/>
            <p:cNvSpPr>
              <a:spLocks noEditPoints="1"/>
            </p:cNvSpPr>
            <p:nvPr/>
          </p:nvSpPr>
          <p:spPr bwMode="auto">
            <a:xfrm>
              <a:off x="9607565" y="5553747"/>
              <a:ext cx="274526" cy="273057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" name="Freeform 215"/>
            <p:cNvSpPr>
              <a:spLocks noEditPoints="1"/>
            </p:cNvSpPr>
            <p:nvPr/>
          </p:nvSpPr>
          <p:spPr bwMode="auto">
            <a:xfrm>
              <a:off x="8939601" y="5327666"/>
              <a:ext cx="274526" cy="268653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" name="Freeform 216"/>
            <p:cNvSpPr>
              <a:spLocks noEditPoints="1"/>
            </p:cNvSpPr>
            <p:nvPr/>
          </p:nvSpPr>
          <p:spPr bwMode="auto">
            <a:xfrm>
              <a:off x="9265509" y="5335008"/>
              <a:ext cx="251037" cy="252505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" name="Freeform 217"/>
            <p:cNvSpPr>
              <a:spLocks/>
            </p:cNvSpPr>
            <p:nvPr/>
          </p:nvSpPr>
          <p:spPr bwMode="auto">
            <a:xfrm>
              <a:off x="9228808" y="5637426"/>
              <a:ext cx="306823" cy="173230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" name="Freeform 218"/>
            <p:cNvSpPr>
              <a:spLocks noEditPoints="1"/>
            </p:cNvSpPr>
            <p:nvPr/>
          </p:nvSpPr>
          <p:spPr bwMode="auto">
            <a:xfrm>
              <a:off x="8944006" y="5637426"/>
              <a:ext cx="211399" cy="173230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" name="Freeform 219"/>
            <p:cNvSpPr>
              <a:spLocks noEditPoints="1"/>
            </p:cNvSpPr>
            <p:nvPr/>
          </p:nvSpPr>
          <p:spPr bwMode="auto">
            <a:xfrm>
              <a:off x="8637183" y="5596320"/>
              <a:ext cx="204059" cy="206995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" name="Freeform 227"/>
            <p:cNvSpPr>
              <a:spLocks noEditPoints="1"/>
            </p:cNvSpPr>
            <p:nvPr/>
          </p:nvSpPr>
          <p:spPr bwMode="auto">
            <a:xfrm>
              <a:off x="8036359" y="3018418"/>
              <a:ext cx="173230" cy="170294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" name="Freeform 229"/>
            <p:cNvSpPr>
              <a:spLocks noEditPoints="1"/>
            </p:cNvSpPr>
            <p:nvPr/>
          </p:nvSpPr>
          <p:spPr bwMode="auto">
            <a:xfrm>
              <a:off x="8506527" y="1289058"/>
              <a:ext cx="142401" cy="140933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 sz="135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3" name="Isosceles Triangle 336"/>
          <p:cNvSpPr/>
          <p:nvPr/>
        </p:nvSpPr>
        <p:spPr>
          <a:xfrm rot="5400000">
            <a:off x="1849897" y="2287090"/>
            <a:ext cx="152399" cy="131362"/>
          </a:xfrm>
          <a:prstGeom prst="triangl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4" name="Isosceles Triangle 340"/>
          <p:cNvSpPr/>
          <p:nvPr/>
        </p:nvSpPr>
        <p:spPr>
          <a:xfrm rot="5400000">
            <a:off x="1848037" y="3137487"/>
            <a:ext cx="159132" cy="1343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7" name="Rectangle 350"/>
          <p:cNvSpPr/>
          <p:nvPr/>
        </p:nvSpPr>
        <p:spPr>
          <a:xfrm>
            <a:off x="795" y="5814525"/>
            <a:ext cx="12190413" cy="1040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d-ID" kern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87002" y="2105122"/>
            <a:ext cx="3044902" cy="683220"/>
            <a:chOff x="2186208" y="2105122"/>
            <a:chExt cx="3044902" cy="683220"/>
          </a:xfrm>
        </p:grpSpPr>
        <p:sp>
          <p:nvSpPr>
            <p:cNvPr id="208" name="TextBox 13"/>
            <p:cNvSpPr txBox="1"/>
            <p:nvPr/>
          </p:nvSpPr>
          <p:spPr>
            <a:xfrm>
              <a:off x="2186208" y="2105122"/>
              <a:ext cx="1952741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敏捷测试团队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9" name="TextBox 13"/>
            <p:cNvSpPr txBox="1"/>
            <p:nvPr/>
          </p:nvSpPr>
          <p:spPr>
            <a:xfrm>
              <a:off x="2190288" y="2419010"/>
              <a:ext cx="304082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敏捷模式，跟踪开发的每个需求，依据需求进行用例设计、测试执行、和自动化设计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6337" y="2894092"/>
            <a:ext cx="4216370" cy="881759"/>
            <a:chOff x="2186208" y="2903454"/>
            <a:chExt cx="3044902" cy="844439"/>
          </a:xfrm>
        </p:grpSpPr>
        <p:sp>
          <p:nvSpPr>
            <p:cNvPr id="210" name="TextBox 13"/>
            <p:cNvSpPr txBox="1"/>
            <p:nvPr/>
          </p:nvSpPr>
          <p:spPr>
            <a:xfrm>
              <a:off x="2186208" y="2903454"/>
              <a:ext cx="1952741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交付测试团队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1" name="TextBox 13"/>
            <p:cNvSpPr txBox="1"/>
            <p:nvPr/>
          </p:nvSpPr>
          <p:spPr>
            <a:xfrm>
              <a:off x="2190288" y="3217342"/>
              <a:ext cx="3040822" cy="53055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817"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主要梳理出主要的测试场景（功能和非功能的），对接客户需求。快速响应客户故障；包括功能和性能的主要场景进行测试，一个敏捷周期对外发布一个稳定版本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6800EBE-BA1F-4F7A-978D-4AA6DAC09D2D}"/>
              </a:ext>
            </a:extLst>
          </p:cNvPr>
          <p:cNvGrpSpPr/>
          <p:nvPr/>
        </p:nvGrpSpPr>
        <p:grpSpPr>
          <a:xfrm>
            <a:off x="1860416" y="3867460"/>
            <a:ext cx="3371488" cy="867887"/>
            <a:chOff x="1860416" y="3716630"/>
            <a:chExt cx="3371488" cy="867887"/>
          </a:xfrm>
        </p:grpSpPr>
        <p:sp>
          <p:nvSpPr>
            <p:cNvPr id="205" name="Isosceles Triangle 344"/>
            <p:cNvSpPr/>
            <p:nvPr/>
          </p:nvSpPr>
          <p:spPr>
            <a:xfrm rot="5400000">
              <a:off x="1849897" y="3939096"/>
              <a:ext cx="152399" cy="131362"/>
            </a:xfrm>
            <a:prstGeom prst="triangl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187002" y="3716630"/>
              <a:ext cx="3044902" cy="867887"/>
              <a:chOff x="2186208" y="3716629"/>
              <a:chExt cx="3044902" cy="867887"/>
            </a:xfrm>
          </p:grpSpPr>
          <p:sp>
            <p:nvSpPr>
              <p:cNvPr id="212" name="TextBox 13"/>
              <p:cNvSpPr txBox="1"/>
              <p:nvPr/>
            </p:nvSpPr>
            <p:spPr>
              <a:xfrm>
                <a:off x="2186208" y="3716629"/>
                <a:ext cx="195274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817"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支持团队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3" name="TextBox 13"/>
              <p:cNvSpPr txBox="1"/>
              <p:nvPr/>
            </p:nvSpPr>
            <p:spPr>
              <a:xfrm>
                <a:off x="2190288" y="4030518"/>
                <a:ext cx="30408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817"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主要实现自动化和性能测试工具的选型，推广和解决测试人员相关的技术分体，单元测试用例设计技巧的研究和推广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16" name="矩形 215"/>
          <p:cNvSpPr/>
          <p:nvPr/>
        </p:nvSpPr>
        <p:spPr>
          <a:xfrm>
            <a:off x="1165017" y="6079553"/>
            <a:ext cx="9529042" cy="5170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测试分层</a:t>
            </a:r>
          </a:p>
        </p:txBody>
      </p:sp>
    </p:spTree>
    <p:extLst>
      <p:ext uri="{BB962C8B-B14F-4D97-AF65-F5344CB8AC3E}">
        <p14:creationId xmlns:p14="http://schemas.microsoft.com/office/powerpoint/2010/main" val="427076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4" grpId="0" animBg="1"/>
      <p:bldP spid="207" grpId="0" animBg="1"/>
      <p:bldP spid="2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cf734803-9a05-4975-b914-a32fc27e5d2b">
            <a:extLst>
              <a:ext uri="{FF2B5EF4-FFF2-40B4-BE49-F238E27FC236}">
                <a16:creationId xmlns:a16="http://schemas.microsoft.com/office/drawing/2014/main" id="{57D22197-D085-4DF4-B8B3-34FEB64B405F}"/>
              </a:ext>
            </a:extLst>
          </p:cNvPr>
          <p:cNvGrpSpPr>
            <a:grpSpLocks noChangeAspect="1"/>
          </p:cNvGrpSpPr>
          <p:nvPr/>
        </p:nvGrpSpPr>
        <p:grpSpPr>
          <a:xfrm>
            <a:off x="3412959" y="1384793"/>
            <a:ext cx="5366082" cy="3779726"/>
            <a:chOff x="3585447" y="1485684"/>
            <a:chExt cx="5366781" cy="3780218"/>
          </a:xfrm>
        </p:grpSpPr>
        <p:grpSp>
          <p:nvGrpSpPr>
            <p:cNvPr id="83" name="Group 1">
              <a:extLst>
                <a:ext uri="{FF2B5EF4-FFF2-40B4-BE49-F238E27FC236}">
                  <a16:creationId xmlns:a16="http://schemas.microsoft.com/office/drawing/2014/main" id="{0241974C-DD87-4CB5-9F6B-47B7D12767B2}"/>
                </a:ext>
              </a:extLst>
            </p:cNvPr>
            <p:cNvGrpSpPr/>
            <p:nvPr/>
          </p:nvGrpSpPr>
          <p:grpSpPr>
            <a:xfrm>
              <a:off x="4800050" y="2570251"/>
              <a:ext cx="2352798" cy="2352790"/>
              <a:chOff x="4800050" y="2348734"/>
              <a:chExt cx="2352798" cy="2352790"/>
            </a:xfrm>
          </p:grpSpPr>
          <p:sp>
            <p:nvSpPr>
              <p:cNvPr id="525" name="Freeform 6">
                <a:extLst>
                  <a:ext uri="{FF2B5EF4-FFF2-40B4-BE49-F238E27FC236}">
                    <a16:creationId xmlns:a16="http://schemas.microsoft.com/office/drawing/2014/main" id="{AE7B52B5-F5AF-4D56-9CA4-2315534D320F}"/>
                  </a:ext>
                </a:extLst>
              </p:cNvPr>
              <p:cNvSpPr/>
              <p:nvPr/>
            </p:nvSpPr>
            <p:spPr>
              <a:xfrm>
                <a:off x="4800050" y="2348734"/>
                <a:ext cx="2352798" cy="2352790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35" tIns="548569" rIns="356435" bIns="436698" numCol="1" spcCol="1270" anchor="ctr" anchorCtr="0">
                <a:noAutofit/>
              </a:bodyPr>
              <a:lstStyle/>
              <a:p>
                <a:pPr algn="ctr" defTabSz="1333367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000" dirty="0">
                  <a:cs typeface="+mn-ea"/>
                  <a:sym typeface="+mn-lt"/>
                </a:endParaRPr>
              </a:p>
            </p:txBody>
          </p:sp>
          <p:sp>
            <p:nvSpPr>
              <p:cNvPr id="526" name="Oval 7">
                <a:extLst>
                  <a:ext uri="{FF2B5EF4-FFF2-40B4-BE49-F238E27FC236}">
                    <a16:creationId xmlns:a16="http://schemas.microsoft.com/office/drawing/2014/main" id="{F1C88591-1D11-4437-ABEB-3D330528D11E}"/>
                  </a:ext>
                </a:extLst>
              </p:cNvPr>
              <p:cNvSpPr/>
              <p:nvPr/>
            </p:nvSpPr>
            <p:spPr>
              <a:xfrm>
                <a:off x="5246579" y="2795260"/>
                <a:ext cx="1459740" cy="145973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Group 757">
              <a:extLst>
                <a:ext uri="{FF2B5EF4-FFF2-40B4-BE49-F238E27FC236}">
                  <a16:creationId xmlns:a16="http://schemas.microsoft.com/office/drawing/2014/main" id="{A3F8D0A6-879A-4367-99D9-F7F670036056}"/>
                </a:ext>
              </a:extLst>
            </p:cNvPr>
            <p:cNvGrpSpPr/>
            <p:nvPr/>
          </p:nvGrpSpPr>
          <p:grpSpPr>
            <a:xfrm>
              <a:off x="6882288" y="3405936"/>
              <a:ext cx="1522822" cy="1522817"/>
              <a:chOff x="6882288" y="3184419"/>
              <a:chExt cx="1522822" cy="1522817"/>
            </a:xfrm>
          </p:grpSpPr>
          <p:sp>
            <p:nvSpPr>
              <p:cNvPr id="523" name="Freeform 158">
                <a:extLst>
                  <a:ext uri="{FF2B5EF4-FFF2-40B4-BE49-F238E27FC236}">
                    <a16:creationId xmlns:a16="http://schemas.microsoft.com/office/drawing/2014/main" id="{3A8D69DF-BDF5-4967-8F4C-618706F961DE}"/>
                  </a:ext>
                </a:extLst>
              </p:cNvPr>
              <p:cNvSpPr/>
              <p:nvPr/>
            </p:nvSpPr>
            <p:spPr>
              <a:xfrm>
                <a:off x="6882288" y="3184419"/>
                <a:ext cx="1522822" cy="1522817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35" tIns="548569" rIns="356435" bIns="436698" numCol="1" spcCol="1270" anchor="ctr" anchorCtr="0">
                <a:noAutofit/>
              </a:bodyPr>
              <a:lstStyle/>
              <a:p>
                <a:pPr algn="ctr" defTabSz="1333367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000" dirty="0">
                  <a:cs typeface="+mn-ea"/>
                  <a:sym typeface="+mn-lt"/>
                </a:endParaRPr>
              </a:p>
            </p:txBody>
          </p:sp>
          <p:sp>
            <p:nvSpPr>
              <p:cNvPr id="524" name="Oval 159">
                <a:extLst>
                  <a:ext uri="{FF2B5EF4-FFF2-40B4-BE49-F238E27FC236}">
                    <a16:creationId xmlns:a16="http://schemas.microsoft.com/office/drawing/2014/main" id="{3515B7A4-7A22-4A31-AD90-FFDE602F6741}"/>
                  </a:ext>
                </a:extLst>
              </p:cNvPr>
              <p:cNvSpPr/>
              <p:nvPr/>
            </p:nvSpPr>
            <p:spPr>
              <a:xfrm>
                <a:off x="7171299" y="3473428"/>
                <a:ext cx="944801" cy="94479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5" name="Group 2">
              <a:extLst>
                <a:ext uri="{FF2B5EF4-FFF2-40B4-BE49-F238E27FC236}">
                  <a16:creationId xmlns:a16="http://schemas.microsoft.com/office/drawing/2014/main" id="{36A8CB5A-B99B-4AB9-9B33-B7317982CBB4}"/>
                </a:ext>
              </a:extLst>
            </p:cNvPr>
            <p:cNvGrpSpPr/>
            <p:nvPr/>
          </p:nvGrpSpPr>
          <p:grpSpPr>
            <a:xfrm>
              <a:off x="3975192" y="3673245"/>
              <a:ext cx="1107734" cy="1107730"/>
              <a:chOff x="3975192" y="3451728"/>
              <a:chExt cx="1107734" cy="1107730"/>
            </a:xfrm>
          </p:grpSpPr>
          <p:sp>
            <p:nvSpPr>
              <p:cNvPr id="521" name="Freeform 309">
                <a:extLst>
                  <a:ext uri="{FF2B5EF4-FFF2-40B4-BE49-F238E27FC236}">
                    <a16:creationId xmlns:a16="http://schemas.microsoft.com/office/drawing/2014/main" id="{A32F9C85-CD82-44B3-906A-1ACB2649D737}"/>
                  </a:ext>
                </a:extLst>
              </p:cNvPr>
              <p:cNvSpPr/>
              <p:nvPr/>
            </p:nvSpPr>
            <p:spPr>
              <a:xfrm>
                <a:off x="3975192" y="3451728"/>
                <a:ext cx="1107734" cy="1107730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35" tIns="548569" rIns="356435" bIns="436698" numCol="1" spcCol="1270" anchor="ctr" anchorCtr="0">
                <a:noAutofit/>
              </a:bodyPr>
              <a:lstStyle/>
              <a:p>
                <a:pPr algn="ctr" defTabSz="1333367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000" dirty="0">
                  <a:cs typeface="+mn-ea"/>
                  <a:sym typeface="+mn-lt"/>
                </a:endParaRPr>
              </a:p>
            </p:txBody>
          </p:sp>
          <p:sp>
            <p:nvSpPr>
              <p:cNvPr id="522" name="Oval 310">
                <a:extLst>
                  <a:ext uri="{FF2B5EF4-FFF2-40B4-BE49-F238E27FC236}">
                    <a16:creationId xmlns:a16="http://schemas.microsoft.com/office/drawing/2014/main" id="{74DD3116-6CD5-4903-B20E-23D1FE833F01}"/>
                  </a:ext>
                </a:extLst>
              </p:cNvPr>
              <p:cNvSpPr/>
              <p:nvPr/>
            </p:nvSpPr>
            <p:spPr>
              <a:xfrm>
                <a:off x="4185425" y="3661959"/>
                <a:ext cx="687269" cy="687267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headEnd type="oval" w="med" len="med"/>
                <a:tailEnd type="oval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6" name="Group 311">
              <a:extLst>
                <a:ext uri="{FF2B5EF4-FFF2-40B4-BE49-F238E27FC236}">
                  <a16:creationId xmlns:a16="http://schemas.microsoft.com/office/drawing/2014/main" id="{12D4D06D-BEC7-41D8-AE11-C9E15CCFB3C8}"/>
                </a:ext>
              </a:extLst>
            </p:cNvPr>
            <p:cNvGrpSpPr/>
            <p:nvPr/>
          </p:nvGrpSpPr>
          <p:grpSpPr>
            <a:xfrm flipH="1" flipV="1">
              <a:off x="3585447" y="4084611"/>
              <a:ext cx="1084052" cy="1181291"/>
              <a:chOff x="654280" y="1047000"/>
              <a:chExt cx="3037332" cy="3309787"/>
            </a:xfrm>
          </p:grpSpPr>
          <p:grpSp>
            <p:nvGrpSpPr>
              <p:cNvPr id="378" name="Group 312">
                <a:extLst>
                  <a:ext uri="{FF2B5EF4-FFF2-40B4-BE49-F238E27FC236}">
                    <a16:creationId xmlns:a16="http://schemas.microsoft.com/office/drawing/2014/main" id="{52CF67B0-BB7A-4FF2-B1BD-A897CE3D287A}"/>
                  </a:ext>
                </a:extLst>
              </p:cNvPr>
              <p:cNvGrpSpPr/>
              <p:nvPr/>
            </p:nvGrpSpPr>
            <p:grpSpPr>
              <a:xfrm>
                <a:off x="654280" y="2079826"/>
                <a:ext cx="3024555" cy="2276961"/>
                <a:chOff x="604505" y="1981058"/>
                <a:chExt cx="3153719" cy="2374200"/>
              </a:xfrm>
            </p:grpSpPr>
            <p:grpSp>
              <p:nvGrpSpPr>
                <p:cNvPr id="399" name="Group 336">
                  <a:extLst>
                    <a:ext uri="{FF2B5EF4-FFF2-40B4-BE49-F238E27FC236}">
                      <a16:creationId xmlns:a16="http://schemas.microsoft.com/office/drawing/2014/main" id="{231B9E96-CB00-46C5-B06F-24CEB5F19B8E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773232" y="1812331"/>
                  <a:ext cx="2374200" cy="2711653"/>
                  <a:chOff x="6326188" y="1654175"/>
                  <a:chExt cx="2410644" cy="3082384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481" name="Freeform 129">
                    <a:extLst>
                      <a:ext uri="{FF2B5EF4-FFF2-40B4-BE49-F238E27FC236}">
                        <a16:creationId xmlns:a16="http://schemas.microsoft.com/office/drawing/2014/main" id="{58039C24-115B-4A1C-B72C-BF921894A3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2" name="Freeform 130">
                    <a:extLst>
                      <a:ext uri="{FF2B5EF4-FFF2-40B4-BE49-F238E27FC236}">
                        <a16:creationId xmlns:a16="http://schemas.microsoft.com/office/drawing/2014/main" id="{3BF971A1-40AD-4D5C-B757-99D3148A76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3" name="Freeform 131">
                    <a:extLst>
                      <a:ext uri="{FF2B5EF4-FFF2-40B4-BE49-F238E27FC236}">
                        <a16:creationId xmlns:a16="http://schemas.microsoft.com/office/drawing/2014/main" id="{DC17D7A8-8B2B-4C7E-8EB2-3D22FB9AFC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4" name="Freeform 132">
                    <a:extLst>
                      <a:ext uri="{FF2B5EF4-FFF2-40B4-BE49-F238E27FC236}">
                        <a16:creationId xmlns:a16="http://schemas.microsoft.com/office/drawing/2014/main" id="{694767CC-9550-463C-8E0D-22224DD8BC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5" name="Freeform 133">
                    <a:extLst>
                      <a:ext uri="{FF2B5EF4-FFF2-40B4-BE49-F238E27FC236}">
                        <a16:creationId xmlns:a16="http://schemas.microsoft.com/office/drawing/2014/main" id="{FCB9869F-AE08-40C4-B084-874F5D2348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6" name="Freeform 134">
                    <a:extLst>
                      <a:ext uri="{FF2B5EF4-FFF2-40B4-BE49-F238E27FC236}">
                        <a16:creationId xmlns:a16="http://schemas.microsoft.com/office/drawing/2014/main" id="{2FFEE48D-6759-493C-8BB8-D26478E325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7" name="Freeform 135">
                    <a:extLst>
                      <a:ext uri="{FF2B5EF4-FFF2-40B4-BE49-F238E27FC236}">
                        <a16:creationId xmlns:a16="http://schemas.microsoft.com/office/drawing/2014/main" id="{2FA7D968-9297-4669-B686-AE2CE794D9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8" name="Freeform 136">
                    <a:extLst>
                      <a:ext uri="{FF2B5EF4-FFF2-40B4-BE49-F238E27FC236}">
                        <a16:creationId xmlns:a16="http://schemas.microsoft.com/office/drawing/2014/main" id="{EB637FDB-C97F-4909-8D5D-D118992806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9" name="Freeform 137">
                    <a:extLst>
                      <a:ext uri="{FF2B5EF4-FFF2-40B4-BE49-F238E27FC236}">
                        <a16:creationId xmlns:a16="http://schemas.microsoft.com/office/drawing/2014/main" id="{D29289F7-6F2E-48B9-ADD6-4E06A385C1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0" name="Freeform 138">
                    <a:extLst>
                      <a:ext uri="{FF2B5EF4-FFF2-40B4-BE49-F238E27FC236}">
                        <a16:creationId xmlns:a16="http://schemas.microsoft.com/office/drawing/2014/main" id="{4A39707A-90E3-4EAE-839C-6FA96E62AB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1" name="Freeform 139">
                    <a:extLst>
                      <a:ext uri="{FF2B5EF4-FFF2-40B4-BE49-F238E27FC236}">
                        <a16:creationId xmlns:a16="http://schemas.microsoft.com/office/drawing/2014/main" id="{41E139DE-FF3E-4AF0-85BD-24C7BB1F06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2" name="Freeform 140">
                    <a:extLst>
                      <a:ext uri="{FF2B5EF4-FFF2-40B4-BE49-F238E27FC236}">
                        <a16:creationId xmlns:a16="http://schemas.microsoft.com/office/drawing/2014/main" id="{B67A5E33-946F-4043-82F4-19C5897387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3" name="Freeform 141">
                    <a:extLst>
                      <a:ext uri="{FF2B5EF4-FFF2-40B4-BE49-F238E27FC236}">
                        <a16:creationId xmlns:a16="http://schemas.microsoft.com/office/drawing/2014/main" id="{3F1688A0-3E50-4109-921B-3DB51CBD2C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4" name="Freeform 142">
                    <a:extLst>
                      <a:ext uri="{FF2B5EF4-FFF2-40B4-BE49-F238E27FC236}">
                        <a16:creationId xmlns:a16="http://schemas.microsoft.com/office/drawing/2014/main" id="{86A6EB03-30D3-4AFD-B0C0-E7FBDFC3F1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5" name="Freeform 143">
                    <a:extLst>
                      <a:ext uri="{FF2B5EF4-FFF2-40B4-BE49-F238E27FC236}">
                        <a16:creationId xmlns:a16="http://schemas.microsoft.com/office/drawing/2014/main" id="{24512EB8-39D8-43D2-9F7D-F03DA7E71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6" name="Rectangle 144">
                    <a:extLst>
                      <a:ext uri="{FF2B5EF4-FFF2-40B4-BE49-F238E27FC236}">
                        <a16:creationId xmlns:a16="http://schemas.microsoft.com/office/drawing/2014/main" id="{172D00F1-EEDC-4896-ADC2-E9938E1DB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7" name="Freeform 145">
                    <a:extLst>
                      <a:ext uri="{FF2B5EF4-FFF2-40B4-BE49-F238E27FC236}">
                        <a16:creationId xmlns:a16="http://schemas.microsoft.com/office/drawing/2014/main" id="{2B0A1168-C4B6-4594-8565-4B4452F5E1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8" name="Freeform 146">
                    <a:extLst>
                      <a:ext uri="{FF2B5EF4-FFF2-40B4-BE49-F238E27FC236}">
                        <a16:creationId xmlns:a16="http://schemas.microsoft.com/office/drawing/2014/main" id="{FB3E9EBE-77AD-435A-9B7D-C3338E1A8C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9" name="Freeform 147">
                    <a:extLst>
                      <a:ext uri="{FF2B5EF4-FFF2-40B4-BE49-F238E27FC236}">
                        <a16:creationId xmlns:a16="http://schemas.microsoft.com/office/drawing/2014/main" id="{A2FC88B6-2E29-48D2-8EF5-9913DCB170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0" name="Freeform 148">
                    <a:extLst>
                      <a:ext uri="{FF2B5EF4-FFF2-40B4-BE49-F238E27FC236}">
                        <a16:creationId xmlns:a16="http://schemas.microsoft.com/office/drawing/2014/main" id="{3225723E-7392-4014-9E57-3D3649E475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1" name="Freeform 149">
                    <a:extLst>
                      <a:ext uri="{FF2B5EF4-FFF2-40B4-BE49-F238E27FC236}">
                        <a16:creationId xmlns:a16="http://schemas.microsoft.com/office/drawing/2014/main" id="{E50D8AE3-F110-476F-91ED-E88FFA0F80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2" name="Freeform 150">
                    <a:extLst>
                      <a:ext uri="{FF2B5EF4-FFF2-40B4-BE49-F238E27FC236}">
                        <a16:creationId xmlns:a16="http://schemas.microsoft.com/office/drawing/2014/main" id="{33DBF1EE-6C0A-4A32-A027-4AA0973AF4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3" name="Freeform 151">
                    <a:extLst>
                      <a:ext uri="{FF2B5EF4-FFF2-40B4-BE49-F238E27FC236}">
                        <a16:creationId xmlns:a16="http://schemas.microsoft.com/office/drawing/2014/main" id="{7122AAB1-61EF-44C3-AB52-45F1BED1E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4" name="Freeform 152">
                    <a:extLst>
                      <a:ext uri="{FF2B5EF4-FFF2-40B4-BE49-F238E27FC236}">
                        <a16:creationId xmlns:a16="http://schemas.microsoft.com/office/drawing/2014/main" id="{43182FBF-15D0-4584-AB07-1F22DBEDAC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5" name="Freeform 153">
                    <a:extLst>
                      <a:ext uri="{FF2B5EF4-FFF2-40B4-BE49-F238E27FC236}">
                        <a16:creationId xmlns:a16="http://schemas.microsoft.com/office/drawing/2014/main" id="{443D4242-6C2B-4AC1-BCF1-E9DB0B2B8B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6" name="Freeform 154">
                    <a:extLst>
                      <a:ext uri="{FF2B5EF4-FFF2-40B4-BE49-F238E27FC236}">
                        <a16:creationId xmlns:a16="http://schemas.microsoft.com/office/drawing/2014/main" id="{E97B13C9-2E3C-41E4-A82C-F455C51D48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7" name="Freeform 155">
                    <a:extLst>
                      <a:ext uri="{FF2B5EF4-FFF2-40B4-BE49-F238E27FC236}">
                        <a16:creationId xmlns:a16="http://schemas.microsoft.com/office/drawing/2014/main" id="{416784F6-B974-4184-A7B8-1EFA71DDC0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71470" y="1748884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8" name="Freeform 156">
                    <a:extLst>
                      <a:ext uri="{FF2B5EF4-FFF2-40B4-BE49-F238E27FC236}">
                        <a16:creationId xmlns:a16="http://schemas.microsoft.com/office/drawing/2014/main" id="{E1F8D724-23DB-442F-A354-4CAC5F81AF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9" name="Freeform 157">
                    <a:extLst>
                      <a:ext uri="{FF2B5EF4-FFF2-40B4-BE49-F238E27FC236}">
                        <a16:creationId xmlns:a16="http://schemas.microsoft.com/office/drawing/2014/main" id="{3A20A24A-AD11-4EAA-9B91-8B241E157F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0" name="Freeform 158">
                    <a:extLst>
                      <a:ext uri="{FF2B5EF4-FFF2-40B4-BE49-F238E27FC236}">
                        <a16:creationId xmlns:a16="http://schemas.microsoft.com/office/drawing/2014/main" id="{12D28A71-7375-455A-AD05-BF6234D4EB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1" name="Freeform 159">
                    <a:extLst>
                      <a:ext uri="{FF2B5EF4-FFF2-40B4-BE49-F238E27FC236}">
                        <a16:creationId xmlns:a16="http://schemas.microsoft.com/office/drawing/2014/main" id="{F781AA1B-E294-419D-9F9C-244ED1CC41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2" name="Freeform 160">
                    <a:extLst>
                      <a:ext uri="{FF2B5EF4-FFF2-40B4-BE49-F238E27FC236}">
                        <a16:creationId xmlns:a16="http://schemas.microsoft.com/office/drawing/2014/main" id="{365DD94E-F0E2-415B-86AA-87C61DA2C4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3" name="Freeform 161">
                    <a:extLst>
                      <a:ext uri="{FF2B5EF4-FFF2-40B4-BE49-F238E27FC236}">
                        <a16:creationId xmlns:a16="http://schemas.microsoft.com/office/drawing/2014/main" id="{A0927DF2-E27A-4440-8742-B170E9433A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4" name="Freeform 162">
                    <a:extLst>
                      <a:ext uri="{FF2B5EF4-FFF2-40B4-BE49-F238E27FC236}">
                        <a16:creationId xmlns:a16="http://schemas.microsoft.com/office/drawing/2014/main" id="{AE9956B6-301A-441E-A2A4-FFCE26FE8F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5" name="Freeform 163">
                    <a:extLst>
                      <a:ext uri="{FF2B5EF4-FFF2-40B4-BE49-F238E27FC236}">
                        <a16:creationId xmlns:a16="http://schemas.microsoft.com/office/drawing/2014/main" id="{CA83000B-F5B6-44FD-A90D-D2A26C4455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6" name="Freeform 164">
                    <a:extLst>
                      <a:ext uri="{FF2B5EF4-FFF2-40B4-BE49-F238E27FC236}">
                        <a16:creationId xmlns:a16="http://schemas.microsoft.com/office/drawing/2014/main" id="{E50EC46B-6326-4FAF-BA0A-327641AA98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7" name="Freeform 165">
                    <a:extLst>
                      <a:ext uri="{FF2B5EF4-FFF2-40B4-BE49-F238E27FC236}">
                        <a16:creationId xmlns:a16="http://schemas.microsoft.com/office/drawing/2014/main" id="{DF2DAD80-D365-41D3-8566-77048E5FA9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8" name="Freeform 166">
                    <a:extLst>
                      <a:ext uri="{FF2B5EF4-FFF2-40B4-BE49-F238E27FC236}">
                        <a16:creationId xmlns:a16="http://schemas.microsoft.com/office/drawing/2014/main" id="{59286BE0-5CA2-49A4-BE54-FB75E24C87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9" name="Freeform 167">
                    <a:extLst>
                      <a:ext uri="{FF2B5EF4-FFF2-40B4-BE49-F238E27FC236}">
                        <a16:creationId xmlns:a16="http://schemas.microsoft.com/office/drawing/2014/main" id="{C0E735D6-4D18-425F-BF03-ADF33D3AB3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20" name="Freeform 168">
                    <a:extLst>
                      <a:ext uri="{FF2B5EF4-FFF2-40B4-BE49-F238E27FC236}">
                        <a16:creationId xmlns:a16="http://schemas.microsoft.com/office/drawing/2014/main" id="{F075A6A7-1F1E-46E1-9AD0-C21E32190E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00" name="Group 337">
                  <a:extLst>
                    <a:ext uri="{FF2B5EF4-FFF2-40B4-BE49-F238E27FC236}">
                      <a16:creationId xmlns:a16="http://schemas.microsoft.com/office/drawing/2014/main" id="{28FC7EF1-2F28-4F7F-BDBB-587F60738304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114059" y="1803071"/>
                  <a:ext cx="2159193" cy="2610180"/>
                  <a:chOff x="6326188" y="1654175"/>
                  <a:chExt cx="2192337" cy="2967038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442" name="Freeform 129">
                    <a:extLst>
                      <a:ext uri="{FF2B5EF4-FFF2-40B4-BE49-F238E27FC236}">
                        <a16:creationId xmlns:a16="http://schemas.microsoft.com/office/drawing/2014/main" id="{09623566-7A6B-41C3-982B-D1EA814EBE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3" name="Freeform 130">
                    <a:extLst>
                      <a:ext uri="{FF2B5EF4-FFF2-40B4-BE49-F238E27FC236}">
                        <a16:creationId xmlns:a16="http://schemas.microsoft.com/office/drawing/2014/main" id="{3B278760-A82F-4E34-8695-D06C499E8F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4" name="Freeform 131">
                    <a:extLst>
                      <a:ext uri="{FF2B5EF4-FFF2-40B4-BE49-F238E27FC236}">
                        <a16:creationId xmlns:a16="http://schemas.microsoft.com/office/drawing/2014/main" id="{FABE2691-B4ED-42FE-9ABB-C9776E9865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5" name="Freeform 132">
                    <a:extLst>
                      <a:ext uri="{FF2B5EF4-FFF2-40B4-BE49-F238E27FC236}">
                        <a16:creationId xmlns:a16="http://schemas.microsoft.com/office/drawing/2014/main" id="{C95CFE09-892D-46B3-AFC0-A99FFB9021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6" name="Freeform 133">
                    <a:extLst>
                      <a:ext uri="{FF2B5EF4-FFF2-40B4-BE49-F238E27FC236}">
                        <a16:creationId xmlns:a16="http://schemas.microsoft.com/office/drawing/2014/main" id="{EB1EA8F3-E0BF-4482-8F64-70B14D5D56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7" name="Freeform 134">
                    <a:extLst>
                      <a:ext uri="{FF2B5EF4-FFF2-40B4-BE49-F238E27FC236}">
                        <a16:creationId xmlns:a16="http://schemas.microsoft.com/office/drawing/2014/main" id="{F0F6C379-BE15-40D1-B53E-98C1A12D78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8" name="Freeform 135">
                    <a:extLst>
                      <a:ext uri="{FF2B5EF4-FFF2-40B4-BE49-F238E27FC236}">
                        <a16:creationId xmlns:a16="http://schemas.microsoft.com/office/drawing/2014/main" id="{197707B1-B462-44A8-9E02-2D432FFD97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9" name="Freeform 136">
                    <a:extLst>
                      <a:ext uri="{FF2B5EF4-FFF2-40B4-BE49-F238E27FC236}">
                        <a16:creationId xmlns:a16="http://schemas.microsoft.com/office/drawing/2014/main" id="{E891E11B-DCDD-4E26-9869-F1AE574232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0" name="Freeform 137">
                    <a:extLst>
                      <a:ext uri="{FF2B5EF4-FFF2-40B4-BE49-F238E27FC236}">
                        <a16:creationId xmlns:a16="http://schemas.microsoft.com/office/drawing/2014/main" id="{94C1ACF9-4E4C-4CA4-893F-2962CAA07A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1" name="Freeform 138">
                    <a:extLst>
                      <a:ext uri="{FF2B5EF4-FFF2-40B4-BE49-F238E27FC236}">
                        <a16:creationId xmlns:a16="http://schemas.microsoft.com/office/drawing/2014/main" id="{F1E0D6EC-A51D-45AD-82A8-D5E9097607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2" name="Freeform 139">
                    <a:extLst>
                      <a:ext uri="{FF2B5EF4-FFF2-40B4-BE49-F238E27FC236}">
                        <a16:creationId xmlns:a16="http://schemas.microsoft.com/office/drawing/2014/main" id="{F1A38D33-F15D-477B-A288-E02F6679CB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3" name="Freeform 140">
                    <a:extLst>
                      <a:ext uri="{FF2B5EF4-FFF2-40B4-BE49-F238E27FC236}">
                        <a16:creationId xmlns:a16="http://schemas.microsoft.com/office/drawing/2014/main" id="{3A56C233-8E5C-4E1F-AD4A-E2284BAAA2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4" name="Freeform 141">
                    <a:extLst>
                      <a:ext uri="{FF2B5EF4-FFF2-40B4-BE49-F238E27FC236}">
                        <a16:creationId xmlns:a16="http://schemas.microsoft.com/office/drawing/2014/main" id="{1949F358-814C-441B-9178-6606E96B4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5" name="Freeform 142">
                    <a:extLst>
                      <a:ext uri="{FF2B5EF4-FFF2-40B4-BE49-F238E27FC236}">
                        <a16:creationId xmlns:a16="http://schemas.microsoft.com/office/drawing/2014/main" id="{973A6137-2494-4F14-8B0B-95841E2002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6" name="Freeform 143">
                    <a:extLst>
                      <a:ext uri="{FF2B5EF4-FFF2-40B4-BE49-F238E27FC236}">
                        <a16:creationId xmlns:a16="http://schemas.microsoft.com/office/drawing/2014/main" id="{B148B86D-F2E6-401F-8677-1EB1366FA6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7" name="Rectangle 144">
                    <a:extLst>
                      <a:ext uri="{FF2B5EF4-FFF2-40B4-BE49-F238E27FC236}">
                        <a16:creationId xmlns:a16="http://schemas.microsoft.com/office/drawing/2014/main" id="{365733E4-42D9-439A-B863-DA27C3A955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8" name="Freeform 145">
                    <a:extLst>
                      <a:ext uri="{FF2B5EF4-FFF2-40B4-BE49-F238E27FC236}">
                        <a16:creationId xmlns:a16="http://schemas.microsoft.com/office/drawing/2014/main" id="{0050DB8D-FD95-44B3-B754-203316C42F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9" name="Freeform 146">
                    <a:extLst>
                      <a:ext uri="{FF2B5EF4-FFF2-40B4-BE49-F238E27FC236}">
                        <a16:creationId xmlns:a16="http://schemas.microsoft.com/office/drawing/2014/main" id="{48D63493-4DAF-4919-9753-838C8AB01F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0" name="Freeform 147">
                    <a:extLst>
                      <a:ext uri="{FF2B5EF4-FFF2-40B4-BE49-F238E27FC236}">
                        <a16:creationId xmlns:a16="http://schemas.microsoft.com/office/drawing/2014/main" id="{A4C32F15-D726-4E4D-B1F5-42638F8465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1" name="Freeform 148">
                    <a:extLst>
                      <a:ext uri="{FF2B5EF4-FFF2-40B4-BE49-F238E27FC236}">
                        <a16:creationId xmlns:a16="http://schemas.microsoft.com/office/drawing/2014/main" id="{05927F7B-4D4D-4A73-B2B6-D12BD27EC6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2" name="Freeform 149">
                    <a:extLst>
                      <a:ext uri="{FF2B5EF4-FFF2-40B4-BE49-F238E27FC236}">
                        <a16:creationId xmlns:a16="http://schemas.microsoft.com/office/drawing/2014/main" id="{7CE65CF4-6FD4-42AE-B41C-2633AA2671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3" name="Freeform 150">
                    <a:extLst>
                      <a:ext uri="{FF2B5EF4-FFF2-40B4-BE49-F238E27FC236}">
                        <a16:creationId xmlns:a16="http://schemas.microsoft.com/office/drawing/2014/main" id="{8BE8A4AA-04CA-4602-A5BE-54F2132A2B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4" name="Freeform 151">
                    <a:extLst>
                      <a:ext uri="{FF2B5EF4-FFF2-40B4-BE49-F238E27FC236}">
                        <a16:creationId xmlns:a16="http://schemas.microsoft.com/office/drawing/2014/main" id="{A9A971AD-2EAB-493C-B8F0-2BB9C61C98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5" name="Freeform 152">
                    <a:extLst>
                      <a:ext uri="{FF2B5EF4-FFF2-40B4-BE49-F238E27FC236}">
                        <a16:creationId xmlns:a16="http://schemas.microsoft.com/office/drawing/2014/main" id="{01642302-8B18-467E-9867-A307B39F45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6" name="Freeform 153">
                    <a:extLst>
                      <a:ext uri="{FF2B5EF4-FFF2-40B4-BE49-F238E27FC236}">
                        <a16:creationId xmlns:a16="http://schemas.microsoft.com/office/drawing/2014/main" id="{AD1E1BCA-7252-4C40-9EA6-C345A4AD64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7" name="Freeform 154">
                    <a:extLst>
                      <a:ext uri="{FF2B5EF4-FFF2-40B4-BE49-F238E27FC236}">
                        <a16:creationId xmlns:a16="http://schemas.microsoft.com/office/drawing/2014/main" id="{165D2DC1-3527-4E46-BE48-29BD961855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8" name="Freeform 156">
                    <a:extLst>
                      <a:ext uri="{FF2B5EF4-FFF2-40B4-BE49-F238E27FC236}">
                        <a16:creationId xmlns:a16="http://schemas.microsoft.com/office/drawing/2014/main" id="{E25CD1F5-A6E9-4E24-874F-D4CA234F50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9" name="Freeform 157">
                    <a:extLst>
                      <a:ext uri="{FF2B5EF4-FFF2-40B4-BE49-F238E27FC236}">
                        <a16:creationId xmlns:a16="http://schemas.microsoft.com/office/drawing/2014/main" id="{491E26C9-3EC1-4B7E-97FA-C1541B7B9C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0" name="Freeform 158">
                    <a:extLst>
                      <a:ext uri="{FF2B5EF4-FFF2-40B4-BE49-F238E27FC236}">
                        <a16:creationId xmlns:a16="http://schemas.microsoft.com/office/drawing/2014/main" id="{399A40DF-BEDB-41BA-B82E-0A5D7E7FB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1" name="Freeform 159">
                    <a:extLst>
                      <a:ext uri="{FF2B5EF4-FFF2-40B4-BE49-F238E27FC236}">
                        <a16:creationId xmlns:a16="http://schemas.microsoft.com/office/drawing/2014/main" id="{24A55609-53DA-4769-BA5C-003E1935EB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2" name="Freeform 160">
                    <a:extLst>
                      <a:ext uri="{FF2B5EF4-FFF2-40B4-BE49-F238E27FC236}">
                        <a16:creationId xmlns:a16="http://schemas.microsoft.com/office/drawing/2014/main" id="{02FE7528-83E9-4FED-83A2-2328C16A00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3" name="Freeform 161">
                    <a:extLst>
                      <a:ext uri="{FF2B5EF4-FFF2-40B4-BE49-F238E27FC236}">
                        <a16:creationId xmlns:a16="http://schemas.microsoft.com/office/drawing/2014/main" id="{81F86313-C4E8-4D4E-B504-56BDD0AE14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4" name="Freeform 162">
                    <a:extLst>
                      <a:ext uri="{FF2B5EF4-FFF2-40B4-BE49-F238E27FC236}">
                        <a16:creationId xmlns:a16="http://schemas.microsoft.com/office/drawing/2014/main" id="{E4423C14-5889-41DF-B6EA-AD52B5788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5" name="Freeform 163">
                    <a:extLst>
                      <a:ext uri="{FF2B5EF4-FFF2-40B4-BE49-F238E27FC236}">
                        <a16:creationId xmlns:a16="http://schemas.microsoft.com/office/drawing/2014/main" id="{AD959231-4407-4702-92E4-F0F67901E5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6" name="Freeform 164">
                    <a:extLst>
                      <a:ext uri="{FF2B5EF4-FFF2-40B4-BE49-F238E27FC236}">
                        <a16:creationId xmlns:a16="http://schemas.microsoft.com/office/drawing/2014/main" id="{BB9A9E5A-DB3C-4A3E-BB56-AE0C01028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7" name="Freeform 165">
                    <a:extLst>
                      <a:ext uri="{FF2B5EF4-FFF2-40B4-BE49-F238E27FC236}">
                        <a16:creationId xmlns:a16="http://schemas.microsoft.com/office/drawing/2014/main" id="{7FFF9D52-6164-44C9-BC13-165FF56C2E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8" name="Freeform 166">
                    <a:extLst>
                      <a:ext uri="{FF2B5EF4-FFF2-40B4-BE49-F238E27FC236}">
                        <a16:creationId xmlns:a16="http://schemas.microsoft.com/office/drawing/2014/main" id="{4174F3AA-AB30-42BC-A738-CB472B752D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9" name="Freeform 167">
                    <a:extLst>
                      <a:ext uri="{FF2B5EF4-FFF2-40B4-BE49-F238E27FC236}">
                        <a16:creationId xmlns:a16="http://schemas.microsoft.com/office/drawing/2014/main" id="{FD79A33C-7E6D-4D5D-8881-01B7B9860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0" name="Freeform 168">
                    <a:extLst>
                      <a:ext uri="{FF2B5EF4-FFF2-40B4-BE49-F238E27FC236}">
                        <a16:creationId xmlns:a16="http://schemas.microsoft.com/office/drawing/2014/main" id="{385F9247-6CEA-4F50-8FBC-2C493D7545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01" name="Group 338">
                  <a:extLst>
                    <a:ext uri="{FF2B5EF4-FFF2-40B4-BE49-F238E27FC236}">
                      <a16:creationId xmlns:a16="http://schemas.microsoft.com/office/drawing/2014/main" id="{63644DA8-0923-4744-A789-FBBC7FDE1E19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264410" y="1845476"/>
                  <a:ext cx="2259435" cy="2728193"/>
                  <a:chOff x="6224407" y="1520027"/>
                  <a:chExt cx="2294118" cy="3101186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402" name="Freeform 129">
                    <a:extLst>
                      <a:ext uri="{FF2B5EF4-FFF2-40B4-BE49-F238E27FC236}">
                        <a16:creationId xmlns:a16="http://schemas.microsoft.com/office/drawing/2014/main" id="{DB3859C1-C22E-4481-BA61-71B58C1236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3" name="Freeform 130">
                    <a:extLst>
                      <a:ext uri="{FF2B5EF4-FFF2-40B4-BE49-F238E27FC236}">
                        <a16:creationId xmlns:a16="http://schemas.microsoft.com/office/drawing/2014/main" id="{A2ABFA50-DDDF-4829-8E73-CA37F03A70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4" name="Freeform 131">
                    <a:extLst>
                      <a:ext uri="{FF2B5EF4-FFF2-40B4-BE49-F238E27FC236}">
                        <a16:creationId xmlns:a16="http://schemas.microsoft.com/office/drawing/2014/main" id="{AB6CC826-EAA9-4605-A585-8F5232FD98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5" name="Freeform 132">
                    <a:extLst>
                      <a:ext uri="{FF2B5EF4-FFF2-40B4-BE49-F238E27FC236}">
                        <a16:creationId xmlns:a16="http://schemas.microsoft.com/office/drawing/2014/main" id="{D9E4D430-764E-4C7C-9ED0-7ABAB0D8BB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6" name="Freeform 133">
                    <a:extLst>
                      <a:ext uri="{FF2B5EF4-FFF2-40B4-BE49-F238E27FC236}">
                        <a16:creationId xmlns:a16="http://schemas.microsoft.com/office/drawing/2014/main" id="{28B1339E-972B-45A8-B903-2460707500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7" name="Freeform 134">
                    <a:extLst>
                      <a:ext uri="{FF2B5EF4-FFF2-40B4-BE49-F238E27FC236}">
                        <a16:creationId xmlns:a16="http://schemas.microsoft.com/office/drawing/2014/main" id="{6E7B219E-DE13-4259-97DB-ACE3D79C47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8" name="Freeform 135">
                    <a:extLst>
                      <a:ext uri="{FF2B5EF4-FFF2-40B4-BE49-F238E27FC236}">
                        <a16:creationId xmlns:a16="http://schemas.microsoft.com/office/drawing/2014/main" id="{C473BE1E-023D-4660-88B3-DE30330CF7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9" name="Freeform 136">
                    <a:extLst>
                      <a:ext uri="{FF2B5EF4-FFF2-40B4-BE49-F238E27FC236}">
                        <a16:creationId xmlns:a16="http://schemas.microsoft.com/office/drawing/2014/main" id="{D440A539-DF8B-4C48-8C28-BF78D4326F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0" name="Freeform 137">
                    <a:extLst>
                      <a:ext uri="{FF2B5EF4-FFF2-40B4-BE49-F238E27FC236}">
                        <a16:creationId xmlns:a16="http://schemas.microsoft.com/office/drawing/2014/main" id="{783AC7E5-7EA5-4449-BFF5-6BB6DD7CE6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1" name="Freeform 138">
                    <a:extLst>
                      <a:ext uri="{FF2B5EF4-FFF2-40B4-BE49-F238E27FC236}">
                        <a16:creationId xmlns:a16="http://schemas.microsoft.com/office/drawing/2014/main" id="{636879D3-7F1C-4E6A-87C9-8780D9BCDD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2" name="Freeform 139">
                    <a:extLst>
                      <a:ext uri="{FF2B5EF4-FFF2-40B4-BE49-F238E27FC236}">
                        <a16:creationId xmlns:a16="http://schemas.microsoft.com/office/drawing/2014/main" id="{A5F3FEF2-D8C8-4E5C-BF47-9DD1390C70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3" name="Freeform 140">
                    <a:extLst>
                      <a:ext uri="{FF2B5EF4-FFF2-40B4-BE49-F238E27FC236}">
                        <a16:creationId xmlns:a16="http://schemas.microsoft.com/office/drawing/2014/main" id="{E4A935FD-9D13-4D8D-82AB-A6635FAC6E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4" name="Freeform 141">
                    <a:extLst>
                      <a:ext uri="{FF2B5EF4-FFF2-40B4-BE49-F238E27FC236}">
                        <a16:creationId xmlns:a16="http://schemas.microsoft.com/office/drawing/2014/main" id="{FA467856-95E6-4F43-BFF6-B239275302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5" name="Freeform 142">
                    <a:extLst>
                      <a:ext uri="{FF2B5EF4-FFF2-40B4-BE49-F238E27FC236}">
                        <a16:creationId xmlns:a16="http://schemas.microsoft.com/office/drawing/2014/main" id="{FE2A5816-FF7D-431E-908A-D729BAC652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6" name="Freeform 143">
                    <a:extLst>
                      <a:ext uri="{FF2B5EF4-FFF2-40B4-BE49-F238E27FC236}">
                        <a16:creationId xmlns:a16="http://schemas.microsoft.com/office/drawing/2014/main" id="{11866948-7F3C-48EF-BEA7-E53E973F75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7" name="Rectangle 144">
                    <a:extLst>
                      <a:ext uri="{FF2B5EF4-FFF2-40B4-BE49-F238E27FC236}">
                        <a16:creationId xmlns:a16="http://schemas.microsoft.com/office/drawing/2014/main" id="{7AADFEAC-4C1E-4424-88CF-3ECB34AED6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8" name="Freeform 145">
                    <a:extLst>
                      <a:ext uri="{FF2B5EF4-FFF2-40B4-BE49-F238E27FC236}">
                        <a16:creationId xmlns:a16="http://schemas.microsoft.com/office/drawing/2014/main" id="{1C7DB983-D964-4153-9D6C-E29C2CE8E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19" name="Freeform 146">
                    <a:extLst>
                      <a:ext uri="{FF2B5EF4-FFF2-40B4-BE49-F238E27FC236}">
                        <a16:creationId xmlns:a16="http://schemas.microsoft.com/office/drawing/2014/main" id="{EA30AF05-9BA8-4CD5-A17D-8177E4AE3C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0" name="Freeform 147">
                    <a:extLst>
                      <a:ext uri="{FF2B5EF4-FFF2-40B4-BE49-F238E27FC236}">
                        <a16:creationId xmlns:a16="http://schemas.microsoft.com/office/drawing/2014/main" id="{78E985C3-94F3-4A45-A91C-9252BCEF00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1" name="Freeform 148">
                    <a:extLst>
                      <a:ext uri="{FF2B5EF4-FFF2-40B4-BE49-F238E27FC236}">
                        <a16:creationId xmlns:a16="http://schemas.microsoft.com/office/drawing/2014/main" id="{4BD5EA0F-B3D8-4BF8-AFD7-09F5F8BA88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2" name="Freeform 149">
                    <a:extLst>
                      <a:ext uri="{FF2B5EF4-FFF2-40B4-BE49-F238E27FC236}">
                        <a16:creationId xmlns:a16="http://schemas.microsoft.com/office/drawing/2014/main" id="{4FE7579D-7F8B-45A9-95EA-AB5A38526E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3" name="Freeform 150">
                    <a:extLst>
                      <a:ext uri="{FF2B5EF4-FFF2-40B4-BE49-F238E27FC236}">
                        <a16:creationId xmlns:a16="http://schemas.microsoft.com/office/drawing/2014/main" id="{FD058368-0EF5-4A1E-BC3A-575D02B6AA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4" name="Freeform 151">
                    <a:extLst>
                      <a:ext uri="{FF2B5EF4-FFF2-40B4-BE49-F238E27FC236}">
                        <a16:creationId xmlns:a16="http://schemas.microsoft.com/office/drawing/2014/main" id="{F09C85B7-620B-4ED0-AA2D-C246D06F9B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5" name="Freeform 152">
                    <a:extLst>
                      <a:ext uri="{FF2B5EF4-FFF2-40B4-BE49-F238E27FC236}">
                        <a16:creationId xmlns:a16="http://schemas.microsoft.com/office/drawing/2014/main" id="{E48C1173-E2B2-4A4B-B65B-56CB65FA59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6" name="Freeform 153">
                    <a:extLst>
                      <a:ext uri="{FF2B5EF4-FFF2-40B4-BE49-F238E27FC236}">
                        <a16:creationId xmlns:a16="http://schemas.microsoft.com/office/drawing/2014/main" id="{0649EA23-39EB-4DC2-B43F-55D9E069A0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7" name="Freeform 154">
                    <a:extLst>
                      <a:ext uri="{FF2B5EF4-FFF2-40B4-BE49-F238E27FC236}">
                        <a16:creationId xmlns:a16="http://schemas.microsoft.com/office/drawing/2014/main" id="{E3FA83F2-0535-4AFF-82D7-9EE31F96C7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8" name="Freeform 155">
                    <a:extLst>
                      <a:ext uri="{FF2B5EF4-FFF2-40B4-BE49-F238E27FC236}">
                        <a16:creationId xmlns:a16="http://schemas.microsoft.com/office/drawing/2014/main" id="{19CBC9DB-4CFE-4D4A-B5D9-6820953BBB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4407" y="1520027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9" name="Freeform 156">
                    <a:extLst>
                      <a:ext uri="{FF2B5EF4-FFF2-40B4-BE49-F238E27FC236}">
                        <a16:creationId xmlns:a16="http://schemas.microsoft.com/office/drawing/2014/main" id="{B24CE518-C194-4834-A8D9-77A1E278A2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0" name="Freeform 157">
                    <a:extLst>
                      <a:ext uri="{FF2B5EF4-FFF2-40B4-BE49-F238E27FC236}">
                        <a16:creationId xmlns:a16="http://schemas.microsoft.com/office/drawing/2014/main" id="{A6E1F4BB-E448-4325-9391-17901EAC96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1" name="Freeform 158">
                    <a:extLst>
                      <a:ext uri="{FF2B5EF4-FFF2-40B4-BE49-F238E27FC236}">
                        <a16:creationId xmlns:a16="http://schemas.microsoft.com/office/drawing/2014/main" id="{BE8C368C-8B79-477F-84C1-2FCD629BCC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2" name="Freeform 159">
                    <a:extLst>
                      <a:ext uri="{FF2B5EF4-FFF2-40B4-BE49-F238E27FC236}">
                        <a16:creationId xmlns:a16="http://schemas.microsoft.com/office/drawing/2014/main" id="{3F42CA5C-BF2A-4997-8FC2-52F74E988E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3" name="Freeform 160">
                    <a:extLst>
                      <a:ext uri="{FF2B5EF4-FFF2-40B4-BE49-F238E27FC236}">
                        <a16:creationId xmlns:a16="http://schemas.microsoft.com/office/drawing/2014/main" id="{5FD177A7-BD04-4203-B267-66C31FA994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4" name="Freeform 161">
                    <a:extLst>
                      <a:ext uri="{FF2B5EF4-FFF2-40B4-BE49-F238E27FC236}">
                        <a16:creationId xmlns:a16="http://schemas.microsoft.com/office/drawing/2014/main" id="{BF22D47E-47D8-4B5E-AFF4-DA8F6C461E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5" name="Freeform 162">
                    <a:extLst>
                      <a:ext uri="{FF2B5EF4-FFF2-40B4-BE49-F238E27FC236}">
                        <a16:creationId xmlns:a16="http://schemas.microsoft.com/office/drawing/2014/main" id="{5A0F1592-5722-4481-B553-B8C7766943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6" name="Freeform 163">
                    <a:extLst>
                      <a:ext uri="{FF2B5EF4-FFF2-40B4-BE49-F238E27FC236}">
                        <a16:creationId xmlns:a16="http://schemas.microsoft.com/office/drawing/2014/main" id="{0B5796E8-2E2A-4738-9AAA-8F5D11725F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7" name="Freeform 164">
                    <a:extLst>
                      <a:ext uri="{FF2B5EF4-FFF2-40B4-BE49-F238E27FC236}">
                        <a16:creationId xmlns:a16="http://schemas.microsoft.com/office/drawing/2014/main" id="{D4F7CF6B-35C1-4ED3-BC92-6F6ED70FFF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8" name="Freeform 165">
                    <a:extLst>
                      <a:ext uri="{FF2B5EF4-FFF2-40B4-BE49-F238E27FC236}">
                        <a16:creationId xmlns:a16="http://schemas.microsoft.com/office/drawing/2014/main" id="{3D30EBA8-F2C9-411C-8504-69A3FA95A9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9" name="Freeform 166">
                    <a:extLst>
                      <a:ext uri="{FF2B5EF4-FFF2-40B4-BE49-F238E27FC236}">
                        <a16:creationId xmlns:a16="http://schemas.microsoft.com/office/drawing/2014/main" id="{BB4334FF-340C-4765-A1F7-91D4A7E3F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0" name="Freeform 167">
                    <a:extLst>
                      <a:ext uri="{FF2B5EF4-FFF2-40B4-BE49-F238E27FC236}">
                        <a16:creationId xmlns:a16="http://schemas.microsoft.com/office/drawing/2014/main" id="{79156552-D594-44A4-94F8-F233B57BD5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1" name="Freeform 168">
                    <a:extLst>
                      <a:ext uri="{FF2B5EF4-FFF2-40B4-BE49-F238E27FC236}">
                        <a16:creationId xmlns:a16="http://schemas.microsoft.com/office/drawing/2014/main" id="{3B729C9C-2634-4229-BDCE-74855A35F9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79" name="Group 313">
                <a:extLst>
                  <a:ext uri="{FF2B5EF4-FFF2-40B4-BE49-F238E27FC236}">
                    <a16:creationId xmlns:a16="http://schemas.microsoft.com/office/drawing/2014/main" id="{938ABD29-73DF-4534-B212-C92A422C92FB}"/>
                  </a:ext>
                </a:extLst>
              </p:cNvPr>
              <p:cNvGrpSpPr/>
              <p:nvPr/>
            </p:nvGrpSpPr>
            <p:grpSpPr>
              <a:xfrm rot="806963">
                <a:off x="2008129" y="1047000"/>
                <a:ext cx="1683483" cy="1691701"/>
                <a:chOff x="4391025" y="1189038"/>
                <a:chExt cx="1952625" cy="1962150"/>
              </a:xfrm>
            </p:grpSpPr>
            <p:sp>
              <p:nvSpPr>
                <p:cNvPr id="380" name="Freeform 6">
                  <a:extLst>
                    <a:ext uri="{FF2B5EF4-FFF2-40B4-BE49-F238E27FC236}">
                      <a16:creationId xmlns:a16="http://schemas.microsoft.com/office/drawing/2014/main" id="{DA7E97FF-6F66-4F6B-B9F8-481F7EE8A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1" name="Freeform 7">
                  <a:extLst>
                    <a:ext uri="{FF2B5EF4-FFF2-40B4-BE49-F238E27FC236}">
                      <a16:creationId xmlns:a16="http://schemas.microsoft.com/office/drawing/2014/main" id="{439E53CE-B645-4E8C-9BF6-ADCC956C4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2" name="Freeform 8">
                  <a:extLst>
                    <a:ext uri="{FF2B5EF4-FFF2-40B4-BE49-F238E27FC236}">
                      <a16:creationId xmlns:a16="http://schemas.microsoft.com/office/drawing/2014/main" id="{BEC421C9-58AF-46D5-A15D-5C635F463E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1025" y="1874838"/>
                  <a:ext cx="1284288" cy="1276350"/>
                </a:xfrm>
                <a:custGeom>
                  <a:avLst/>
                  <a:gdLst/>
                  <a:ahLst/>
                  <a:cxnLst>
                    <a:cxn ang="0">
                      <a:pos x="1114" y="270"/>
                    </a:cxn>
                    <a:cxn ang="0">
                      <a:pos x="140" y="268"/>
                    </a:cxn>
                    <a:cxn ang="0">
                      <a:pos x="0" y="479"/>
                    </a:cxn>
                    <a:cxn ang="0">
                      <a:pos x="766" y="624"/>
                    </a:cxn>
                    <a:cxn ang="0">
                      <a:pos x="922" y="1388"/>
                    </a:cxn>
                    <a:cxn ang="0">
                      <a:pos x="1130" y="1245"/>
                    </a:cxn>
                    <a:cxn ang="0">
                      <a:pos x="1114" y="270"/>
                    </a:cxn>
                  </a:cxnLst>
                  <a:rect l="0" t="0" r="r" b="b"/>
                  <a:pathLst>
                    <a:path w="1395" h="1388">
                      <a:moveTo>
                        <a:pt x="1114" y="270"/>
                      </a:moveTo>
                      <a:cubicBezTo>
                        <a:pt x="841" y="1"/>
                        <a:pt x="405" y="0"/>
                        <a:pt x="140" y="268"/>
                      </a:cubicBezTo>
                      <a:cubicBezTo>
                        <a:pt x="79" y="331"/>
                        <a:pt x="32" y="402"/>
                        <a:pt x="0" y="479"/>
                      </a:cubicBezTo>
                      <a:cubicBezTo>
                        <a:pt x="251" y="369"/>
                        <a:pt x="556" y="417"/>
                        <a:pt x="766" y="624"/>
                      </a:cubicBezTo>
                      <a:cubicBezTo>
                        <a:pt x="976" y="831"/>
                        <a:pt x="1028" y="1136"/>
                        <a:pt x="922" y="1388"/>
                      </a:cubicBezTo>
                      <a:cubicBezTo>
                        <a:pt x="998" y="1355"/>
                        <a:pt x="1069" y="1307"/>
                        <a:pt x="1130" y="1245"/>
                      </a:cubicBezTo>
                      <a:cubicBezTo>
                        <a:pt x="1395" y="976"/>
                        <a:pt x="1388" y="540"/>
                        <a:pt x="1114" y="270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3" name="Freeform 10">
                  <a:extLst>
                    <a:ext uri="{FF2B5EF4-FFF2-40B4-BE49-F238E27FC236}">
                      <a16:creationId xmlns:a16="http://schemas.microsoft.com/office/drawing/2014/main" id="{8180CE4E-C602-452D-A336-3A2A53FBD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575" y="1189038"/>
                  <a:ext cx="1489075" cy="1501775"/>
                </a:xfrm>
                <a:custGeom>
                  <a:avLst/>
                  <a:gdLst/>
                  <a:ahLst/>
                  <a:cxnLst>
                    <a:cxn ang="0">
                      <a:pos x="462" y="557"/>
                    </a:cxn>
                    <a:cxn ang="0">
                      <a:pos x="0" y="1288"/>
                    </a:cxn>
                    <a:cxn ang="0">
                      <a:pos x="201" y="1433"/>
                    </a:cxn>
                    <a:cxn ang="0">
                      <a:pos x="349" y="1632"/>
                    </a:cxn>
                    <a:cxn ang="0">
                      <a:pos x="1073" y="1160"/>
                    </a:cxn>
                    <a:cxn ang="0">
                      <a:pos x="1589" y="24"/>
                    </a:cxn>
                    <a:cxn ang="0">
                      <a:pos x="462" y="557"/>
                    </a:cxn>
                  </a:cxnLst>
                  <a:rect l="0" t="0" r="r" b="b"/>
                  <a:pathLst>
                    <a:path w="1618" h="1632">
                      <a:moveTo>
                        <a:pt x="462" y="557"/>
                      </a:moveTo>
                      <a:cubicBezTo>
                        <a:pt x="236" y="786"/>
                        <a:pt x="78" y="1044"/>
                        <a:pt x="0" y="1288"/>
                      </a:cubicBezTo>
                      <a:cubicBezTo>
                        <a:pt x="72" y="1325"/>
                        <a:pt x="140" y="1373"/>
                        <a:pt x="201" y="1433"/>
                      </a:cubicBezTo>
                      <a:cubicBezTo>
                        <a:pt x="262" y="1493"/>
                        <a:pt x="311" y="1560"/>
                        <a:pt x="349" y="1632"/>
                      </a:cubicBezTo>
                      <a:cubicBezTo>
                        <a:pt x="591" y="1550"/>
                        <a:pt x="847" y="1389"/>
                        <a:pt x="1073" y="1160"/>
                      </a:cubicBezTo>
                      <a:cubicBezTo>
                        <a:pt x="1432" y="796"/>
                        <a:pt x="1618" y="358"/>
                        <a:pt x="1589" y="24"/>
                      </a:cubicBezTo>
                      <a:cubicBezTo>
                        <a:pt x="1255" y="0"/>
                        <a:pt x="820" y="193"/>
                        <a:pt x="462" y="557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4" name="Freeform 11">
                  <a:extLst>
                    <a:ext uri="{FF2B5EF4-FFF2-40B4-BE49-F238E27FC236}">
                      <a16:creationId xmlns:a16="http://schemas.microsoft.com/office/drawing/2014/main" id="{84F8ABD6-C52F-45BD-8CB8-682DC58EED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9200" y="1208088"/>
                  <a:ext cx="1314450" cy="1482725"/>
                </a:xfrm>
                <a:custGeom>
                  <a:avLst/>
                  <a:gdLst/>
                  <a:ahLst/>
                  <a:cxnLst>
                    <a:cxn ang="0">
                      <a:pos x="1399" y="2"/>
                    </a:cxn>
                    <a:cxn ang="0">
                      <a:pos x="0" y="1401"/>
                    </a:cxn>
                    <a:cxn ang="0">
                      <a:pos x="11" y="1411"/>
                    </a:cxn>
                    <a:cxn ang="0">
                      <a:pos x="159" y="1610"/>
                    </a:cxn>
                    <a:cxn ang="0">
                      <a:pos x="883" y="1138"/>
                    </a:cxn>
                    <a:cxn ang="0">
                      <a:pos x="1399" y="2"/>
                    </a:cxn>
                  </a:cxnLst>
                  <a:rect l="0" t="0" r="r" b="b"/>
                  <a:pathLst>
                    <a:path w="1428" h="1610">
                      <a:moveTo>
                        <a:pt x="1399" y="2"/>
                      </a:moveTo>
                      <a:cubicBezTo>
                        <a:pt x="1361" y="0"/>
                        <a:pt x="0" y="1401"/>
                        <a:pt x="0" y="1401"/>
                      </a:cubicBezTo>
                      <a:cubicBezTo>
                        <a:pt x="4" y="1405"/>
                        <a:pt x="7" y="1408"/>
                        <a:pt x="11" y="1411"/>
                      </a:cubicBezTo>
                      <a:cubicBezTo>
                        <a:pt x="72" y="1471"/>
                        <a:pt x="121" y="1538"/>
                        <a:pt x="159" y="1610"/>
                      </a:cubicBezTo>
                      <a:cubicBezTo>
                        <a:pt x="401" y="1528"/>
                        <a:pt x="657" y="1367"/>
                        <a:pt x="883" y="1138"/>
                      </a:cubicBezTo>
                      <a:cubicBezTo>
                        <a:pt x="1242" y="774"/>
                        <a:pt x="1428" y="336"/>
                        <a:pt x="1399" y="2"/>
                      </a:cubicBezTo>
                    </a:path>
                  </a:pathLst>
                </a:cu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5" name="Freeform 12">
                  <a:extLst>
                    <a:ext uri="{FF2B5EF4-FFF2-40B4-BE49-F238E27FC236}">
                      <a16:creationId xmlns:a16="http://schemas.microsoft.com/office/drawing/2014/main" id="{820C10B8-B252-4626-9C93-C612600CFB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887" y="2097088"/>
                  <a:ext cx="630238" cy="638175"/>
                </a:xfrm>
                <a:custGeom>
                  <a:avLst/>
                  <a:gdLst/>
                  <a:ahLst/>
                  <a:cxnLst>
                    <a:cxn ang="0">
                      <a:pos x="276" y="282"/>
                    </a:cxn>
                    <a:cxn ang="0">
                      <a:pos x="0" y="694"/>
                    </a:cxn>
                    <a:cxn ang="0">
                      <a:pos x="407" y="411"/>
                    </a:cxn>
                    <a:cxn ang="0">
                      <a:pos x="684" y="0"/>
                    </a:cxn>
                    <a:cxn ang="0">
                      <a:pos x="276" y="282"/>
                    </a:cxn>
                  </a:cxnLst>
                  <a:rect l="0" t="0" r="r" b="b"/>
                  <a:pathLst>
                    <a:path w="684" h="694">
                      <a:moveTo>
                        <a:pt x="276" y="282"/>
                      </a:moveTo>
                      <a:cubicBezTo>
                        <a:pt x="127" y="433"/>
                        <a:pt x="24" y="591"/>
                        <a:pt x="0" y="694"/>
                      </a:cubicBezTo>
                      <a:cubicBezTo>
                        <a:pt x="102" y="668"/>
                        <a:pt x="258" y="563"/>
                        <a:pt x="407" y="411"/>
                      </a:cubicBezTo>
                      <a:cubicBezTo>
                        <a:pt x="556" y="260"/>
                        <a:pt x="659" y="103"/>
                        <a:pt x="684" y="0"/>
                      </a:cubicBezTo>
                      <a:cubicBezTo>
                        <a:pt x="581" y="26"/>
                        <a:pt x="425" y="131"/>
                        <a:pt x="276" y="28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6" name="Freeform 23">
                  <a:extLst>
                    <a:ext uri="{FF2B5EF4-FFF2-40B4-BE49-F238E27FC236}">
                      <a16:creationId xmlns:a16="http://schemas.microsoft.com/office/drawing/2014/main" id="{4C6E535C-625C-4483-8996-CD6F63B5BF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7225" y="1328738"/>
                  <a:ext cx="468313" cy="468313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2" y="28"/>
                    </a:cxn>
                    <a:cxn ang="0">
                      <a:pos x="479" y="509"/>
                    </a:cxn>
                    <a:cxn ang="0">
                      <a:pos x="509" y="446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09" h="509">
                      <a:moveTo>
                        <a:pt x="57" y="0"/>
                      </a:moveTo>
                      <a:cubicBezTo>
                        <a:pt x="24" y="15"/>
                        <a:pt x="2" y="28"/>
                        <a:pt x="2" y="28"/>
                      </a:cubicBezTo>
                      <a:cubicBezTo>
                        <a:pt x="0" y="28"/>
                        <a:pt x="288" y="254"/>
                        <a:pt x="479" y="509"/>
                      </a:cubicBezTo>
                      <a:cubicBezTo>
                        <a:pt x="479" y="509"/>
                        <a:pt x="503" y="462"/>
                        <a:pt x="509" y="446"/>
                      </a:cubicBezTo>
                      <a:cubicBezTo>
                        <a:pt x="505" y="287"/>
                        <a:pt x="274" y="7"/>
                        <a:pt x="57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7" name="Freeform 31">
                  <a:extLst>
                    <a:ext uri="{FF2B5EF4-FFF2-40B4-BE49-F238E27FC236}">
                      <a16:creationId xmlns:a16="http://schemas.microsoft.com/office/drawing/2014/main" id="{11C8EA03-E0BD-4E07-965A-96B8C6CE6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19200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8" name="Oval 32">
                  <a:extLst>
                    <a:ext uri="{FF2B5EF4-FFF2-40B4-BE49-F238E27FC236}">
                      <a16:creationId xmlns:a16="http://schemas.microsoft.com/office/drawing/2014/main" id="{78230EF7-2AD2-4C5D-ACD3-56382DE99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9" name="Freeform 33">
                  <a:extLst>
                    <a:ext uri="{FF2B5EF4-FFF2-40B4-BE49-F238E27FC236}">
                      <a16:creationId xmlns:a16="http://schemas.microsoft.com/office/drawing/2014/main" id="{C93FFD0B-930D-4880-AEB0-41900375C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0" name="Oval 34">
                  <a:extLst>
                    <a:ext uri="{FF2B5EF4-FFF2-40B4-BE49-F238E27FC236}">
                      <a16:creationId xmlns:a16="http://schemas.microsoft.com/office/drawing/2014/main" id="{667966CC-AAAB-4046-BD4A-298A960DA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1" name="Freeform 35">
                  <a:extLst>
                    <a:ext uri="{FF2B5EF4-FFF2-40B4-BE49-F238E27FC236}">
                      <a16:creationId xmlns:a16="http://schemas.microsoft.com/office/drawing/2014/main" id="{83CDC6AE-6373-44A1-AB24-1F1263A8C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2" name="Freeform 36">
                  <a:extLst>
                    <a:ext uri="{FF2B5EF4-FFF2-40B4-BE49-F238E27FC236}">
                      <a16:creationId xmlns:a16="http://schemas.microsoft.com/office/drawing/2014/main" id="{4A42DEDD-977E-4E67-9FC2-FF9EFA3361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237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3" name="Freeform 37">
                  <a:extLst>
                    <a:ext uri="{FF2B5EF4-FFF2-40B4-BE49-F238E27FC236}">
                      <a16:creationId xmlns:a16="http://schemas.microsoft.com/office/drawing/2014/main" id="{BABAEDBA-FDAE-459A-89AD-C9D2BB9566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6662" y="1222375"/>
                  <a:ext cx="4763" cy="1158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62"/>
                    </a:cxn>
                    <a:cxn ang="0">
                      <a:pos x="0" y="126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126">
                      <a:moveTo>
                        <a:pt x="1" y="0"/>
                      </a:moveTo>
                      <a:cubicBezTo>
                        <a:pt x="2" y="20"/>
                        <a:pt x="3" y="41"/>
                        <a:pt x="3" y="62"/>
                      </a:cubicBezTo>
                      <a:cubicBezTo>
                        <a:pt x="3" y="83"/>
                        <a:pt x="2" y="104"/>
                        <a:pt x="0" y="126"/>
                      </a:cubicBezTo>
                      <a:cubicBezTo>
                        <a:pt x="4" y="83"/>
                        <a:pt x="4" y="41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4" name="Freeform 38">
                  <a:extLst>
                    <a:ext uri="{FF2B5EF4-FFF2-40B4-BE49-F238E27FC236}">
                      <a16:creationId xmlns:a16="http://schemas.microsoft.com/office/drawing/2014/main" id="{4FDBB5F5-646D-40B6-AE79-68DA54F63B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211263"/>
                  <a:ext cx="3175" cy="682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74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74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3" y="25"/>
                        <a:pt x="4" y="49"/>
                        <a:pt x="4" y="74"/>
                      </a:cubicBezTo>
                      <a:cubicBezTo>
                        <a:pt x="4" y="53"/>
                        <a:pt x="3" y="3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7"/>
                        <a:pt x="1" y="4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735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5" name="Freeform 40">
                  <a:extLst>
                    <a:ext uri="{FF2B5EF4-FFF2-40B4-BE49-F238E27FC236}">
                      <a16:creationId xmlns:a16="http://schemas.microsoft.com/office/drawing/2014/main" id="{DCCB4CFA-48D9-488C-888D-E2E1E67EE4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338263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6" name="Freeform 41">
                  <a:extLst>
                    <a:ext uri="{FF2B5EF4-FFF2-40B4-BE49-F238E27FC236}">
                      <a16:creationId xmlns:a16="http://schemas.microsoft.com/office/drawing/2014/main" id="{F7A761D3-7CFE-43CC-B407-5BF5D29333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5250" y="1797050"/>
                  <a:ext cx="1001713" cy="893763"/>
                </a:xfrm>
                <a:custGeom>
                  <a:avLst/>
                  <a:gdLst/>
                  <a:ahLst/>
                  <a:cxnLst>
                    <a:cxn ang="0">
                      <a:pos x="72" y="943"/>
                    </a:cxn>
                    <a:cxn ang="0">
                      <a:pos x="0" y="970"/>
                    </a:cxn>
                    <a:cxn ang="0">
                      <a:pos x="0" y="970"/>
                    </a:cxn>
                    <a:cxn ang="0">
                      <a:pos x="72" y="943"/>
                    </a:cxn>
                    <a:cxn ang="0">
                      <a:pos x="72" y="943"/>
                    </a:cxn>
                    <a:cxn ang="0">
                      <a:pos x="1088" y="0"/>
                    </a:cxn>
                    <a:cxn ang="0">
                      <a:pos x="724" y="498"/>
                    </a:cxn>
                    <a:cxn ang="0">
                      <a:pos x="1088" y="0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970">
                      <a:moveTo>
                        <a:pt x="72" y="943"/>
                      </a:moveTo>
                      <a:cubicBezTo>
                        <a:pt x="48" y="953"/>
                        <a:pt x="24" y="962"/>
                        <a:pt x="0" y="970"/>
                      </a:cubicBezTo>
                      <a:cubicBezTo>
                        <a:pt x="0" y="970"/>
                        <a:pt x="0" y="970"/>
                        <a:pt x="0" y="970"/>
                      </a:cubicBezTo>
                      <a:cubicBezTo>
                        <a:pt x="24" y="962"/>
                        <a:pt x="48" y="953"/>
                        <a:pt x="72" y="943"/>
                      </a:cubicBezTo>
                      <a:cubicBezTo>
                        <a:pt x="72" y="943"/>
                        <a:pt x="72" y="943"/>
                        <a:pt x="72" y="943"/>
                      </a:cubicBezTo>
                      <a:moveTo>
                        <a:pt x="1088" y="0"/>
                      </a:moveTo>
                      <a:cubicBezTo>
                        <a:pt x="1001" y="170"/>
                        <a:pt x="879" y="341"/>
                        <a:pt x="724" y="498"/>
                      </a:cubicBezTo>
                      <a:cubicBezTo>
                        <a:pt x="879" y="341"/>
                        <a:pt x="1001" y="170"/>
                        <a:pt x="1088" y="0"/>
                      </a:cubicBezTo>
                      <a:cubicBezTo>
                        <a:pt x="1088" y="0"/>
                        <a:pt x="1088" y="0"/>
                        <a:pt x="1088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7" name="Freeform 42">
                  <a:extLst>
                    <a:ext uri="{FF2B5EF4-FFF2-40B4-BE49-F238E27FC236}">
                      <a16:creationId xmlns:a16="http://schemas.microsoft.com/office/drawing/2014/main" id="{71BB232D-E01A-489A-A407-02E6147715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1925" y="2493963"/>
                  <a:ext cx="317500" cy="171450"/>
                </a:xfrm>
                <a:custGeom>
                  <a:avLst/>
                  <a:gdLst/>
                  <a:ahLst/>
                  <a:cxnLst>
                    <a:cxn ang="0">
                      <a:pos x="344" y="0"/>
                    </a:cxn>
                    <a:cxn ang="0">
                      <a:pos x="0" y="186"/>
                    </a:cxn>
                    <a:cxn ang="0">
                      <a:pos x="0" y="186"/>
                    </a:cxn>
                    <a:cxn ang="0">
                      <a:pos x="344" y="0"/>
                    </a:cxn>
                  </a:cxnLst>
                  <a:rect l="0" t="0" r="r" b="b"/>
                  <a:pathLst>
                    <a:path w="344" h="186">
                      <a:moveTo>
                        <a:pt x="344" y="0"/>
                      </a:moveTo>
                      <a:cubicBezTo>
                        <a:pt x="230" y="79"/>
                        <a:pt x="114" y="141"/>
                        <a:pt x="0" y="186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114" y="141"/>
                        <a:pt x="230" y="79"/>
                        <a:pt x="344" y="0"/>
                      </a:cubicBezTo>
                    </a:path>
                  </a:pathLst>
                </a:custGeom>
                <a:solidFill>
                  <a:srgbClr val="26456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8" name="Freeform 14">
                  <a:extLst>
                    <a:ext uri="{FF2B5EF4-FFF2-40B4-BE49-F238E27FC236}">
                      <a16:creationId xmlns:a16="http://schemas.microsoft.com/office/drawing/2014/main" id="{A8C8D8D9-7CDE-43E9-BEAF-A7B613175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023" y="1203327"/>
                  <a:ext cx="541338" cy="539750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233" y="357"/>
                    </a:cxn>
                    <a:cxn ang="0">
                      <a:pos x="452" y="587"/>
                    </a:cxn>
                    <a:cxn ang="0">
                      <a:pos x="573" y="12"/>
                    </a:cxn>
                    <a:cxn ang="0">
                      <a:pos x="0" y="142"/>
                    </a:cxn>
                  </a:cxnLst>
                  <a:rect l="0" t="0" r="r" b="b"/>
                  <a:pathLst>
                    <a:path w="588" h="587">
                      <a:moveTo>
                        <a:pt x="0" y="142"/>
                      </a:moveTo>
                      <a:cubicBezTo>
                        <a:pt x="79" y="210"/>
                        <a:pt x="157" y="281"/>
                        <a:pt x="233" y="357"/>
                      </a:cubicBezTo>
                      <a:cubicBezTo>
                        <a:pt x="310" y="433"/>
                        <a:pt x="383" y="510"/>
                        <a:pt x="452" y="587"/>
                      </a:cubicBezTo>
                      <a:cubicBezTo>
                        <a:pt x="546" y="384"/>
                        <a:pt x="588" y="184"/>
                        <a:pt x="573" y="12"/>
                      </a:cubicBezTo>
                      <a:cubicBezTo>
                        <a:pt x="401" y="0"/>
                        <a:pt x="202" y="45"/>
                        <a:pt x="0" y="14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7" name="Group 460">
              <a:extLst>
                <a:ext uri="{FF2B5EF4-FFF2-40B4-BE49-F238E27FC236}">
                  <a16:creationId xmlns:a16="http://schemas.microsoft.com/office/drawing/2014/main" id="{2CBE501E-38E9-4EAC-945A-353846553932}"/>
                </a:ext>
              </a:extLst>
            </p:cNvPr>
            <p:cNvGrpSpPr/>
            <p:nvPr/>
          </p:nvGrpSpPr>
          <p:grpSpPr>
            <a:xfrm flipH="1">
              <a:off x="4422941" y="1485684"/>
              <a:ext cx="2116381" cy="2306228"/>
              <a:chOff x="654280" y="1047000"/>
              <a:chExt cx="3037332" cy="3309787"/>
            </a:xfrm>
          </p:grpSpPr>
          <p:grpSp>
            <p:nvGrpSpPr>
              <p:cNvPr id="235" name="Group 461">
                <a:extLst>
                  <a:ext uri="{FF2B5EF4-FFF2-40B4-BE49-F238E27FC236}">
                    <a16:creationId xmlns:a16="http://schemas.microsoft.com/office/drawing/2014/main" id="{6C7DC8FF-996E-4544-8AA5-B044D7E4EBE5}"/>
                  </a:ext>
                </a:extLst>
              </p:cNvPr>
              <p:cNvGrpSpPr/>
              <p:nvPr/>
            </p:nvGrpSpPr>
            <p:grpSpPr>
              <a:xfrm>
                <a:off x="654280" y="2079826"/>
                <a:ext cx="3024555" cy="2276961"/>
                <a:chOff x="604505" y="1981058"/>
                <a:chExt cx="3153719" cy="2374200"/>
              </a:xfrm>
            </p:grpSpPr>
            <p:grpSp>
              <p:nvGrpSpPr>
                <p:cNvPr id="256" name="Group 483">
                  <a:extLst>
                    <a:ext uri="{FF2B5EF4-FFF2-40B4-BE49-F238E27FC236}">
                      <a16:creationId xmlns:a16="http://schemas.microsoft.com/office/drawing/2014/main" id="{9E085897-E858-4612-B5CB-0672C477491E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773232" y="1812331"/>
                  <a:ext cx="2374200" cy="2711653"/>
                  <a:chOff x="6326188" y="1654175"/>
                  <a:chExt cx="2410644" cy="3082384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338" name="Freeform 129">
                    <a:extLst>
                      <a:ext uri="{FF2B5EF4-FFF2-40B4-BE49-F238E27FC236}">
                        <a16:creationId xmlns:a16="http://schemas.microsoft.com/office/drawing/2014/main" id="{1D750185-6852-4368-946D-B83918A9F4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9" name="Freeform 130">
                    <a:extLst>
                      <a:ext uri="{FF2B5EF4-FFF2-40B4-BE49-F238E27FC236}">
                        <a16:creationId xmlns:a16="http://schemas.microsoft.com/office/drawing/2014/main" id="{3E6F9366-B669-432B-B7C7-58D038C378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0" name="Freeform 131">
                    <a:extLst>
                      <a:ext uri="{FF2B5EF4-FFF2-40B4-BE49-F238E27FC236}">
                        <a16:creationId xmlns:a16="http://schemas.microsoft.com/office/drawing/2014/main" id="{F449E3E2-EA1D-44D9-A8B1-A3A3D069E0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1" name="Freeform 132">
                    <a:extLst>
                      <a:ext uri="{FF2B5EF4-FFF2-40B4-BE49-F238E27FC236}">
                        <a16:creationId xmlns:a16="http://schemas.microsoft.com/office/drawing/2014/main" id="{2A15D956-351B-433B-9D99-F6304F41DF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2" name="Freeform 133">
                    <a:extLst>
                      <a:ext uri="{FF2B5EF4-FFF2-40B4-BE49-F238E27FC236}">
                        <a16:creationId xmlns:a16="http://schemas.microsoft.com/office/drawing/2014/main" id="{3EAD7209-63D4-4243-B7B9-C2DEB51034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3" name="Freeform 134">
                    <a:extLst>
                      <a:ext uri="{FF2B5EF4-FFF2-40B4-BE49-F238E27FC236}">
                        <a16:creationId xmlns:a16="http://schemas.microsoft.com/office/drawing/2014/main" id="{1BFCF090-3CC4-47F7-A377-01EE11D5A4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4" name="Freeform 135">
                    <a:extLst>
                      <a:ext uri="{FF2B5EF4-FFF2-40B4-BE49-F238E27FC236}">
                        <a16:creationId xmlns:a16="http://schemas.microsoft.com/office/drawing/2014/main" id="{DDE5BBB4-282D-4897-82B6-91EDF9EB5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5" name="Freeform 136">
                    <a:extLst>
                      <a:ext uri="{FF2B5EF4-FFF2-40B4-BE49-F238E27FC236}">
                        <a16:creationId xmlns:a16="http://schemas.microsoft.com/office/drawing/2014/main" id="{1C5F1992-B99C-44B0-8E03-665256E104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6" name="Freeform 137">
                    <a:extLst>
                      <a:ext uri="{FF2B5EF4-FFF2-40B4-BE49-F238E27FC236}">
                        <a16:creationId xmlns:a16="http://schemas.microsoft.com/office/drawing/2014/main" id="{96E52E8C-3CAE-4710-99CA-ED6BA1F3FB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7" name="Freeform 138">
                    <a:extLst>
                      <a:ext uri="{FF2B5EF4-FFF2-40B4-BE49-F238E27FC236}">
                        <a16:creationId xmlns:a16="http://schemas.microsoft.com/office/drawing/2014/main" id="{7317186A-A54F-497E-9FC3-36AB0A0AD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8" name="Freeform 139">
                    <a:extLst>
                      <a:ext uri="{FF2B5EF4-FFF2-40B4-BE49-F238E27FC236}">
                        <a16:creationId xmlns:a16="http://schemas.microsoft.com/office/drawing/2014/main" id="{0BCA5DD5-E545-4255-8397-786914D10F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9" name="Freeform 140">
                    <a:extLst>
                      <a:ext uri="{FF2B5EF4-FFF2-40B4-BE49-F238E27FC236}">
                        <a16:creationId xmlns:a16="http://schemas.microsoft.com/office/drawing/2014/main" id="{D9A97389-15ED-4C3B-8885-360396BFC9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0" name="Freeform 141">
                    <a:extLst>
                      <a:ext uri="{FF2B5EF4-FFF2-40B4-BE49-F238E27FC236}">
                        <a16:creationId xmlns:a16="http://schemas.microsoft.com/office/drawing/2014/main" id="{B75195C3-1D1F-476A-B0FB-31A56D1CD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1" name="Freeform 142">
                    <a:extLst>
                      <a:ext uri="{FF2B5EF4-FFF2-40B4-BE49-F238E27FC236}">
                        <a16:creationId xmlns:a16="http://schemas.microsoft.com/office/drawing/2014/main" id="{D89AB53B-E95F-4F1E-99A9-B0122E81F1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2" name="Freeform 143">
                    <a:extLst>
                      <a:ext uri="{FF2B5EF4-FFF2-40B4-BE49-F238E27FC236}">
                        <a16:creationId xmlns:a16="http://schemas.microsoft.com/office/drawing/2014/main" id="{3788B97C-4CC8-4F9D-AFEB-E7905A8173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3" name="Rectangle 144">
                    <a:extLst>
                      <a:ext uri="{FF2B5EF4-FFF2-40B4-BE49-F238E27FC236}">
                        <a16:creationId xmlns:a16="http://schemas.microsoft.com/office/drawing/2014/main" id="{20EB1996-8708-4145-9E6F-D0FB1904AB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4" name="Freeform 145">
                    <a:extLst>
                      <a:ext uri="{FF2B5EF4-FFF2-40B4-BE49-F238E27FC236}">
                        <a16:creationId xmlns:a16="http://schemas.microsoft.com/office/drawing/2014/main" id="{40DDCBC1-C3DB-4D47-82A6-09FE534381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5" name="Freeform 146">
                    <a:extLst>
                      <a:ext uri="{FF2B5EF4-FFF2-40B4-BE49-F238E27FC236}">
                        <a16:creationId xmlns:a16="http://schemas.microsoft.com/office/drawing/2014/main" id="{84596045-372A-431C-8A9F-62B636D1A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6" name="Freeform 147">
                    <a:extLst>
                      <a:ext uri="{FF2B5EF4-FFF2-40B4-BE49-F238E27FC236}">
                        <a16:creationId xmlns:a16="http://schemas.microsoft.com/office/drawing/2014/main" id="{B84EB9C8-20CF-46B2-9987-6EBEB4A252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7" name="Freeform 148">
                    <a:extLst>
                      <a:ext uri="{FF2B5EF4-FFF2-40B4-BE49-F238E27FC236}">
                        <a16:creationId xmlns:a16="http://schemas.microsoft.com/office/drawing/2014/main" id="{17B77C12-1A80-4A8E-A6AD-5374E94FEE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8" name="Freeform 149">
                    <a:extLst>
                      <a:ext uri="{FF2B5EF4-FFF2-40B4-BE49-F238E27FC236}">
                        <a16:creationId xmlns:a16="http://schemas.microsoft.com/office/drawing/2014/main" id="{7DA6BB23-A19F-4165-8CDF-3162F54CF7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9" name="Freeform 150">
                    <a:extLst>
                      <a:ext uri="{FF2B5EF4-FFF2-40B4-BE49-F238E27FC236}">
                        <a16:creationId xmlns:a16="http://schemas.microsoft.com/office/drawing/2014/main" id="{2C2108F3-24ED-4C1D-8767-566B71121A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0" name="Freeform 151">
                    <a:extLst>
                      <a:ext uri="{FF2B5EF4-FFF2-40B4-BE49-F238E27FC236}">
                        <a16:creationId xmlns:a16="http://schemas.microsoft.com/office/drawing/2014/main" id="{9E34BD9B-40BB-4D8E-B421-2C6CE2E8D1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1" name="Freeform 152">
                    <a:extLst>
                      <a:ext uri="{FF2B5EF4-FFF2-40B4-BE49-F238E27FC236}">
                        <a16:creationId xmlns:a16="http://schemas.microsoft.com/office/drawing/2014/main" id="{E8856382-FE48-4C27-8B89-AFDBE0F7D4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2" name="Freeform 153">
                    <a:extLst>
                      <a:ext uri="{FF2B5EF4-FFF2-40B4-BE49-F238E27FC236}">
                        <a16:creationId xmlns:a16="http://schemas.microsoft.com/office/drawing/2014/main" id="{B9BC9669-E45E-4A64-B024-25C443B7BD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3" name="Freeform 154">
                    <a:extLst>
                      <a:ext uri="{FF2B5EF4-FFF2-40B4-BE49-F238E27FC236}">
                        <a16:creationId xmlns:a16="http://schemas.microsoft.com/office/drawing/2014/main" id="{E422BB32-DE6F-46DC-A538-6F2BB944C4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4" name="Freeform 155">
                    <a:extLst>
                      <a:ext uri="{FF2B5EF4-FFF2-40B4-BE49-F238E27FC236}">
                        <a16:creationId xmlns:a16="http://schemas.microsoft.com/office/drawing/2014/main" id="{89EDAB36-6E9F-44AB-AE2C-6B404D29CB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71470" y="1748884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5" name="Freeform 156">
                    <a:extLst>
                      <a:ext uri="{FF2B5EF4-FFF2-40B4-BE49-F238E27FC236}">
                        <a16:creationId xmlns:a16="http://schemas.microsoft.com/office/drawing/2014/main" id="{6BA970B8-CA90-47CE-82D4-1145806199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6" name="Freeform 157">
                    <a:extLst>
                      <a:ext uri="{FF2B5EF4-FFF2-40B4-BE49-F238E27FC236}">
                        <a16:creationId xmlns:a16="http://schemas.microsoft.com/office/drawing/2014/main" id="{A0F43990-F9D9-404B-A7FD-722DAAF2BA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7" name="Freeform 158">
                    <a:extLst>
                      <a:ext uri="{FF2B5EF4-FFF2-40B4-BE49-F238E27FC236}">
                        <a16:creationId xmlns:a16="http://schemas.microsoft.com/office/drawing/2014/main" id="{5E9A8CA9-98B4-43CE-94BD-DEBB359A82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8" name="Freeform 159">
                    <a:extLst>
                      <a:ext uri="{FF2B5EF4-FFF2-40B4-BE49-F238E27FC236}">
                        <a16:creationId xmlns:a16="http://schemas.microsoft.com/office/drawing/2014/main" id="{2A78D4DB-7D97-41EB-9368-785F7A0AB9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9" name="Freeform 160">
                    <a:extLst>
                      <a:ext uri="{FF2B5EF4-FFF2-40B4-BE49-F238E27FC236}">
                        <a16:creationId xmlns:a16="http://schemas.microsoft.com/office/drawing/2014/main" id="{4F8EDC3C-DAEE-47B4-94E1-0AED97E30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0" name="Freeform 161">
                    <a:extLst>
                      <a:ext uri="{FF2B5EF4-FFF2-40B4-BE49-F238E27FC236}">
                        <a16:creationId xmlns:a16="http://schemas.microsoft.com/office/drawing/2014/main" id="{1D757AE7-4646-4A6B-B16A-E2D0F4485E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1" name="Freeform 162">
                    <a:extLst>
                      <a:ext uri="{FF2B5EF4-FFF2-40B4-BE49-F238E27FC236}">
                        <a16:creationId xmlns:a16="http://schemas.microsoft.com/office/drawing/2014/main" id="{6D83DB44-6DB7-49BB-8CAF-25739551C9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2" name="Freeform 163">
                    <a:extLst>
                      <a:ext uri="{FF2B5EF4-FFF2-40B4-BE49-F238E27FC236}">
                        <a16:creationId xmlns:a16="http://schemas.microsoft.com/office/drawing/2014/main" id="{68B371AC-E103-40D8-B84A-AED5F6368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3" name="Freeform 164">
                    <a:extLst>
                      <a:ext uri="{FF2B5EF4-FFF2-40B4-BE49-F238E27FC236}">
                        <a16:creationId xmlns:a16="http://schemas.microsoft.com/office/drawing/2014/main" id="{53B44A56-456A-4433-8F56-1D1009A7C5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4" name="Freeform 165">
                    <a:extLst>
                      <a:ext uri="{FF2B5EF4-FFF2-40B4-BE49-F238E27FC236}">
                        <a16:creationId xmlns:a16="http://schemas.microsoft.com/office/drawing/2014/main" id="{E65C4131-D50A-4FF1-AE22-740EEDF2D3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5" name="Freeform 166">
                    <a:extLst>
                      <a:ext uri="{FF2B5EF4-FFF2-40B4-BE49-F238E27FC236}">
                        <a16:creationId xmlns:a16="http://schemas.microsoft.com/office/drawing/2014/main" id="{C7FDCE1F-68C7-46B2-992D-26AFD2E1D3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6" name="Freeform 167">
                    <a:extLst>
                      <a:ext uri="{FF2B5EF4-FFF2-40B4-BE49-F238E27FC236}">
                        <a16:creationId xmlns:a16="http://schemas.microsoft.com/office/drawing/2014/main" id="{0ED187AB-3EDB-48C8-A89B-9C2CFBB891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7" name="Freeform 168">
                    <a:extLst>
                      <a:ext uri="{FF2B5EF4-FFF2-40B4-BE49-F238E27FC236}">
                        <a16:creationId xmlns:a16="http://schemas.microsoft.com/office/drawing/2014/main" id="{74303E6C-5AE9-4BE2-8292-375E2A7B42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57" name="Group 484">
                  <a:extLst>
                    <a:ext uri="{FF2B5EF4-FFF2-40B4-BE49-F238E27FC236}">
                      <a16:creationId xmlns:a16="http://schemas.microsoft.com/office/drawing/2014/main" id="{3B6B0963-B77B-4E54-98D8-FBDAABD56364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114059" y="1803071"/>
                  <a:ext cx="2159193" cy="2610180"/>
                  <a:chOff x="6326188" y="1654175"/>
                  <a:chExt cx="2192337" cy="2967038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299" name="Freeform 129">
                    <a:extLst>
                      <a:ext uri="{FF2B5EF4-FFF2-40B4-BE49-F238E27FC236}">
                        <a16:creationId xmlns:a16="http://schemas.microsoft.com/office/drawing/2014/main" id="{76EDA128-E2A2-45E9-BCC4-5AA64EE77C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0" name="Freeform 130">
                    <a:extLst>
                      <a:ext uri="{FF2B5EF4-FFF2-40B4-BE49-F238E27FC236}">
                        <a16:creationId xmlns:a16="http://schemas.microsoft.com/office/drawing/2014/main" id="{A6656266-3C87-4618-A541-4E25D92531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1" name="Freeform 131">
                    <a:extLst>
                      <a:ext uri="{FF2B5EF4-FFF2-40B4-BE49-F238E27FC236}">
                        <a16:creationId xmlns:a16="http://schemas.microsoft.com/office/drawing/2014/main" id="{FFB2277D-49DB-4700-B611-C140291212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2" name="Freeform 132">
                    <a:extLst>
                      <a:ext uri="{FF2B5EF4-FFF2-40B4-BE49-F238E27FC236}">
                        <a16:creationId xmlns:a16="http://schemas.microsoft.com/office/drawing/2014/main" id="{5BC64192-294E-4271-94C1-050D413132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3" name="Freeform 133">
                    <a:extLst>
                      <a:ext uri="{FF2B5EF4-FFF2-40B4-BE49-F238E27FC236}">
                        <a16:creationId xmlns:a16="http://schemas.microsoft.com/office/drawing/2014/main" id="{55DE762B-9400-488A-B8EE-C9ACAFDB5F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4" name="Freeform 134">
                    <a:extLst>
                      <a:ext uri="{FF2B5EF4-FFF2-40B4-BE49-F238E27FC236}">
                        <a16:creationId xmlns:a16="http://schemas.microsoft.com/office/drawing/2014/main" id="{7781DF79-731E-473B-A94E-925E1159BA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5" name="Freeform 135">
                    <a:extLst>
                      <a:ext uri="{FF2B5EF4-FFF2-40B4-BE49-F238E27FC236}">
                        <a16:creationId xmlns:a16="http://schemas.microsoft.com/office/drawing/2014/main" id="{1A724108-8B50-4BB3-B808-698234ADE5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6" name="Freeform 136">
                    <a:extLst>
                      <a:ext uri="{FF2B5EF4-FFF2-40B4-BE49-F238E27FC236}">
                        <a16:creationId xmlns:a16="http://schemas.microsoft.com/office/drawing/2014/main" id="{62CAB828-456D-4AEE-9ED1-5B0B3A252A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7" name="Freeform 137">
                    <a:extLst>
                      <a:ext uri="{FF2B5EF4-FFF2-40B4-BE49-F238E27FC236}">
                        <a16:creationId xmlns:a16="http://schemas.microsoft.com/office/drawing/2014/main" id="{6E13B852-EC31-4469-8565-E40FFD6F46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8" name="Freeform 138">
                    <a:extLst>
                      <a:ext uri="{FF2B5EF4-FFF2-40B4-BE49-F238E27FC236}">
                        <a16:creationId xmlns:a16="http://schemas.microsoft.com/office/drawing/2014/main" id="{F8039F88-BE5D-47E2-9217-F72C598625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9" name="Freeform 139">
                    <a:extLst>
                      <a:ext uri="{FF2B5EF4-FFF2-40B4-BE49-F238E27FC236}">
                        <a16:creationId xmlns:a16="http://schemas.microsoft.com/office/drawing/2014/main" id="{8E2AAF54-ED66-45E0-961C-BDD332B09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0" name="Freeform 140">
                    <a:extLst>
                      <a:ext uri="{FF2B5EF4-FFF2-40B4-BE49-F238E27FC236}">
                        <a16:creationId xmlns:a16="http://schemas.microsoft.com/office/drawing/2014/main" id="{5D98CD3C-9CBC-44BF-895A-B04D7673BD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1" name="Freeform 141">
                    <a:extLst>
                      <a:ext uri="{FF2B5EF4-FFF2-40B4-BE49-F238E27FC236}">
                        <a16:creationId xmlns:a16="http://schemas.microsoft.com/office/drawing/2014/main" id="{C25F92F3-3654-472F-8095-D7A0BCED9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2" name="Freeform 142">
                    <a:extLst>
                      <a:ext uri="{FF2B5EF4-FFF2-40B4-BE49-F238E27FC236}">
                        <a16:creationId xmlns:a16="http://schemas.microsoft.com/office/drawing/2014/main" id="{C43C5F0B-37F4-41BA-8457-266BE87B31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3" name="Freeform 143">
                    <a:extLst>
                      <a:ext uri="{FF2B5EF4-FFF2-40B4-BE49-F238E27FC236}">
                        <a16:creationId xmlns:a16="http://schemas.microsoft.com/office/drawing/2014/main" id="{25F82A12-FB5B-48F4-A8CF-1E9B7F667A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4" name="Rectangle 144">
                    <a:extLst>
                      <a:ext uri="{FF2B5EF4-FFF2-40B4-BE49-F238E27FC236}">
                        <a16:creationId xmlns:a16="http://schemas.microsoft.com/office/drawing/2014/main" id="{4CF7F3AC-BD19-4731-A4F6-719D0E12AF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5" name="Freeform 145">
                    <a:extLst>
                      <a:ext uri="{FF2B5EF4-FFF2-40B4-BE49-F238E27FC236}">
                        <a16:creationId xmlns:a16="http://schemas.microsoft.com/office/drawing/2014/main" id="{3E88E4DD-AD7A-49EE-BC8D-8AF229865F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6" name="Freeform 146">
                    <a:extLst>
                      <a:ext uri="{FF2B5EF4-FFF2-40B4-BE49-F238E27FC236}">
                        <a16:creationId xmlns:a16="http://schemas.microsoft.com/office/drawing/2014/main" id="{33EEABEC-C947-4371-AD67-09B3FFC54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7" name="Freeform 147">
                    <a:extLst>
                      <a:ext uri="{FF2B5EF4-FFF2-40B4-BE49-F238E27FC236}">
                        <a16:creationId xmlns:a16="http://schemas.microsoft.com/office/drawing/2014/main" id="{0674ECFF-222B-42C2-81E3-94849819B1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8" name="Freeform 148">
                    <a:extLst>
                      <a:ext uri="{FF2B5EF4-FFF2-40B4-BE49-F238E27FC236}">
                        <a16:creationId xmlns:a16="http://schemas.microsoft.com/office/drawing/2014/main" id="{21828C9A-9842-435D-B547-ED60A3F31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9" name="Freeform 149">
                    <a:extLst>
                      <a:ext uri="{FF2B5EF4-FFF2-40B4-BE49-F238E27FC236}">
                        <a16:creationId xmlns:a16="http://schemas.microsoft.com/office/drawing/2014/main" id="{F8062B33-190C-4FD8-924C-E0A8DF77DF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0" name="Freeform 150">
                    <a:extLst>
                      <a:ext uri="{FF2B5EF4-FFF2-40B4-BE49-F238E27FC236}">
                        <a16:creationId xmlns:a16="http://schemas.microsoft.com/office/drawing/2014/main" id="{3C567612-7A50-41B5-BF79-F085FB7D76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1" name="Freeform 151">
                    <a:extLst>
                      <a:ext uri="{FF2B5EF4-FFF2-40B4-BE49-F238E27FC236}">
                        <a16:creationId xmlns:a16="http://schemas.microsoft.com/office/drawing/2014/main" id="{54325D7B-BCD2-4A2D-824F-CB45E60F6C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2" name="Freeform 152">
                    <a:extLst>
                      <a:ext uri="{FF2B5EF4-FFF2-40B4-BE49-F238E27FC236}">
                        <a16:creationId xmlns:a16="http://schemas.microsoft.com/office/drawing/2014/main" id="{C7D1A6B4-693C-4503-AA56-5C5BCFE274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3" name="Freeform 153">
                    <a:extLst>
                      <a:ext uri="{FF2B5EF4-FFF2-40B4-BE49-F238E27FC236}">
                        <a16:creationId xmlns:a16="http://schemas.microsoft.com/office/drawing/2014/main" id="{93C1F986-4503-4AD3-8A79-00C5BC97A8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4" name="Freeform 154">
                    <a:extLst>
                      <a:ext uri="{FF2B5EF4-FFF2-40B4-BE49-F238E27FC236}">
                        <a16:creationId xmlns:a16="http://schemas.microsoft.com/office/drawing/2014/main" id="{E79E9AC5-32AD-4B76-8136-7C70FCC863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5" name="Freeform 156">
                    <a:extLst>
                      <a:ext uri="{FF2B5EF4-FFF2-40B4-BE49-F238E27FC236}">
                        <a16:creationId xmlns:a16="http://schemas.microsoft.com/office/drawing/2014/main" id="{DD1F3A5E-C788-45DC-BCA9-812CFB2360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6" name="Freeform 157">
                    <a:extLst>
                      <a:ext uri="{FF2B5EF4-FFF2-40B4-BE49-F238E27FC236}">
                        <a16:creationId xmlns:a16="http://schemas.microsoft.com/office/drawing/2014/main" id="{6227F704-5B65-48C6-8DA3-5DCCF07739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7" name="Freeform 158">
                    <a:extLst>
                      <a:ext uri="{FF2B5EF4-FFF2-40B4-BE49-F238E27FC236}">
                        <a16:creationId xmlns:a16="http://schemas.microsoft.com/office/drawing/2014/main" id="{5AF3E10A-2EA4-41EC-9300-3B80ABA2A9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8" name="Freeform 159">
                    <a:extLst>
                      <a:ext uri="{FF2B5EF4-FFF2-40B4-BE49-F238E27FC236}">
                        <a16:creationId xmlns:a16="http://schemas.microsoft.com/office/drawing/2014/main" id="{2B6EEF35-C0C5-475A-A4CC-7D4104E24F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9" name="Freeform 160">
                    <a:extLst>
                      <a:ext uri="{FF2B5EF4-FFF2-40B4-BE49-F238E27FC236}">
                        <a16:creationId xmlns:a16="http://schemas.microsoft.com/office/drawing/2014/main" id="{04B437D2-FA34-4CFF-BE31-71EAB3775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0" name="Freeform 161">
                    <a:extLst>
                      <a:ext uri="{FF2B5EF4-FFF2-40B4-BE49-F238E27FC236}">
                        <a16:creationId xmlns:a16="http://schemas.microsoft.com/office/drawing/2014/main" id="{14CE28F8-DE13-419C-90F9-F9E9C1CE28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1" name="Freeform 162">
                    <a:extLst>
                      <a:ext uri="{FF2B5EF4-FFF2-40B4-BE49-F238E27FC236}">
                        <a16:creationId xmlns:a16="http://schemas.microsoft.com/office/drawing/2014/main" id="{CA2369BE-83E7-4BDC-9F45-4A2803053C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2" name="Freeform 163">
                    <a:extLst>
                      <a:ext uri="{FF2B5EF4-FFF2-40B4-BE49-F238E27FC236}">
                        <a16:creationId xmlns:a16="http://schemas.microsoft.com/office/drawing/2014/main" id="{4DFA8D60-C598-4CD9-B049-53C855209F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3" name="Freeform 164">
                    <a:extLst>
                      <a:ext uri="{FF2B5EF4-FFF2-40B4-BE49-F238E27FC236}">
                        <a16:creationId xmlns:a16="http://schemas.microsoft.com/office/drawing/2014/main" id="{0AFBAA8F-90FA-4644-B2FA-2C41DDE64E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4" name="Freeform 165">
                    <a:extLst>
                      <a:ext uri="{FF2B5EF4-FFF2-40B4-BE49-F238E27FC236}">
                        <a16:creationId xmlns:a16="http://schemas.microsoft.com/office/drawing/2014/main" id="{1BDB2559-FB0C-46B8-95BA-71C4EEB5CD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5" name="Freeform 166">
                    <a:extLst>
                      <a:ext uri="{FF2B5EF4-FFF2-40B4-BE49-F238E27FC236}">
                        <a16:creationId xmlns:a16="http://schemas.microsoft.com/office/drawing/2014/main" id="{607B2C9D-31E1-421B-BFD0-CC98592DC8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6" name="Freeform 167">
                    <a:extLst>
                      <a:ext uri="{FF2B5EF4-FFF2-40B4-BE49-F238E27FC236}">
                        <a16:creationId xmlns:a16="http://schemas.microsoft.com/office/drawing/2014/main" id="{B145CE13-432A-4C3A-B44B-F43102D9AE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7" name="Freeform 168">
                    <a:extLst>
                      <a:ext uri="{FF2B5EF4-FFF2-40B4-BE49-F238E27FC236}">
                        <a16:creationId xmlns:a16="http://schemas.microsoft.com/office/drawing/2014/main" id="{DFC059A2-8B83-4C55-A057-5B7D53A7FF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58" name="Group 485">
                  <a:extLst>
                    <a:ext uri="{FF2B5EF4-FFF2-40B4-BE49-F238E27FC236}">
                      <a16:creationId xmlns:a16="http://schemas.microsoft.com/office/drawing/2014/main" id="{83CF5F92-779E-4475-8DA7-DD9E3E63C76B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264410" y="1845476"/>
                  <a:ext cx="2259435" cy="2728193"/>
                  <a:chOff x="6224407" y="1520027"/>
                  <a:chExt cx="2294118" cy="3101186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259" name="Freeform 129">
                    <a:extLst>
                      <a:ext uri="{FF2B5EF4-FFF2-40B4-BE49-F238E27FC236}">
                        <a16:creationId xmlns:a16="http://schemas.microsoft.com/office/drawing/2014/main" id="{ADC3F25D-7AF8-4410-853C-47B39892F0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0" name="Freeform 130">
                    <a:extLst>
                      <a:ext uri="{FF2B5EF4-FFF2-40B4-BE49-F238E27FC236}">
                        <a16:creationId xmlns:a16="http://schemas.microsoft.com/office/drawing/2014/main" id="{41611ECA-3092-493C-84B3-36A8F21CA6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1" name="Freeform 131">
                    <a:extLst>
                      <a:ext uri="{FF2B5EF4-FFF2-40B4-BE49-F238E27FC236}">
                        <a16:creationId xmlns:a16="http://schemas.microsoft.com/office/drawing/2014/main" id="{A367FF50-4047-4ABD-9BA1-A2CA8398FF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2" name="Freeform 132">
                    <a:extLst>
                      <a:ext uri="{FF2B5EF4-FFF2-40B4-BE49-F238E27FC236}">
                        <a16:creationId xmlns:a16="http://schemas.microsoft.com/office/drawing/2014/main" id="{7D518BAA-B2B7-4D52-88AD-07EB468D02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3" name="Freeform 133">
                    <a:extLst>
                      <a:ext uri="{FF2B5EF4-FFF2-40B4-BE49-F238E27FC236}">
                        <a16:creationId xmlns:a16="http://schemas.microsoft.com/office/drawing/2014/main" id="{82AC6CB9-DD8A-4B03-B583-E63950EDE9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4" name="Freeform 134">
                    <a:extLst>
                      <a:ext uri="{FF2B5EF4-FFF2-40B4-BE49-F238E27FC236}">
                        <a16:creationId xmlns:a16="http://schemas.microsoft.com/office/drawing/2014/main" id="{FD174EF6-684F-41ED-8DE5-D608E111B1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5" name="Freeform 135">
                    <a:extLst>
                      <a:ext uri="{FF2B5EF4-FFF2-40B4-BE49-F238E27FC236}">
                        <a16:creationId xmlns:a16="http://schemas.microsoft.com/office/drawing/2014/main" id="{367E14BE-357F-40E8-99EE-F55DE81B77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6" name="Freeform 136">
                    <a:extLst>
                      <a:ext uri="{FF2B5EF4-FFF2-40B4-BE49-F238E27FC236}">
                        <a16:creationId xmlns:a16="http://schemas.microsoft.com/office/drawing/2014/main" id="{9EF1D456-8AFA-46B7-B665-8325F688EF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7" name="Freeform 137">
                    <a:extLst>
                      <a:ext uri="{FF2B5EF4-FFF2-40B4-BE49-F238E27FC236}">
                        <a16:creationId xmlns:a16="http://schemas.microsoft.com/office/drawing/2014/main" id="{9F573D80-BD63-49E6-9722-2DF87C7DF4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8" name="Freeform 138">
                    <a:extLst>
                      <a:ext uri="{FF2B5EF4-FFF2-40B4-BE49-F238E27FC236}">
                        <a16:creationId xmlns:a16="http://schemas.microsoft.com/office/drawing/2014/main" id="{2945507E-F1A4-4E88-A65B-AF6C260BE8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9" name="Freeform 139">
                    <a:extLst>
                      <a:ext uri="{FF2B5EF4-FFF2-40B4-BE49-F238E27FC236}">
                        <a16:creationId xmlns:a16="http://schemas.microsoft.com/office/drawing/2014/main" id="{94246F79-A670-4E2F-9613-12D0DC041C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0" name="Freeform 140">
                    <a:extLst>
                      <a:ext uri="{FF2B5EF4-FFF2-40B4-BE49-F238E27FC236}">
                        <a16:creationId xmlns:a16="http://schemas.microsoft.com/office/drawing/2014/main" id="{7A1F4EF5-9D6F-4378-94EC-5945AB5903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1" name="Freeform 141">
                    <a:extLst>
                      <a:ext uri="{FF2B5EF4-FFF2-40B4-BE49-F238E27FC236}">
                        <a16:creationId xmlns:a16="http://schemas.microsoft.com/office/drawing/2014/main" id="{438C68D7-F291-4CCA-87F7-A0707B7662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2" name="Freeform 142">
                    <a:extLst>
                      <a:ext uri="{FF2B5EF4-FFF2-40B4-BE49-F238E27FC236}">
                        <a16:creationId xmlns:a16="http://schemas.microsoft.com/office/drawing/2014/main" id="{BA40157B-CD8E-4A09-AD22-B745F46BFA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3" name="Freeform 143">
                    <a:extLst>
                      <a:ext uri="{FF2B5EF4-FFF2-40B4-BE49-F238E27FC236}">
                        <a16:creationId xmlns:a16="http://schemas.microsoft.com/office/drawing/2014/main" id="{01D3E72A-53EB-4B90-B0F7-05ECAB83E3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4" name="Rectangle 144">
                    <a:extLst>
                      <a:ext uri="{FF2B5EF4-FFF2-40B4-BE49-F238E27FC236}">
                        <a16:creationId xmlns:a16="http://schemas.microsoft.com/office/drawing/2014/main" id="{50461905-9C04-4A42-9F43-8797759E9A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5" name="Freeform 145">
                    <a:extLst>
                      <a:ext uri="{FF2B5EF4-FFF2-40B4-BE49-F238E27FC236}">
                        <a16:creationId xmlns:a16="http://schemas.microsoft.com/office/drawing/2014/main" id="{31083DF1-00DE-4A8F-A0EB-09FE9140E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6" name="Freeform 146">
                    <a:extLst>
                      <a:ext uri="{FF2B5EF4-FFF2-40B4-BE49-F238E27FC236}">
                        <a16:creationId xmlns:a16="http://schemas.microsoft.com/office/drawing/2014/main" id="{E0B4BC42-D4C0-4570-A71B-272B6464F9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7" name="Freeform 147">
                    <a:extLst>
                      <a:ext uri="{FF2B5EF4-FFF2-40B4-BE49-F238E27FC236}">
                        <a16:creationId xmlns:a16="http://schemas.microsoft.com/office/drawing/2014/main" id="{10244736-7D84-4A64-A728-E06669639B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8" name="Freeform 148">
                    <a:extLst>
                      <a:ext uri="{FF2B5EF4-FFF2-40B4-BE49-F238E27FC236}">
                        <a16:creationId xmlns:a16="http://schemas.microsoft.com/office/drawing/2014/main" id="{C5892965-7899-4A6C-B5FB-3955864E09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9" name="Freeform 149">
                    <a:extLst>
                      <a:ext uri="{FF2B5EF4-FFF2-40B4-BE49-F238E27FC236}">
                        <a16:creationId xmlns:a16="http://schemas.microsoft.com/office/drawing/2014/main" id="{613729E4-DBCD-4BAD-8C1A-26739F5249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0" name="Freeform 150">
                    <a:extLst>
                      <a:ext uri="{FF2B5EF4-FFF2-40B4-BE49-F238E27FC236}">
                        <a16:creationId xmlns:a16="http://schemas.microsoft.com/office/drawing/2014/main" id="{8F453ACA-F3B5-4B7D-A00A-7403E68724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1" name="Freeform 151">
                    <a:extLst>
                      <a:ext uri="{FF2B5EF4-FFF2-40B4-BE49-F238E27FC236}">
                        <a16:creationId xmlns:a16="http://schemas.microsoft.com/office/drawing/2014/main" id="{9F149F75-568F-46F1-8EDE-87058B5183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2" name="Freeform 152">
                    <a:extLst>
                      <a:ext uri="{FF2B5EF4-FFF2-40B4-BE49-F238E27FC236}">
                        <a16:creationId xmlns:a16="http://schemas.microsoft.com/office/drawing/2014/main" id="{3BDA2B41-D6D1-4764-BA13-C930647194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3" name="Freeform 153">
                    <a:extLst>
                      <a:ext uri="{FF2B5EF4-FFF2-40B4-BE49-F238E27FC236}">
                        <a16:creationId xmlns:a16="http://schemas.microsoft.com/office/drawing/2014/main" id="{175806C7-8883-419F-970E-9D77863BD8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4" name="Freeform 154">
                    <a:extLst>
                      <a:ext uri="{FF2B5EF4-FFF2-40B4-BE49-F238E27FC236}">
                        <a16:creationId xmlns:a16="http://schemas.microsoft.com/office/drawing/2014/main" id="{F37BC77F-86A5-4906-A073-A1222B91CC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5" name="Freeform 155">
                    <a:extLst>
                      <a:ext uri="{FF2B5EF4-FFF2-40B4-BE49-F238E27FC236}">
                        <a16:creationId xmlns:a16="http://schemas.microsoft.com/office/drawing/2014/main" id="{2BD70B53-61C5-4D99-AEB3-25EB2437EF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4407" y="1520027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6" name="Freeform 156">
                    <a:extLst>
                      <a:ext uri="{FF2B5EF4-FFF2-40B4-BE49-F238E27FC236}">
                        <a16:creationId xmlns:a16="http://schemas.microsoft.com/office/drawing/2014/main" id="{92F5A29D-6547-4124-A301-6C3A69B4CB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7" name="Freeform 157">
                    <a:extLst>
                      <a:ext uri="{FF2B5EF4-FFF2-40B4-BE49-F238E27FC236}">
                        <a16:creationId xmlns:a16="http://schemas.microsoft.com/office/drawing/2014/main" id="{01035157-09DA-4375-9AD6-405CC29874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8" name="Freeform 158">
                    <a:extLst>
                      <a:ext uri="{FF2B5EF4-FFF2-40B4-BE49-F238E27FC236}">
                        <a16:creationId xmlns:a16="http://schemas.microsoft.com/office/drawing/2014/main" id="{964BBE25-E93A-44BC-A97E-3966444D27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9" name="Freeform 159">
                    <a:extLst>
                      <a:ext uri="{FF2B5EF4-FFF2-40B4-BE49-F238E27FC236}">
                        <a16:creationId xmlns:a16="http://schemas.microsoft.com/office/drawing/2014/main" id="{4601BC35-304C-4C70-9B85-0F0CA304D9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0" name="Freeform 160">
                    <a:extLst>
                      <a:ext uri="{FF2B5EF4-FFF2-40B4-BE49-F238E27FC236}">
                        <a16:creationId xmlns:a16="http://schemas.microsoft.com/office/drawing/2014/main" id="{071B0176-98EA-43D2-89E2-04C0D5C858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1" name="Freeform 161">
                    <a:extLst>
                      <a:ext uri="{FF2B5EF4-FFF2-40B4-BE49-F238E27FC236}">
                        <a16:creationId xmlns:a16="http://schemas.microsoft.com/office/drawing/2014/main" id="{69E7F8B1-5C8E-45B4-A58C-FF7383A9E7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2" name="Freeform 162">
                    <a:extLst>
                      <a:ext uri="{FF2B5EF4-FFF2-40B4-BE49-F238E27FC236}">
                        <a16:creationId xmlns:a16="http://schemas.microsoft.com/office/drawing/2014/main" id="{1754DE01-E54C-4756-B37B-F675535964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3" name="Freeform 163">
                    <a:extLst>
                      <a:ext uri="{FF2B5EF4-FFF2-40B4-BE49-F238E27FC236}">
                        <a16:creationId xmlns:a16="http://schemas.microsoft.com/office/drawing/2014/main" id="{9B457B62-2764-42AD-AD96-DF711538C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4" name="Freeform 164">
                    <a:extLst>
                      <a:ext uri="{FF2B5EF4-FFF2-40B4-BE49-F238E27FC236}">
                        <a16:creationId xmlns:a16="http://schemas.microsoft.com/office/drawing/2014/main" id="{2D101365-2964-4D6E-A579-1D2CA16C00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5" name="Freeform 165">
                    <a:extLst>
                      <a:ext uri="{FF2B5EF4-FFF2-40B4-BE49-F238E27FC236}">
                        <a16:creationId xmlns:a16="http://schemas.microsoft.com/office/drawing/2014/main" id="{C40B7AF4-2EA0-43F1-94AB-31194A1E43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6" name="Freeform 166">
                    <a:extLst>
                      <a:ext uri="{FF2B5EF4-FFF2-40B4-BE49-F238E27FC236}">
                        <a16:creationId xmlns:a16="http://schemas.microsoft.com/office/drawing/2014/main" id="{2E736B1E-6BD6-44B4-848F-7A5D7410FC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7" name="Freeform 167">
                    <a:extLst>
                      <a:ext uri="{FF2B5EF4-FFF2-40B4-BE49-F238E27FC236}">
                        <a16:creationId xmlns:a16="http://schemas.microsoft.com/office/drawing/2014/main" id="{7890B333-7EDD-4E15-ADD2-1CDF277CBC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8" name="Freeform 168">
                    <a:extLst>
                      <a:ext uri="{FF2B5EF4-FFF2-40B4-BE49-F238E27FC236}">
                        <a16:creationId xmlns:a16="http://schemas.microsoft.com/office/drawing/2014/main" id="{F31E2657-C9A0-4160-AE62-7204B86E1F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236" name="Group 462">
                <a:extLst>
                  <a:ext uri="{FF2B5EF4-FFF2-40B4-BE49-F238E27FC236}">
                    <a16:creationId xmlns:a16="http://schemas.microsoft.com/office/drawing/2014/main" id="{9902A2F0-A84B-4587-AF83-FDBD695864F1}"/>
                  </a:ext>
                </a:extLst>
              </p:cNvPr>
              <p:cNvGrpSpPr/>
              <p:nvPr/>
            </p:nvGrpSpPr>
            <p:grpSpPr>
              <a:xfrm rot="806963">
                <a:off x="2008129" y="1047000"/>
                <a:ext cx="1683483" cy="1691701"/>
                <a:chOff x="4391025" y="1189038"/>
                <a:chExt cx="1952625" cy="1962150"/>
              </a:xfrm>
            </p:grpSpPr>
            <p:sp>
              <p:nvSpPr>
                <p:cNvPr id="237" name="Freeform 6">
                  <a:extLst>
                    <a:ext uri="{FF2B5EF4-FFF2-40B4-BE49-F238E27FC236}">
                      <a16:creationId xmlns:a16="http://schemas.microsoft.com/office/drawing/2014/main" id="{2CA672E0-B1EC-43DB-B006-62ACB1CCD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 7">
                  <a:extLst>
                    <a:ext uri="{FF2B5EF4-FFF2-40B4-BE49-F238E27FC236}">
                      <a16:creationId xmlns:a16="http://schemas.microsoft.com/office/drawing/2014/main" id="{B96E7B7F-F04B-459F-9058-AD6D5311F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8">
                  <a:extLst>
                    <a:ext uri="{FF2B5EF4-FFF2-40B4-BE49-F238E27FC236}">
                      <a16:creationId xmlns:a16="http://schemas.microsoft.com/office/drawing/2014/main" id="{002F787B-8038-4F6B-AAB5-0FEC6166A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1025" y="1874838"/>
                  <a:ext cx="1284288" cy="1276350"/>
                </a:xfrm>
                <a:custGeom>
                  <a:avLst/>
                  <a:gdLst/>
                  <a:ahLst/>
                  <a:cxnLst>
                    <a:cxn ang="0">
                      <a:pos x="1114" y="270"/>
                    </a:cxn>
                    <a:cxn ang="0">
                      <a:pos x="140" y="268"/>
                    </a:cxn>
                    <a:cxn ang="0">
                      <a:pos x="0" y="479"/>
                    </a:cxn>
                    <a:cxn ang="0">
                      <a:pos x="766" y="624"/>
                    </a:cxn>
                    <a:cxn ang="0">
                      <a:pos x="922" y="1388"/>
                    </a:cxn>
                    <a:cxn ang="0">
                      <a:pos x="1130" y="1245"/>
                    </a:cxn>
                    <a:cxn ang="0">
                      <a:pos x="1114" y="270"/>
                    </a:cxn>
                  </a:cxnLst>
                  <a:rect l="0" t="0" r="r" b="b"/>
                  <a:pathLst>
                    <a:path w="1395" h="1388">
                      <a:moveTo>
                        <a:pt x="1114" y="270"/>
                      </a:moveTo>
                      <a:cubicBezTo>
                        <a:pt x="841" y="1"/>
                        <a:pt x="405" y="0"/>
                        <a:pt x="140" y="268"/>
                      </a:cubicBezTo>
                      <a:cubicBezTo>
                        <a:pt x="79" y="331"/>
                        <a:pt x="32" y="402"/>
                        <a:pt x="0" y="479"/>
                      </a:cubicBezTo>
                      <a:cubicBezTo>
                        <a:pt x="251" y="369"/>
                        <a:pt x="556" y="417"/>
                        <a:pt x="766" y="624"/>
                      </a:cubicBezTo>
                      <a:cubicBezTo>
                        <a:pt x="976" y="831"/>
                        <a:pt x="1028" y="1136"/>
                        <a:pt x="922" y="1388"/>
                      </a:cubicBezTo>
                      <a:cubicBezTo>
                        <a:pt x="998" y="1355"/>
                        <a:pt x="1069" y="1307"/>
                        <a:pt x="1130" y="1245"/>
                      </a:cubicBezTo>
                      <a:cubicBezTo>
                        <a:pt x="1395" y="976"/>
                        <a:pt x="1388" y="540"/>
                        <a:pt x="1114" y="270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 10">
                  <a:extLst>
                    <a:ext uri="{FF2B5EF4-FFF2-40B4-BE49-F238E27FC236}">
                      <a16:creationId xmlns:a16="http://schemas.microsoft.com/office/drawing/2014/main" id="{5D61B7A1-64C1-4A6F-B9FF-EC2BF56CF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575" y="1189038"/>
                  <a:ext cx="1489075" cy="1501775"/>
                </a:xfrm>
                <a:custGeom>
                  <a:avLst/>
                  <a:gdLst/>
                  <a:ahLst/>
                  <a:cxnLst>
                    <a:cxn ang="0">
                      <a:pos x="462" y="557"/>
                    </a:cxn>
                    <a:cxn ang="0">
                      <a:pos x="0" y="1288"/>
                    </a:cxn>
                    <a:cxn ang="0">
                      <a:pos x="201" y="1433"/>
                    </a:cxn>
                    <a:cxn ang="0">
                      <a:pos x="349" y="1632"/>
                    </a:cxn>
                    <a:cxn ang="0">
                      <a:pos x="1073" y="1160"/>
                    </a:cxn>
                    <a:cxn ang="0">
                      <a:pos x="1589" y="24"/>
                    </a:cxn>
                    <a:cxn ang="0">
                      <a:pos x="462" y="557"/>
                    </a:cxn>
                  </a:cxnLst>
                  <a:rect l="0" t="0" r="r" b="b"/>
                  <a:pathLst>
                    <a:path w="1618" h="1632">
                      <a:moveTo>
                        <a:pt x="462" y="557"/>
                      </a:moveTo>
                      <a:cubicBezTo>
                        <a:pt x="236" y="786"/>
                        <a:pt x="78" y="1044"/>
                        <a:pt x="0" y="1288"/>
                      </a:cubicBezTo>
                      <a:cubicBezTo>
                        <a:pt x="72" y="1325"/>
                        <a:pt x="140" y="1373"/>
                        <a:pt x="201" y="1433"/>
                      </a:cubicBezTo>
                      <a:cubicBezTo>
                        <a:pt x="262" y="1493"/>
                        <a:pt x="311" y="1560"/>
                        <a:pt x="349" y="1632"/>
                      </a:cubicBezTo>
                      <a:cubicBezTo>
                        <a:pt x="591" y="1550"/>
                        <a:pt x="847" y="1389"/>
                        <a:pt x="1073" y="1160"/>
                      </a:cubicBezTo>
                      <a:cubicBezTo>
                        <a:pt x="1432" y="796"/>
                        <a:pt x="1618" y="358"/>
                        <a:pt x="1589" y="24"/>
                      </a:cubicBezTo>
                      <a:cubicBezTo>
                        <a:pt x="1255" y="0"/>
                        <a:pt x="820" y="193"/>
                        <a:pt x="462" y="557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11">
                  <a:extLst>
                    <a:ext uri="{FF2B5EF4-FFF2-40B4-BE49-F238E27FC236}">
                      <a16:creationId xmlns:a16="http://schemas.microsoft.com/office/drawing/2014/main" id="{FD340E01-25ED-4B06-9851-98B0CC873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9200" y="1208088"/>
                  <a:ext cx="1314450" cy="1482725"/>
                </a:xfrm>
                <a:custGeom>
                  <a:avLst/>
                  <a:gdLst/>
                  <a:ahLst/>
                  <a:cxnLst>
                    <a:cxn ang="0">
                      <a:pos x="1399" y="2"/>
                    </a:cxn>
                    <a:cxn ang="0">
                      <a:pos x="0" y="1401"/>
                    </a:cxn>
                    <a:cxn ang="0">
                      <a:pos x="11" y="1411"/>
                    </a:cxn>
                    <a:cxn ang="0">
                      <a:pos x="159" y="1610"/>
                    </a:cxn>
                    <a:cxn ang="0">
                      <a:pos x="883" y="1138"/>
                    </a:cxn>
                    <a:cxn ang="0">
                      <a:pos x="1399" y="2"/>
                    </a:cxn>
                  </a:cxnLst>
                  <a:rect l="0" t="0" r="r" b="b"/>
                  <a:pathLst>
                    <a:path w="1428" h="1610">
                      <a:moveTo>
                        <a:pt x="1399" y="2"/>
                      </a:moveTo>
                      <a:cubicBezTo>
                        <a:pt x="1361" y="0"/>
                        <a:pt x="0" y="1401"/>
                        <a:pt x="0" y="1401"/>
                      </a:cubicBezTo>
                      <a:cubicBezTo>
                        <a:pt x="4" y="1405"/>
                        <a:pt x="7" y="1408"/>
                        <a:pt x="11" y="1411"/>
                      </a:cubicBezTo>
                      <a:cubicBezTo>
                        <a:pt x="72" y="1471"/>
                        <a:pt x="121" y="1538"/>
                        <a:pt x="159" y="1610"/>
                      </a:cubicBezTo>
                      <a:cubicBezTo>
                        <a:pt x="401" y="1528"/>
                        <a:pt x="657" y="1367"/>
                        <a:pt x="883" y="1138"/>
                      </a:cubicBezTo>
                      <a:cubicBezTo>
                        <a:pt x="1242" y="774"/>
                        <a:pt x="1428" y="336"/>
                        <a:pt x="1399" y="2"/>
                      </a:cubicBezTo>
                    </a:path>
                  </a:pathLst>
                </a:cu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 12">
                  <a:extLst>
                    <a:ext uri="{FF2B5EF4-FFF2-40B4-BE49-F238E27FC236}">
                      <a16:creationId xmlns:a16="http://schemas.microsoft.com/office/drawing/2014/main" id="{6BD12F0E-F78F-46B8-9DDE-CB5B94ECD4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887" y="2097088"/>
                  <a:ext cx="630238" cy="638175"/>
                </a:xfrm>
                <a:custGeom>
                  <a:avLst/>
                  <a:gdLst/>
                  <a:ahLst/>
                  <a:cxnLst>
                    <a:cxn ang="0">
                      <a:pos x="276" y="282"/>
                    </a:cxn>
                    <a:cxn ang="0">
                      <a:pos x="0" y="694"/>
                    </a:cxn>
                    <a:cxn ang="0">
                      <a:pos x="407" y="411"/>
                    </a:cxn>
                    <a:cxn ang="0">
                      <a:pos x="684" y="0"/>
                    </a:cxn>
                    <a:cxn ang="0">
                      <a:pos x="276" y="282"/>
                    </a:cxn>
                  </a:cxnLst>
                  <a:rect l="0" t="0" r="r" b="b"/>
                  <a:pathLst>
                    <a:path w="684" h="694">
                      <a:moveTo>
                        <a:pt x="276" y="282"/>
                      </a:moveTo>
                      <a:cubicBezTo>
                        <a:pt x="127" y="433"/>
                        <a:pt x="24" y="591"/>
                        <a:pt x="0" y="694"/>
                      </a:cubicBezTo>
                      <a:cubicBezTo>
                        <a:pt x="102" y="668"/>
                        <a:pt x="258" y="563"/>
                        <a:pt x="407" y="411"/>
                      </a:cubicBezTo>
                      <a:cubicBezTo>
                        <a:pt x="556" y="260"/>
                        <a:pt x="659" y="103"/>
                        <a:pt x="684" y="0"/>
                      </a:cubicBezTo>
                      <a:cubicBezTo>
                        <a:pt x="581" y="26"/>
                        <a:pt x="425" y="131"/>
                        <a:pt x="276" y="28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6C75CC2C-44FD-4A9D-B182-7F3CAB9EF6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7225" y="1328738"/>
                  <a:ext cx="468312" cy="468313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2" y="28"/>
                    </a:cxn>
                    <a:cxn ang="0">
                      <a:pos x="479" y="509"/>
                    </a:cxn>
                    <a:cxn ang="0">
                      <a:pos x="509" y="446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09" h="509">
                      <a:moveTo>
                        <a:pt x="57" y="0"/>
                      </a:moveTo>
                      <a:cubicBezTo>
                        <a:pt x="24" y="15"/>
                        <a:pt x="2" y="28"/>
                        <a:pt x="2" y="28"/>
                      </a:cubicBezTo>
                      <a:cubicBezTo>
                        <a:pt x="0" y="28"/>
                        <a:pt x="288" y="254"/>
                        <a:pt x="479" y="509"/>
                      </a:cubicBezTo>
                      <a:cubicBezTo>
                        <a:pt x="479" y="509"/>
                        <a:pt x="503" y="462"/>
                        <a:pt x="509" y="446"/>
                      </a:cubicBezTo>
                      <a:cubicBezTo>
                        <a:pt x="505" y="287"/>
                        <a:pt x="274" y="7"/>
                        <a:pt x="57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 31">
                  <a:extLst>
                    <a:ext uri="{FF2B5EF4-FFF2-40B4-BE49-F238E27FC236}">
                      <a16:creationId xmlns:a16="http://schemas.microsoft.com/office/drawing/2014/main" id="{35BA91C1-CD7C-4761-B594-7224C3EF6F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19200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Oval 32">
                  <a:extLst>
                    <a:ext uri="{FF2B5EF4-FFF2-40B4-BE49-F238E27FC236}">
                      <a16:creationId xmlns:a16="http://schemas.microsoft.com/office/drawing/2014/main" id="{41D508AC-DDD0-4001-A266-8B59603EA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33">
                  <a:extLst>
                    <a:ext uri="{FF2B5EF4-FFF2-40B4-BE49-F238E27FC236}">
                      <a16:creationId xmlns:a16="http://schemas.microsoft.com/office/drawing/2014/main" id="{04F75E55-2E7C-4F0E-B69B-BD2CDC2160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Oval 34">
                  <a:extLst>
                    <a:ext uri="{FF2B5EF4-FFF2-40B4-BE49-F238E27FC236}">
                      <a16:creationId xmlns:a16="http://schemas.microsoft.com/office/drawing/2014/main" id="{3380A6D0-7A28-4A9D-B55F-7AA66DA0B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 35">
                  <a:extLst>
                    <a:ext uri="{FF2B5EF4-FFF2-40B4-BE49-F238E27FC236}">
                      <a16:creationId xmlns:a16="http://schemas.microsoft.com/office/drawing/2014/main" id="{1DE6CEC9-B76F-4302-AAA8-FE5FA7E51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 36">
                  <a:extLst>
                    <a:ext uri="{FF2B5EF4-FFF2-40B4-BE49-F238E27FC236}">
                      <a16:creationId xmlns:a16="http://schemas.microsoft.com/office/drawing/2014/main" id="{4717F828-E459-458D-BD4D-1C983A0639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237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 37">
                  <a:extLst>
                    <a:ext uri="{FF2B5EF4-FFF2-40B4-BE49-F238E27FC236}">
                      <a16:creationId xmlns:a16="http://schemas.microsoft.com/office/drawing/2014/main" id="{878A5FA0-4226-4A89-9C45-58EE353D31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6662" y="1222375"/>
                  <a:ext cx="4763" cy="1158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62"/>
                    </a:cxn>
                    <a:cxn ang="0">
                      <a:pos x="0" y="126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126">
                      <a:moveTo>
                        <a:pt x="1" y="0"/>
                      </a:moveTo>
                      <a:cubicBezTo>
                        <a:pt x="2" y="20"/>
                        <a:pt x="3" y="41"/>
                        <a:pt x="3" y="62"/>
                      </a:cubicBezTo>
                      <a:cubicBezTo>
                        <a:pt x="3" y="83"/>
                        <a:pt x="2" y="104"/>
                        <a:pt x="0" y="126"/>
                      </a:cubicBezTo>
                      <a:cubicBezTo>
                        <a:pt x="4" y="83"/>
                        <a:pt x="4" y="41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 38">
                  <a:extLst>
                    <a:ext uri="{FF2B5EF4-FFF2-40B4-BE49-F238E27FC236}">
                      <a16:creationId xmlns:a16="http://schemas.microsoft.com/office/drawing/2014/main" id="{E9816BD3-1DFB-49AB-B54D-7853A5D487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211263"/>
                  <a:ext cx="3175" cy="682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74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74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3" y="25"/>
                        <a:pt x="4" y="49"/>
                        <a:pt x="4" y="74"/>
                      </a:cubicBezTo>
                      <a:cubicBezTo>
                        <a:pt x="4" y="53"/>
                        <a:pt x="3" y="3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7"/>
                        <a:pt x="1" y="4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735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 40">
                  <a:extLst>
                    <a:ext uri="{FF2B5EF4-FFF2-40B4-BE49-F238E27FC236}">
                      <a16:creationId xmlns:a16="http://schemas.microsoft.com/office/drawing/2014/main" id="{0CD5F976-A128-4854-8FCC-0484B336E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338263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Freeform 41">
                  <a:extLst>
                    <a:ext uri="{FF2B5EF4-FFF2-40B4-BE49-F238E27FC236}">
                      <a16:creationId xmlns:a16="http://schemas.microsoft.com/office/drawing/2014/main" id="{C622678C-9B96-493E-BDFF-059D02ED30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5250" y="1797050"/>
                  <a:ext cx="1001713" cy="893763"/>
                </a:xfrm>
                <a:custGeom>
                  <a:avLst/>
                  <a:gdLst/>
                  <a:ahLst/>
                  <a:cxnLst>
                    <a:cxn ang="0">
                      <a:pos x="72" y="943"/>
                    </a:cxn>
                    <a:cxn ang="0">
                      <a:pos x="0" y="970"/>
                    </a:cxn>
                    <a:cxn ang="0">
                      <a:pos x="0" y="970"/>
                    </a:cxn>
                    <a:cxn ang="0">
                      <a:pos x="72" y="943"/>
                    </a:cxn>
                    <a:cxn ang="0">
                      <a:pos x="72" y="943"/>
                    </a:cxn>
                    <a:cxn ang="0">
                      <a:pos x="1088" y="0"/>
                    </a:cxn>
                    <a:cxn ang="0">
                      <a:pos x="724" y="498"/>
                    </a:cxn>
                    <a:cxn ang="0">
                      <a:pos x="1088" y="0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970">
                      <a:moveTo>
                        <a:pt x="72" y="943"/>
                      </a:moveTo>
                      <a:cubicBezTo>
                        <a:pt x="48" y="953"/>
                        <a:pt x="24" y="962"/>
                        <a:pt x="0" y="970"/>
                      </a:cubicBezTo>
                      <a:cubicBezTo>
                        <a:pt x="0" y="970"/>
                        <a:pt x="0" y="970"/>
                        <a:pt x="0" y="970"/>
                      </a:cubicBezTo>
                      <a:cubicBezTo>
                        <a:pt x="24" y="962"/>
                        <a:pt x="48" y="953"/>
                        <a:pt x="72" y="943"/>
                      </a:cubicBezTo>
                      <a:cubicBezTo>
                        <a:pt x="72" y="943"/>
                        <a:pt x="72" y="943"/>
                        <a:pt x="72" y="943"/>
                      </a:cubicBezTo>
                      <a:moveTo>
                        <a:pt x="1088" y="0"/>
                      </a:moveTo>
                      <a:cubicBezTo>
                        <a:pt x="1001" y="170"/>
                        <a:pt x="879" y="341"/>
                        <a:pt x="724" y="498"/>
                      </a:cubicBezTo>
                      <a:cubicBezTo>
                        <a:pt x="879" y="341"/>
                        <a:pt x="1001" y="170"/>
                        <a:pt x="1088" y="0"/>
                      </a:cubicBezTo>
                      <a:cubicBezTo>
                        <a:pt x="1088" y="0"/>
                        <a:pt x="1088" y="0"/>
                        <a:pt x="1088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 42">
                  <a:extLst>
                    <a:ext uri="{FF2B5EF4-FFF2-40B4-BE49-F238E27FC236}">
                      <a16:creationId xmlns:a16="http://schemas.microsoft.com/office/drawing/2014/main" id="{F6DD3F88-5DBA-4079-A82C-49AB6BB8E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1925" y="2493963"/>
                  <a:ext cx="317500" cy="171450"/>
                </a:xfrm>
                <a:custGeom>
                  <a:avLst/>
                  <a:gdLst/>
                  <a:ahLst/>
                  <a:cxnLst>
                    <a:cxn ang="0">
                      <a:pos x="344" y="0"/>
                    </a:cxn>
                    <a:cxn ang="0">
                      <a:pos x="0" y="186"/>
                    </a:cxn>
                    <a:cxn ang="0">
                      <a:pos x="0" y="186"/>
                    </a:cxn>
                    <a:cxn ang="0">
                      <a:pos x="344" y="0"/>
                    </a:cxn>
                  </a:cxnLst>
                  <a:rect l="0" t="0" r="r" b="b"/>
                  <a:pathLst>
                    <a:path w="344" h="186">
                      <a:moveTo>
                        <a:pt x="344" y="0"/>
                      </a:moveTo>
                      <a:cubicBezTo>
                        <a:pt x="230" y="79"/>
                        <a:pt x="114" y="141"/>
                        <a:pt x="0" y="186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114" y="141"/>
                        <a:pt x="230" y="79"/>
                        <a:pt x="344" y="0"/>
                      </a:cubicBezTo>
                    </a:path>
                  </a:pathLst>
                </a:custGeom>
                <a:solidFill>
                  <a:srgbClr val="26456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Freeform 14">
                  <a:extLst>
                    <a:ext uri="{FF2B5EF4-FFF2-40B4-BE49-F238E27FC236}">
                      <a16:creationId xmlns:a16="http://schemas.microsoft.com/office/drawing/2014/main" id="{A9025F36-EA03-4411-940B-82FE72D12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023" y="1203327"/>
                  <a:ext cx="541338" cy="539750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233" y="357"/>
                    </a:cxn>
                    <a:cxn ang="0">
                      <a:pos x="452" y="587"/>
                    </a:cxn>
                    <a:cxn ang="0">
                      <a:pos x="573" y="12"/>
                    </a:cxn>
                    <a:cxn ang="0">
                      <a:pos x="0" y="142"/>
                    </a:cxn>
                  </a:cxnLst>
                  <a:rect l="0" t="0" r="r" b="b"/>
                  <a:pathLst>
                    <a:path w="588" h="587">
                      <a:moveTo>
                        <a:pt x="0" y="142"/>
                      </a:moveTo>
                      <a:cubicBezTo>
                        <a:pt x="79" y="210"/>
                        <a:pt x="157" y="281"/>
                        <a:pt x="233" y="357"/>
                      </a:cubicBezTo>
                      <a:cubicBezTo>
                        <a:pt x="310" y="433"/>
                        <a:pt x="383" y="510"/>
                        <a:pt x="452" y="587"/>
                      </a:cubicBezTo>
                      <a:cubicBezTo>
                        <a:pt x="546" y="384"/>
                        <a:pt x="588" y="184"/>
                        <a:pt x="573" y="12"/>
                      </a:cubicBezTo>
                      <a:cubicBezTo>
                        <a:pt x="401" y="0"/>
                        <a:pt x="202" y="45"/>
                        <a:pt x="0" y="14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8" name="Group 605">
              <a:extLst>
                <a:ext uri="{FF2B5EF4-FFF2-40B4-BE49-F238E27FC236}">
                  <a16:creationId xmlns:a16="http://schemas.microsoft.com/office/drawing/2014/main" id="{E176C6E6-80D8-49CA-84CC-AA838EC49BA7}"/>
                </a:ext>
              </a:extLst>
            </p:cNvPr>
            <p:cNvGrpSpPr/>
            <p:nvPr/>
          </p:nvGrpSpPr>
          <p:grpSpPr>
            <a:xfrm>
              <a:off x="7456057" y="2515711"/>
              <a:ext cx="1496171" cy="1630379"/>
              <a:chOff x="654280" y="1047000"/>
              <a:chExt cx="3037332" cy="3309787"/>
            </a:xfrm>
          </p:grpSpPr>
          <p:grpSp>
            <p:nvGrpSpPr>
              <p:cNvPr id="92" name="Group 606">
                <a:extLst>
                  <a:ext uri="{FF2B5EF4-FFF2-40B4-BE49-F238E27FC236}">
                    <a16:creationId xmlns:a16="http://schemas.microsoft.com/office/drawing/2014/main" id="{9A991B2D-AC75-48C5-A55C-B759C4139177}"/>
                  </a:ext>
                </a:extLst>
              </p:cNvPr>
              <p:cNvGrpSpPr/>
              <p:nvPr/>
            </p:nvGrpSpPr>
            <p:grpSpPr>
              <a:xfrm>
                <a:off x="654280" y="2079826"/>
                <a:ext cx="3024555" cy="2276961"/>
                <a:chOff x="604505" y="1981058"/>
                <a:chExt cx="3153719" cy="2374200"/>
              </a:xfrm>
            </p:grpSpPr>
            <p:grpSp>
              <p:nvGrpSpPr>
                <p:cNvPr id="113" name="Group 628">
                  <a:extLst>
                    <a:ext uri="{FF2B5EF4-FFF2-40B4-BE49-F238E27FC236}">
                      <a16:creationId xmlns:a16="http://schemas.microsoft.com/office/drawing/2014/main" id="{C6620BE4-95FD-40CB-9B34-7E0F1702B629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773232" y="1812331"/>
                  <a:ext cx="2374200" cy="2711653"/>
                  <a:chOff x="6326188" y="1654175"/>
                  <a:chExt cx="2410644" cy="3082384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195" name="Freeform 129">
                    <a:extLst>
                      <a:ext uri="{FF2B5EF4-FFF2-40B4-BE49-F238E27FC236}">
                        <a16:creationId xmlns:a16="http://schemas.microsoft.com/office/drawing/2014/main" id="{C64947D7-788A-4BB1-B1A4-60DCE88D05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6" name="Freeform 130">
                    <a:extLst>
                      <a:ext uri="{FF2B5EF4-FFF2-40B4-BE49-F238E27FC236}">
                        <a16:creationId xmlns:a16="http://schemas.microsoft.com/office/drawing/2014/main" id="{A198CCF7-012A-47CC-9974-11F74C8F30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7" name="Freeform 131">
                    <a:extLst>
                      <a:ext uri="{FF2B5EF4-FFF2-40B4-BE49-F238E27FC236}">
                        <a16:creationId xmlns:a16="http://schemas.microsoft.com/office/drawing/2014/main" id="{9654F8FF-0ED5-4473-BB55-88D04C5F94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8" name="Freeform 132">
                    <a:extLst>
                      <a:ext uri="{FF2B5EF4-FFF2-40B4-BE49-F238E27FC236}">
                        <a16:creationId xmlns:a16="http://schemas.microsoft.com/office/drawing/2014/main" id="{B83A4B1A-687B-4818-A601-F8391E6D6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9" name="Freeform 133">
                    <a:extLst>
                      <a:ext uri="{FF2B5EF4-FFF2-40B4-BE49-F238E27FC236}">
                        <a16:creationId xmlns:a16="http://schemas.microsoft.com/office/drawing/2014/main" id="{2179BA10-CA9F-4FE6-9238-12E1694E47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0" name="Freeform 134">
                    <a:extLst>
                      <a:ext uri="{FF2B5EF4-FFF2-40B4-BE49-F238E27FC236}">
                        <a16:creationId xmlns:a16="http://schemas.microsoft.com/office/drawing/2014/main" id="{F14D703B-121F-4216-8FDE-6064E8A6D4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1" name="Freeform 135">
                    <a:extLst>
                      <a:ext uri="{FF2B5EF4-FFF2-40B4-BE49-F238E27FC236}">
                        <a16:creationId xmlns:a16="http://schemas.microsoft.com/office/drawing/2014/main" id="{ED3D3607-C5D5-47FC-9C63-D31ABC7127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2" name="Freeform 136">
                    <a:extLst>
                      <a:ext uri="{FF2B5EF4-FFF2-40B4-BE49-F238E27FC236}">
                        <a16:creationId xmlns:a16="http://schemas.microsoft.com/office/drawing/2014/main" id="{D20C968D-ECC6-4A15-AFF0-D0025AD8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3" name="Freeform 137">
                    <a:extLst>
                      <a:ext uri="{FF2B5EF4-FFF2-40B4-BE49-F238E27FC236}">
                        <a16:creationId xmlns:a16="http://schemas.microsoft.com/office/drawing/2014/main" id="{44C09A57-19B3-4DB0-A0C1-7D3E5ADCBB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4" name="Freeform 138">
                    <a:extLst>
                      <a:ext uri="{FF2B5EF4-FFF2-40B4-BE49-F238E27FC236}">
                        <a16:creationId xmlns:a16="http://schemas.microsoft.com/office/drawing/2014/main" id="{3FB6A5D4-5056-4970-BE9D-F9504A68E3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5" name="Freeform 139">
                    <a:extLst>
                      <a:ext uri="{FF2B5EF4-FFF2-40B4-BE49-F238E27FC236}">
                        <a16:creationId xmlns:a16="http://schemas.microsoft.com/office/drawing/2014/main" id="{9A7148D7-17A3-4AFD-A895-FE230DB778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6" name="Freeform 140">
                    <a:extLst>
                      <a:ext uri="{FF2B5EF4-FFF2-40B4-BE49-F238E27FC236}">
                        <a16:creationId xmlns:a16="http://schemas.microsoft.com/office/drawing/2014/main" id="{CE8CE3A5-BB63-4D77-821F-82BE76E3C3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7" name="Freeform 141">
                    <a:extLst>
                      <a:ext uri="{FF2B5EF4-FFF2-40B4-BE49-F238E27FC236}">
                        <a16:creationId xmlns:a16="http://schemas.microsoft.com/office/drawing/2014/main" id="{F212DA2D-1F31-45FE-8D55-0B5156F90F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8" name="Freeform 142">
                    <a:extLst>
                      <a:ext uri="{FF2B5EF4-FFF2-40B4-BE49-F238E27FC236}">
                        <a16:creationId xmlns:a16="http://schemas.microsoft.com/office/drawing/2014/main" id="{6D23F24A-C216-42BA-8C5C-B5BD7FA2D2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9" name="Freeform 143">
                    <a:extLst>
                      <a:ext uri="{FF2B5EF4-FFF2-40B4-BE49-F238E27FC236}">
                        <a16:creationId xmlns:a16="http://schemas.microsoft.com/office/drawing/2014/main" id="{F53FE437-3A69-428C-B849-2D73CEEBCB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0" name="Rectangle 144">
                    <a:extLst>
                      <a:ext uri="{FF2B5EF4-FFF2-40B4-BE49-F238E27FC236}">
                        <a16:creationId xmlns:a16="http://schemas.microsoft.com/office/drawing/2014/main" id="{074D0F3A-225B-4606-ADD7-CA6FD5F7FB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1" name="Freeform 145">
                    <a:extLst>
                      <a:ext uri="{FF2B5EF4-FFF2-40B4-BE49-F238E27FC236}">
                        <a16:creationId xmlns:a16="http://schemas.microsoft.com/office/drawing/2014/main" id="{3CACC775-2230-4034-86B4-D89D46EF77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2" name="Freeform 146">
                    <a:extLst>
                      <a:ext uri="{FF2B5EF4-FFF2-40B4-BE49-F238E27FC236}">
                        <a16:creationId xmlns:a16="http://schemas.microsoft.com/office/drawing/2014/main" id="{58922429-0704-4A30-A661-0B4C5AAC45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3" name="Freeform 147">
                    <a:extLst>
                      <a:ext uri="{FF2B5EF4-FFF2-40B4-BE49-F238E27FC236}">
                        <a16:creationId xmlns:a16="http://schemas.microsoft.com/office/drawing/2014/main" id="{A214302E-80CD-4463-A802-C253D690B2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4" name="Freeform 148">
                    <a:extLst>
                      <a:ext uri="{FF2B5EF4-FFF2-40B4-BE49-F238E27FC236}">
                        <a16:creationId xmlns:a16="http://schemas.microsoft.com/office/drawing/2014/main" id="{C222A466-DB07-46E0-A675-45DD782454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5" name="Freeform 149">
                    <a:extLst>
                      <a:ext uri="{FF2B5EF4-FFF2-40B4-BE49-F238E27FC236}">
                        <a16:creationId xmlns:a16="http://schemas.microsoft.com/office/drawing/2014/main" id="{C0AC3222-9768-4C9E-BACA-8E38F8EEDC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6" name="Freeform 150">
                    <a:extLst>
                      <a:ext uri="{FF2B5EF4-FFF2-40B4-BE49-F238E27FC236}">
                        <a16:creationId xmlns:a16="http://schemas.microsoft.com/office/drawing/2014/main" id="{40C31875-76A4-401A-B642-2C9F9DD152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7" name="Freeform 151">
                    <a:extLst>
                      <a:ext uri="{FF2B5EF4-FFF2-40B4-BE49-F238E27FC236}">
                        <a16:creationId xmlns:a16="http://schemas.microsoft.com/office/drawing/2014/main" id="{2EDDED1F-DF80-4BAD-B6A1-84DAF03EEC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8" name="Freeform 152">
                    <a:extLst>
                      <a:ext uri="{FF2B5EF4-FFF2-40B4-BE49-F238E27FC236}">
                        <a16:creationId xmlns:a16="http://schemas.microsoft.com/office/drawing/2014/main" id="{4BE3BD63-057F-4ACF-AC68-979324FF20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9" name="Freeform 153">
                    <a:extLst>
                      <a:ext uri="{FF2B5EF4-FFF2-40B4-BE49-F238E27FC236}">
                        <a16:creationId xmlns:a16="http://schemas.microsoft.com/office/drawing/2014/main" id="{C103BFED-4245-4458-968C-D7D0A0C06F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0" name="Freeform 154">
                    <a:extLst>
                      <a:ext uri="{FF2B5EF4-FFF2-40B4-BE49-F238E27FC236}">
                        <a16:creationId xmlns:a16="http://schemas.microsoft.com/office/drawing/2014/main" id="{0FD10EEA-FF7F-4648-8693-D1C5031309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1" name="Freeform 155">
                    <a:extLst>
                      <a:ext uri="{FF2B5EF4-FFF2-40B4-BE49-F238E27FC236}">
                        <a16:creationId xmlns:a16="http://schemas.microsoft.com/office/drawing/2014/main" id="{19E7C895-CEAD-454A-87B2-A71C99C408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71470" y="1748884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2" name="Freeform 156">
                    <a:extLst>
                      <a:ext uri="{FF2B5EF4-FFF2-40B4-BE49-F238E27FC236}">
                        <a16:creationId xmlns:a16="http://schemas.microsoft.com/office/drawing/2014/main" id="{0E7D3141-903A-4C9A-9234-E68DF9F94D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3" name="Freeform 157">
                    <a:extLst>
                      <a:ext uri="{FF2B5EF4-FFF2-40B4-BE49-F238E27FC236}">
                        <a16:creationId xmlns:a16="http://schemas.microsoft.com/office/drawing/2014/main" id="{0BC62B06-BDE3-45E1-8E1F-24B886D26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4" name="Freeform 158">
                    <a:extLst>
                      <a:ext uri="{FF2B5EF4-FFF2-40B4-BE49-F238E27FC236}">
                        <a16:creationId xmlns:a16="http://schemas.microsoft.com/office/drawing/2014/main" id="{5A468EBD-3D70-4074-9E53-A72F3D8227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5" name="Freeform 159">
                    <a:extLst>
                      <a:ext uri="{FF2B5EF4-FFF2-40B4-BE49-F238E27FC236}">
                        <a16:creationId xmlns:a16="http://schemas.microsoft.com/office/drawing/2014/main" id="{DC535FF5-BBC6-4574-A5D2-E0C7FAED5C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6" name="Freeform 160">
                    <a:extLst>
                      <a:ext uri="{FF2B5EF4-FFF2-40B4-BE49-F238E27FC236}">
                        <a16:creationId xmlns:a16="http://schemas.microsoft.com/office/drawing/2014/main" id="{0B48BBA9-5E36-429A-BDFF-E3BF956E2A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7" name="Freeform 161">
                    <a:extLst>
                      <a:ext uri="{FF2B5EF4-FFF2-40B4-BE49-F238E27FC236}">
                        <a16:creationId xmlns:a16="http://schemas.microsoft.com/office/drawing/2014/main" id="{3F67DDA3-3528-416E-8831-C9498A8202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8" name="Freeform 162">
                    <a:extLst>
                      <a:ext uri="{FF2B5EF4-FFF2-40B4-BE49-F238E27FC236}">
                        <a16:creationId xmlns:a16="http://schemas.microsoft.com/office/drawing/2014/main" id="{D56B1C2D-032F-4AAC-A8C9-7CCCCE3299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9" name="Freeform 163">
                    <a:extLst>
                      <a:ext uri="{FF2B5EF4-FFF2-40B4-BE49-F238E27FC236}">
                        <a16:creationId xmlns:a16="http://schemas.microsoft.com/office/drawing/2014/main" id="{AF0B283E-656E-4EF6-8ACD-D30B05F089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0" name="Freeform 164">
                    <a:extLst>
                      <a:ext uri="{FF2B5EF4-FFF2-40B4-BE49-F238E27FC236}">
                        <a16:creationId xmlns:a16="http://schemas.microsoft.com/office/drawing/2014/main" id="{28893667-22A0-4BD1-99B2-EA6DC19766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1" name="Freeform 165">
                    <a:extLst>
                      <a:ext uri="{FF2B5EF4-FFF2-40B4-BE49-F238E27FC236}">
                        <a16:creationId xmlns:a16="http://schemas.microsoft.com/office/drawing/2014/main" id="{E0D7F887-1613-4D63-B5D3-8416E09D1A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2" name="Freeform 166">
                    <a:extLst>
                      <a:ext uri="{FF2B5EF4-FFF2-40B4-BE49-F238E27FC236}">
                        <a16:creationId xmlns:a16="http://schemas.microsoft.com/office/drawing/2014/main" id="{42C2B6C0-081B-45EC-A874-BD24001139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3" name="Freeform 167">
                    <a:extLst>
                      <a:ext uri="{FF2B5EF4-FFF2-40B4-BE49-F238E27FC236}">
                        <a16:creationId xmlns:a16="http://schemas.microsoft.com/office/drawing/2014/main" id="{6FFA7BFB-A51B-40F8-9370-EC6692E3AF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4" name="Freeform 168">
                    <a:extLst>
                      <a:ext uri="{FF2B5EF4-FFF2-40B4-BE49-F238E27FC236}">
                        <a16:creationId xmlns:a16="http://schemas.microsoft.com/office/drawing/2014/main" id="{7E224D87-326B-4283-A679-079C639E3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14" name="Group 629">
                  <a:extLst>
                    <a:ext uri="{FF2B5EF4-FFF2-40B4-BE49-F238E27FC236}">
                      <a16:creationId xmlns:a16="http://schemas.microsoft.com/office/drawing/2014/main" id="{2D1635CB-857E-4BC2-8133-253238B5B99F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114059" y="1803071"/>
                  <a:ext cx="2159193" cy="2610180"/>
                  <a:chOff x="6326188" y="1654175"/>
                  <a:chExt cx="2192337" cy="2967038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156" name="Freeform 129">
                    <a:extLst>
                      <a:ext uri="{FF2B5EF4-FFF2-40B4-BE49-F238E27FC236}">
                        <a16:creationId xmlns:a16="http://schemas.microsoft.com/office/drawing/2014/main" id="{B40CB898-298B-44ED-BA3B-5F8CAF5E87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Freeform 130">
                    <a:extLst>
                      <a:ext uri="{FF2B5EF4-FFF2-40B4-BE49-F238E27FC236}">
                        <a16:creationId xmlns:a16="http://schemas.microsoft.com/office/drawing/2014/main" id="{F237A138-71CE-4E8E-A999-AFC8F9BC93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Freeform 131">
                    <a:extLst>
                      <a:ext uri="{FF2B5EF4-FFF2-40B4-BE49-F238E27FC236}">
                        <a16:creationId xmlns:a16="http://schemas.microsoft.com/office/drawing/2014/main" id="{5266EFBA-5ED4-47BD-B5EC-97AB98BB29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Freeform 132">
                    <a:extLst>
                      <a:ext uri="{FF2B5EF4-FFF2-40B4-BE49-F238E27FC236}">
                        <a16:creationId xmlns:a16="http://schemas.microsoft.com/office/drawing/2014/main" id="{3BEAD39A-7254-49D5-8ED7-3094941D4D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Freeform 133">
                    <a:extLst>
                      <a:ext uri="{FF2B5EF4-FFF2-40B4-BE49-F238E27FC236}">
                        <a16:creationId xmlns:a16="http://schemas.microsoft.com/office/drawing/2014/main" id="{A1A58C17-A286-4F01-8C15-6BE0D7367E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Freeform 134">
                    <a:extLst>
                      <a:ext uri="{FF2B5EF4-FFF2-40B4-BE49-F238E27FC236}">
                        <a16:creationId xmlns:a16="http://schemas.microsoft.com/office/drawing/2014/main" id="{24F74865-9CFD-4249-A5B6-FE63C4D11D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Freeform 135">
                    <a:extLst>
                      <a:ext uri="{FF2B5EF4-FFF2-40B4-BE49-F238E27FC236}">
                        <a16:creationId xmlns:a16="http://schemas.microsoft.com/office/drawing/2014/main" id="{3EC26DC7-401A-42DA-BECF-B74E97EF55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Freeform 136">
                    <a:extLst>
                      <a:ext uri="{FF2B5EF4-FFF2-40B4-BE49-F238E27FC236}">
                        <a16:creationId xmlns:a16="http://schemas.microsoft.com/office/drawing/2014/main" id="{A160412C-FF7D-4638-AEAD-9B40D443AC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Freeform 137">
                    <a:extLst>
                      <a:ext uri="{FF2B5EF4-FFF2-40B4-BE49-F238E27FC236}">
                        <a16:creationId xmlns:a16="http://schemas.microsoft.com/office/drawing/2014/main" id="{5250DF39-AC81-4F98-92A6-C5905E0FF0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Freeform 138">
                    <a:extLst>
                      <a:ext uri="{FF2B5EF4-FFF2-40B4-BE49-F238E27FC236}">
                        <a16:creationId xmlns:a16="http://schemas.microsoft.com/office/drawing/2014/main" id="{86B4918E-321B-4AA6-A11C-379BE2FCE2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Freeform 139">
                    <a:extLst>
                      <a:ext uri="{FF2B5EF4-FFF2-40B4-BE49-F238E27FC236}">
                        <a16:creationId xmlns:a16="http://schemas.microsoft.com/office/drawing/2014/main" id="{3B675C96-0C51-4BC3-AC3D-DF950D4B3C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7" name="Freeform 140">
                    <a:extLst>
                      <a:ext uri="{FF2B5EF4-FFF2-40B4-BE49-F238E27FC236}">
                        <a16:creationId xmlns:a16="http://schemas.microsoft.com/office/drawing/2014/main" id="{80B9A83B-BDB1-4619-BDE6-8E7E0B7147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8" name="Freeform 141">
                    <a:extLst>
                      <a:ext uri="{FF2B5EF4-FFF2-40B4-BE49-F238E27FC236}">
                        <a16:creationId xmlns:a16="http://schemas.microsoft.com/office/drawing/2014/main" id="{F5B29786-F76C-4F95-95DF-66B5D505C2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9" name="Freeform 142">
                    <a:extLst>
                      <a:ext uri="{FF2B5EF4-FFF2-40B4-BE49-F238E27FC236}">
                        <a16:creationId xmlns:a16="http://schemas.microsoft.com/office/drawing/2014/main" id="{CEC9E230-AD9A-4351-8897-22EBBCDA6B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0" name="Freeform 143">
                    <a:extLst>
                      <a:ext uri="{FF2B5EF4-FFF2-40B4-BE49-F238E27FC236}">
                        <a16:creationId xmlns:a16="http://schemas.microsoft.com/office/drawing/2014/main" id="{1E273D6C-9785-472A-8975-28031979C2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1" name="Rectangle 144">
                    <a:extLst>
                      <a:ext uri="{FF2B5EF4-FFF2-40B4-BE49-F238E27FC236}">
                        <a16:creationId xmlns:a16="http://schemas.microsoft.com/office/drawing/2014/main" id="{6CAFEDD3-61E6-4917-A3B6-C0FA3D3B55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2" name="Freeform 145">
                    <a:extLst>
                      <a:ext uri="{FF2B5EF4-FFF2-40B4-BE49-F238E27FC236}">
                        <a16:creationId xmlns:a16="http://schemas.microsoft.com/office/drawing/2014/main" id="{294510DA-83DC-45D1-B7F7-F8C93ADC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3" name="Freeform 146">
                    <a:extLst>
                      <a:ext uri="{FF2B5EF4-FFF2-40B4-BE49-F238E27FC236}">
                        <a16:creationId xmlns:a16="http://schemas.microsoft.com/office/drawing/2014/main" id="{D5B9CF2F-FF5F-4555-B0E1-7B89F3BFC3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4" name="Freeform 147">
                    <a:extLst>
                      <a:ext uri="{FF2B5EF4-FFF2-40B4-BE49-F238E27FC236}">
                        <a16:creationId xmlns:a16="http://schemas.microsoft.com/office/drawing/2014/main" id="{48BCB338-2E5A-4E40-954A-3EEEC8670E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5" name="Freeform 148">
                    <a:extLst>
                      <a:ext uri="{FF2B5EF4-FFF2-40B4-BE49-F238E27FC236}">
                        <a16:creationId xmlns:a16="http://schemas.microsoft.com/office/drawing/2014/main" id="{B49D89F0-CEEA-45B6-BD6A-58D26CEBC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6" name="Freeform 149">
                    <a:extLst>
                      <a:ext uri="{FF2B5EF4-FFF2-40B4-BE49-F238E27FC236}">
                        <a16:creationId xmlns:a16="http://schemas.microsoft.com/office/drawing/2014/main" id="{3F718CA6-18D9-4846-A6BA-EC02E15E1D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7" name="Freeform 150">
                    <a:extLst>
                      <a:ext uri="{FF2B5EF4-FFF2-40B4-BE49-F238E27FC236}">
                        <a16:creationId xmlns:a16="http://schemas.microsoft.com/office/drawing/2014/main" id="{FD521CE8-B57A-4C03-B577-7CA904B010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8" name="Freeform 151">
                    <a:extLst>
                      <a:ext uri="{FF2B5EF4-FFF2-40B4-BE49-F238E27FC236}">
                        <a16:creationId xmlns:a16="http://schemas.microsoft.com/office/drawing/2014/main" id="{CFE933C9-D388-4FBF-AA9B-5D069282D6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9" name="Freeform 152">
                    <a:extLst>
                      <a:ext uri="{FF2B5EF4-FFF2-40B4-BE49-F238E27FC236}">
                        <a16:creationId xmlns:a16="http://schemas.microsoft.com/office/drawing/2014/main" id="{89309CCB-4BD2-4E13-A27C-9B4C4D3FC4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0" name="Freeform 153">
                    <a:extLst>
                      <a:ext uri="{FF2B5EF4-FFF2-40B4-BE49-F238E27FC236}">
                        <a16:creationId xmlns:a16="http://schemas.microsoft.com/office/drawing/2014/main" id="{16FF8858-2966-4F98-B768-51B688271D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1" name="Freeform 154">
                    <a:extLst>
                      <a:ext uri="{FF2B5EF4-FFF2-40B4-BE49-F238E27FC236}">
                        <a16:creationId xmlns:a16="http://schemas.microsoft.com/office/drawing/2014/main" id="{1CEC6086-2A0E-4731-B7D8-A7AA4F697E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2" name="Freeform 156">
                    <a:extLst>
                      <a:ext uri="{FF2B5EF4-FFF2-40B4-BE49-F238E27FC236}">
                        <a16:creationId xmlns:a16="http://schemas.microsoft.com/office/drawing/2014/main" id="{1187E67A-2B7D-4652-AF21-AF759DBE39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3" name="Freeform 157">
                    <a:extLst>
                      <a:ext uri="{FF2B5EF4-FFF2-40B4-BE49-F238E27FC236}">
                        <a16:creationId xmlns:a16="http://schemas.microsoft.com/office/drawing/2014/main" id="{8F8C0D2A-F8E1-4C05-A087-7DB4D5B73B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4" name="Freeform 158">
                    <a:extLst>
                      <a:ext uri="{FF2B5EF4-FFF2-40B4-BE49-F238E27FC236}">
                        <a16:creationId xmlns:a16="http://schemas.microsoft.com/office/drawing/2014/main" id="{FCB06C32-EC8D-4BD6-9E13-A4E0A67A56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5" name="Freeform 159">
                    <a:extLst>
                      <a:ext uri="{FF2B5EF4-FFF2-40B4-BE49-F238E27FC236}">
                        <a16:creationId xmlns:a16="http://schemas.microsoft.com/office/drawing/2014/main" id="{9AAF451B-5683-4446-97C2-F5E134B18C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6" name="Freeform 160">
                    <a:extLst>
                      <a:ext uri="{FF2B5EF4-FFF2-40B4-BE49-F238E27FC236}">
                        <a16:creationId xmlns:a16="http://schemas.microsoft.com/office/drawing/2014/main" id="{0A5C7E2F-CB3C-4473-81B5-8D73F51B74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7" name="Freeform 161">
                    <a:extLst>
                      <a:ext uri="{FF2B5EF4-FFF2-40B4-BE49-F238E27FC236}">
                        <a16:creationId xmlns:a16="http://schemas.microsoft.com/office/drawing/2014/main" id="{DAE07434-16C6-4832-B1DA-7F14DCE035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8" name="Freeform 162">
                    <a:extLst>
                      <a:ext uri="{FF2B5EF4-FFF2-40B4-BE49-F238E27FC236}">
                        <a16:creationId xmlns:a16="http://schemas.microsoft.com/office/drawing/2014/main" id="{B540868E-A0A6-4C3B-9DB1-F4B70D2CE9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9" name="Freeform 163">
                    <a:extLst>
                      <a:ext uri="{FF2B5EF4-FFF2-40B4-BE49-F238E27FC236}">
                        <a16:creationId xmlns:a16="http://schemas.microsoft.com/office/drawing/2014/main" id="{491290A0-CE27-4A02-AE0D-160D24D71C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0" name="Freeform 164">
                    <a:extLst>
                      <a:ext uri="{FF2B5EF4-FFF2-40B4-BE49-F238E27FC236}">
                        <a16:creationId xmlns:a16="http://schemas.microsoft.com/office/drawing/2014/main" id="{3214902C-7592-41C5-AFB8-79F537C0BB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1" name="Freeform 165">
                    <a:extLst>
                      <a:ext uri="{FF2B5EF4-FFF2-40B4-BE49-F238E27FC236}">
                        <a16:creationId xmlns:a16="http://schemas.microsoft.com/office/drawing/2014/main" id="{3FCB888C-9BDE-41E1-95D5-04CCEF304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2" name="Freeform 166">
                    <a:extLst>
                      <a:ext uri="{FF2B5EF4-FFF2-40B4-BE49-F238E27FC236}">
                        <a16:creationId xmlns:a16="http://schemas.microsoft.com/office/drawing/2014/main" id="{7E3CCD94-6BF4-4DCE-AEDA-1F77883E46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3" name="Freeform 167">
                    <a:extLst>
                      <a:ext uri="{FF2B5EF4-FFF2-40B4-BE49-F238E27FC236}">
                        <a16:creationId xmlns:a16="http://schemas.microsoft.com/office/drawing/2014/main" id="{43A6561F-19D3-4146-BDFA-4203B6B105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4" name="Freeform 168">
                    <a:extLst>
                      <a:ext uri="{FF2B5EF4-FFF2-40B4-BE49-F238E27FC236}">
                        <a16:creationId xmlns:a16="http://schemas.microsoft.com/office/drawing/2014/main" id="{8415A2B7-E4E9-470A-B23A-FF104DE528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15" name="Group 630">
                  <a:extLst>
                    <a:ext uri="{FF2B5EF4-FFF2-40B4-BE49-F238E27FC236}">
                      <a16:creationId xmlns:a16="http://schemas.microsoft.com/office/drawing/2014/main" id="{4841ED97-6B64-437E-BB46-4BBA167EF755}"/>
                    </a:ext>
                  </a:extLst>
                </p:cNvPr>
                <p:cNvGrpSpPr/>
                <p:nvPr/>
              </p:nvGrpSpPr>
              <p:grpSpPr>
                <a:xfrm rot="15155533" flipH="1">
                  <a:off x="1264410" y="1845476"/>
                  <a:ext cx="2259435" cy="2728193"/>
                  <a:chOff x="6224407" y="1520027"/>
                  <a:chExt cx="2294118" cy="3101186"/>
                </a:xfrm>
                <a:solidFill>
                  <a:schemeClr val="bg2">
                    <a:lumMod val="75000"/>
                  </a:schemeClr>
                </a:solidFill>
              </p:grpSpPr>
              <p:sp>
                <p:nvSpPr>
                  <p:cNvPr id="116" name="Freeform 129">
                    <a:extLst>
                      <a:ext uri="{FF2B5EF4-FFF2-40B4-BE49-F238E27FC236}">
                        <a16:creationId xmlns:a16="http://schemas.microsoft.com/office/drawing/2014/main" id="{08D985F9-4070-4F88-ADCD-9DF2A09F8A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7988" y="17208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" name="Freeform 130">
                    <a:extLst>
                      <a:ext uri="{FF2B5EF4-FFF2-40B4-BE49-F238E27FC236}">
                        <a16:creationId xmlns:a16="http://schemas.microsoft.com/office/drawing/2014/main" id="{56FFE11E-A58D-4A1B-A174-C9FEB12289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24775" y="1841500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" name="Freeform 131">
                    <a:extLst>
                      <a:ext uri="{FF2B5EF4-FFF2-40B4-BE49-F238E27FC236}">
                        <a16:creationId xmlns:a16="http://schemas.microsoft.com/office/drawing/2014/main" id="{EA70AB6F-1A1B-460B-B404-B0AB1D4F88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18488" y="1671638"/>
                    <a:ext cx="12700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" name="Freeform 132">
                    <a:extLst>
                      <a:ext uri="{FF2B5EF4-FFF2-40B4-BE49-F238E27FC236}">
                        <a16:creationId xmlns:a16="http://schemas.microsoft.com/office/drawing/2014/main" id="{BD5975AA-BDBD-4D8B-A98E-2EE8120F10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69150" y="226377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Freeform 133">
                    <a:extLst>
                      <a:ext uri="{FF2B5EF4-FFF2-40B4-BE49-F238E27FC236}">
                        <a16:creationId xmlns:a16="http://schemas.microsoft.com/office/drawing/2014/main" id="{1C7B056B-DE34-47DB-BAD9-D58EE15CB5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0300" y="1995488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0" y="2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" name="Freeform 134">
                    <a:extLst>
                      <a:ext uri="{FF2B5EF4-FFF2-40B4-BE49-F238E27FC236}">
                        <a16:creationId xmlns:a16="http://schemas.microsoft.com/office/drawing/2014/main" id="{4D74480E-C215-47B3-AD9C-08C8395BE1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8500" y="1681163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" name="Freeform 135">
                    <a:extLst>
                      <a:ext uri="{FF2B5EF4-FFF2-40B4-BE49-F238E27FC236}">
                        <a16:creationId xmlns:a16="http://schemas.microsoft.com/office/drawing/2014/main" id="{6F4D84FE-EC47-4BFE-90D4-9914EE9DD6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6938" y="16557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" name="Freeform 136">
                    <a:extLst>
                      <a:ext uri="{FF2B5EF4-FFF2-40B4-BE49-F238E27FC236}">
                        <a16:creationId xmlns:a16="http://schemas.microsoft.com/office/drawing/2014/main" id="{08D05450-2B24-4DCA-B4A8-8B8F0083FD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4388" y="1654175"/>
                    <a:ext cx="7937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cubicBezTo>
                          <a:pt x="2" y="0"/>
                          <a:pt x="1" y="0"/>
                          <a:pt x="0" y="0"/>
                        </a:cubicBezTo>
                        <a:cubicBezTo>
                          <a:pt x="1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" name="Freeform 137">
                    <a:extLst>
                      <a:ext uri="{FF2B5EF4-FFF2-40B4-BE49-F238E27FC236}">
                        <a16:creationId xmlns:a16="http://schemas.microsoft.com/office/drawing/2014/main" id="{6BFD3504-09B6-4CA4-9DA6-CB68EFF6B8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2800" y="16541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" name="Freeform 138">
                    <a:extLst>
                      <a:ext uri="{FF2B5EF4-FFF2-40B4-BE49-F238E27FC236}">
                        <a16:creationId xmlns:a16="http://schemas.microsoft.com/office/drawing/2014/main" id="{06BC3BBF-04C1-481C-B332-C246A05306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188" y="4597400"/>
                    <a:ext cx="3175" cy="174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7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7">
                        <a:moveTo>
                          <a:pt x="0" y="0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" name="Freeform 139">
                    <a:extLst>
                      <a:ext uri="{FF2B5EF4-FFF2-40B4-BE49-F238E27FC236}">
                        <a16:creationId xmlns:a16="http://schemas.microsoft.com/office/drawing/2014/main" id="{309A7CF5-0793-4032-8497-1F1731ECF3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9738" y="277336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" name="Freeform 140">
                    <a:extLst>
                      <a:ext uri="{FF2B5EF4-FFF2-40B4-BE49-F238E27FC236}">
                        <a16:creationId xmlns:a16="http://schemas.microsoft.com/office/drawing/2014/main" id="{50DF90D8-3875-44EF-91AB-4D3BD035F6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3750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Freeform 141">
                    <a:extLst>
                      <a:ext uri="{FF2B5EF4-FFF2-40B4-BE49-F238E27FC236}">
                        <a16:creationId xmlns:a16="http://schemas.microsoft.com/office/drawing/2014/main" id="{00388FA7-1EEE-422C-81B2-5F5ADAAC26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7375" y="1704975"/>
                    <a:ext cx="17462" cy="6350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2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7" h="2">
                        <a:moveTo>
                          <a:pt x="7" y="0"/>
                        </a:moveTo>
                        <a:cubicBezTo>
                          <a:pt x="5" y="1"/>
                          <a:pt x="0" y="1"/>
                          <a:pt x="0" y="2"/>
                        </a:cubicBezTo>
                        <a:cubicBezTo>
                          <a:pt x="3" y="1"/>
                          <a:pt x="6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Freeform 142">
                    <a:extLst>
                      <a:ext uri="{FF2B5EF4-FFF2-40B4-BE49-F238E27FC236}">
                        <a16:creationId xmlns:a16="http://schemas.microsoft.com/office/drawing/2014/main" id="{97467880-16C9-4E90-A9C8-0E193CE48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88150" y="2924175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" name="Freeform 143">
                    <a:extLst>
                      <a:ext uri="{FF2B5EF4-FFF2-40B4-BE49-F238E27FC236}">
                        <a16:creationId xmlns:a16="http://schemas.microsoft.com/office/drawing/2014/main" id="{0475EB3C-3209-4218-9CAA-34B3B38BD6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2063" y="46021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" name="Rectangle 144">
                    <a:extLst>
                      <a:ext uri="{FF2B5EF4-FFF2-40B4-BE49-F238E27FC236}">
                        <a16:creationId xmlns:a16="http://schemas.microsoft.com/office/drawing/2014/main" id="{6FA3D331-8BD4-4573-BB1D-4C4F334597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18275" y="3373438"/>
                    <a:ext cx="1587" cy="15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" name="Freeform 145">
                    <a:extLst>
                      <a:ext uri="{FF2B5EF4-FFF2-40B4-BE49-F238E27FC236}">
                        <a16:creationId xmlns:a16="http://schemas.microsoft.com/office/drawing/2014/main" id="{80AC9387-7BF9-4228-B71B-842FC30875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5575" y="3398838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" name="Freeform 146">
                    <a:extLst>
                      <a:ext uri="{FF2B5EF4-FFF2-40B4-BE49-F238E27FC236}">
                        <a16:creationId xmlns:a16="http://schemas.microsoft.com/office/drawing/2014/main" id="{B51CA54E-32B9-41B0-B2EB-4FF8A0C2A0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9363" y="4614863"/>
                    <a:ext cx="1587" cy="635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" name="Freeform 147">
                    <a:extLst>
                      <a:ext uri="{FF2B5EF4-FFF2-40B4-BE49-F238E27FC236}">
                        <a16:creationId xmlns:a16="http://schemas.microsoft.com/office/drawing/2014/main" id="{67FC2B52-2242-40E4-BBB2-E7DACC615A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5563" y="3765550"/>
                    <a:ext cx="3175" cy="476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" name="Freeform 148">
                    <a:extLst>
                      <a:ext uri="{FF2B5EF4-FFF2-40B4-BE49-F238E27FC236}">
                        <a16:creationId xmlns:a16="http://schemas.microsoft.com/office/drawing/2014/main" id="{63424A70-0A7F-411C-A9DB-9C348C7DC6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07288" y="1978025"/>
                    <a:ext cx="3175" cy="3175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Freeform 149">
                    <a:extLst>
                      <a:ext uri="{FF2B5EF4-FFF2-40B4-BE49-F238E27FC236}">
                        <a16:creationId xmlns:a16="http://schemas.microsoft.com/office/drawing/2014/main" id="{C5F9B3D1-9514-4E64-9A35-4F6E4EDA9B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5838" y="21828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Freeform 150">
                    <a:extLst>
                      <a:ext uri="{FF2B5EF4-FFF2-40B4-BE49-F238E27FC236}">
                        <a16:creationId xmlns:a16="http://schemas.microsoft.com/office/drawing/2014/main" id="{142D9FAA-9434-4ED3-9EE8-8F506A9CA8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39013" y="2171700"/>
                    <a:ext cx="6350" cy="1111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0" y="4"/>
                        </a:cubicBezTo>
                        <a:cubicBezTo>
                          <a:pt x="1" y="3"/>
                          <a:pt x="2" y="2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" name="Freeform 151">
                    <a:extLst>
                      <a:ext uri="{FF2B5EF4-FFF2-40B4-BE49-F238E27FC236}">
                        <a16:creationId xmlns:a16="http://schemas.microsoft.com/office/drawing/2014/main" id="{C505B852-097E-4F70-8758-BFF9DBB15E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16788" y="22002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Freeform 152">
                    <a:extLst>
                      <a:ext uri="{FF2B5EF4-FFF2-40B4-BE49-F238E27FC236}">
                        <a16:creationId xmlns:a16="http://schemas.microsoft.com/office/drawing/2014/main" id="{31D249D0-B70F-47F2-ADAA-70DA16AD11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882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Freeform 153">
                    <a:extLst>
                      <a:ext uri="{FF2B5EF4-FFF2-40B4-BE49-F238E27FC236}">
                        <a16:creationId xmlns:a16="http://schemas.microsoft.com/office/drawing/2014/main" id="{E84B870C-E0D1-4907-94AE-15446677EF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1888" y="2063750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Freeform 154">
                    <a:extLst>
                      <a:ext uri="{FF2B5EF4-FFF2-40B4-BE49-F238E27FC236}">
                        <a16:creationId xmlns:a16="http://schemas.microsoft.com/office/drawing/2014/main" id="{A7459D33-B6FB-43B4-9548-280E9C39F7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3018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" name="Freeform 155">
                    <a:extLst>
                      <a:ext uri="{FF2B5EF4-FFF2-40B4-BE49-F238E27FC236}">
                        <a16:creationId xmlns:a16="http://schemas.microsoft.com/office/drawing/2014/main" id="{EC819D3C-82DC-4B5C-935F-0F8C86B626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4407" y="1520027"/>
                    <a:ext cx="2265362" cy="2987675"/>
                  </a:xfrm>
                  <a:custGeom>
                    <a:avLst/>
                    <a:gdLst/>
                    <a:ahLst/>
                    <a:cxnLst>
                      <a:cxn ang="0">
                        <a:pos x="295" y="351"/>
                      </a:cxn>
                      <a:cxn ang="0">
                        <a:pos x="339" y="296"/>
                      </a:cxn>
                      <a:cxn ang="0">
                        <a:pos x="362" y="265"/>
                      </a:cxn>
                      <a:cxn ang="0">
                        <a:pos x="377" y="249"/>
                      </a:cxn>
                      <a:cxn ang="0">
                        <a:pos x="403" y="224"/>
                      </a:cxn>
                      <a:cxn ang="0">
                        <a:pos x="411" y="216"/>
                      </a:cxn>
                      <a:cxn ang="0">
                        <a:pos x="427" y="202"/>
                      </a:cxn>
                      <a:cxn ang="0">
                        <a:pos x="458" y="180"/>
                      </a:cxn>
                      <a:cxn ang="0">
                        <a:pos x="477" y="162"/>
                      </a:cxn>
                      <a:cxn ang="0">
                        <a:pos x="512" y="134"/>
                      </a:cxn>
                      <a:cxn ang="0">
                        <a:pos x="530" y="124"/>
                      </a:cxn>
                      <a:cxn ang="0">
                        <a:pos x="558" y="106"/>
                      </a:cxn>
                      <a:cxn ang="0">
                        <a:pos x="583" y="94"/>
                      </a:cxn>
                      <a:cxn ang="0">
                        <a:pos x="620" y="71"/>
                      </a:cxn>
                      <a:cxn ang="0">
                        <a:pos x="662" y="54"/>
                      </a:cxn>
                      <a:cxn ang="0">
                        <a:pos x="704" y="40"/>
                      </a:cxn>
                      <a:cxn ang="0">
                        <a:pos x="735" y="30"/>
                      </a:cxn>
                      <a:cxn ang="0">
                        <a:pos x="758" y="25"/>
                      </a:cxn>
                      <a:cxn ang="0">
                        <a:pos x="759" y="26"/>
                      </a:cxn>
                      <a:cxn ang="0">
                        <a:pos x="785" y="19"/>
                      </a:cxn>
                      <a:cxn ang="0">
                        <a:pos x="800" y="15"/>
                      </a:cxn>
                      <a:cxn ang="0">
                        <a:pos x="820" y="12"/>
                      </a:cxn>
                      <a:cxn ang="0">
                        <a:pos x="870" y="10"/>
                      </a:cxn>
                      <a:cxn ang="0">
                        <a:pos x="906" y="8"/>
                      </a:cxn>
                      <a:cxn ang="0">
                        <a:pos x="880" y="2"/>
                      </a:cxn>
                      <a:cxn ang="0">
                        <a:pos x="860" y="3"/>
                      </a:cxn>
                      <a:cxn ang="0">
                        <a:pos x="836" y="3"/>
                      </a:cxn>
                      <a:cxn ang="0">
                        <a:pos x="793" y="6"/>
                      </a:cxn>
                      <a:cxn ang="0">
                        <a:pos x="772" y="11"/>
                      </a:cxn>
                      <a:cxn ang="0">
                        <a:pos x="753" y="14"/>
                      </a:cxn>
                      <a:cxn ang="0">
                        <a:pos x="685" y="33"/>
                      </a:cxn>
                      <a:cxn ang="0">
                        <a:pos x="652" y="43"/>
                      </a:cxn>
                      <a:cxn ang="0">
                        <a:pos x="635" y="50"/>
                      </a:cxn>
                      <a:cxn ang="0">
                        <a:pos x="605" y="64"/>
                      </a:cxn>
                      <a:cxn ang="0">
                        <a:pos x="569" y="81"/>
                      </a:cxn>
                      <a:cxn ang="0">
                        <a:pos x="547" y="90"/>
                      </a:cxn>
                      <a:cxn ang="0">
                        <a:pos x="500" y="120"/>
                      </a:cxn>
                      <a:cxn ang="0">
                        <a:pos x="454" y="152"/>
                      </a:cxn>
                      <a:cxn ang="0">
                        <a:pos x="418" y="183"/>
                      </a:cxn>
                      <a:cxn ang="0">
                        <a:pos x="399" y="199"/>
                      </a:cxn>
                      <a:cxn ang="0">
                        <a:pos x="372" y="223"/>
                      </a:cxn>
                      <a:cxn ang="0">
                        <a:pos x="333" y="260"/>
                      </a:cxn>
                      <a:cxn ang="0">
                        <a:pos x="303" y="297"/>
                      </a:cxn>
                      <a:cxn ang="0">
                        <a:pos x="252" y="360"/>
                      </a:cxn>
                      <a:cxn ang="0">
                        <a:pos x="200" y="442"/>
                      </a:cxn>
                      <a:cxn ang="0">
                        <a:pos x="184" y="468"/>
                      </a:cxn>
                      <a:cxn ang="0">
                        <a:pos x="168" y="498"/>
                      </a:cxn>
                      <a:cxn ang="0">
                        <a:pos x="143" y="549"/>
                      </a:cxn>
                      <a:cxn ang="0">
                        <a:pos x="99" y="648"/>
                      </a:cxn>
                      <a:cxn ang="0">
                        <a:pos x="68" y="741"/>
                      </a:cxn>
                      <a:cxn ang="0">
                        <a:pos x="38" y="844"/>
                      </a:cxn>
                      <a:cxn ang="0">
                        <a:pos x="0" y="1116"/>
                      </a:cxn>
                      <a:cxn ang="0">
                        <a:pos x="9" y="1197"/>
                      </a:cxn>
                      <a:cxn ang="0">
                        <a:pos x="11" y="1180"/>
                      </a:cxn>
                      <a:cxn ang="0">
                        <a:pos x="15" y="1154"/>
                      </a:cxn>
                      <a:cxn ang="0">
                        <a:pos x="18" y="1114"/>
                      </a:cxn>
                      <a:cxn ang="0">
                        <a:pos x="40" y="988"/>
                      </a:cxn>
                      <a:cxn ang="0">
                        <a:pos x="89" y="767"/>
                      </a:cxn>
                      <a:cxn ang="0">
                        <a:pos x="117" y="681"/>
                      </a:cxn>
                      <a:cxn ang="0">
                        <a:pos x="157" y="582"/>
                      </a:cxn>
                      <a:cxn ang="0">
                        <a:pos x="164" y="564"/>
                      </a:cxn>
                      <a:cxn ang="0">
                        <a:pos x="193" y="510"/>
                      </a:cxn>
                      <a:cxn ang="0">
                        <a:pos x="216" y="471"/>
                      </a:cxn>
                    </a:cxnLst>
                    <a:rect l="0" t="0" r="r" b="b"/>
                    <a:pathLst>
                      <a:path w="913" h="1204">
                        <a:moveTo>
                          <a:pt x="243" y="429"/>
                        </a:moveTo>
                        <a:cubicBezTo>
                          <a:pt x="254" y="411"/>
                          <a:pt x="268" y="388"/>
                          <a:pt x="280" y="372"/>
                        </a:cubicBezTo>
                        <a:cubicBezTo>
                          <a:pt x="282" y="368"/>
                          <a:pt x="286" y="362"/>
                          <a:pt x="289" y="357"/>
                        </a:cubicBezTo>
                        <a:cubicBezTo>
                          <a:pt x="291" y="358"/>
                          <a:pt x="291" y="358"/>
                          <a:pt x="291" y="358"/>
                        </a:cubicBezTo>
                        <a:cubicBezTo>
                          <a:pt x="294" y="353"/>
                          <a:pt x="294" y="353"/>
                          <a:pt x="294" y="353"/>
                        </a:cubicBezTo>
                        <a:cubicBezTo>
                          <a:pt x="296" y="351"/>
                          <a:pt x="292" y="356"/>
                          <a:pt x="295" y="354"/>
                        </a:cubicBezTo>
                        <a:cubicBezTo>
                          <a:pt x="295" y="351"/>
                          <a:pt x="295" y="351"/>
                          <a:pt x="295" y="351"/>
                        </a:cubicBezTo>
                        <a:cubicBezTo>
                          <a:pt x="296" y="351"/>
                          <a:pt x="304" y="341"/>
                          <a:pt x="299" y="349"/>
                        </a:cubicBezTo>
                        <a:cubicBezTo>
                          <a:pt x="304" y="343"/>
                          <a:pt x="308" y="338"/>
                          <a:pt x="313" y="332"/>
                        </a:cubicBezTo>
                        <a:cubicBezTo>
                          <a:pt x="316" y="329"/>
                          <a:pt x="313" y="329"/>
                          <a:pt x="317" y="325"/>
                        </a:cubicBezTo>
                        <a:cubicBezTo>
                          <a:pt x="318" y="325"/>
                          <a:pt x="316" y="327"/>
                          <a:pt x="317" y="327"/>
                        </a:cubicBezTo>
                        <a:cubicBezTo>
                          <a:pt x="328" y="316"/>
                          <a:pt x="325" y="311"/>
                          <a:pt x="335" y="300"/>
                        </a:cubicBezTo>
                        <a:cubicBezTo>
                          <a:pt x="334" y="301"/>
                          <a:pt x="334" y="301"/>
                          <a:pt x="334" y="301"/>
                        </a:cubicBezTo>
                        <a:cubicBezTo>
                          <a:pt x="336" y="299"/>
                          <a:pt x="339" y="296"/>
                          <a:pt x="339" y="296"/>
                        </a:cubicBezTo>
                        <a:cubicBezTo>
                          <a:pt x="336" y="296"/>
                          <a:pt x="338" y="298"/>
                          <a:pt x="334" y="301"/>
                        </a:cubicBezTo>
                        <a:cubicBezTo>
                          <a:pt x="333" y="299"/>
                          <a:pt x="337" y="296"/>
                          <a:pt x="336" y="295"/>
                        </a:cubicBezTo>
                        <a:cubicBezTo>
                          <a:pt x="338" y="293"/>
                          <a:pt x="339" y="291"/>
                          <a:pt x="341" y="289"/>
                        </a:cubicBezTo>
                        <a:cubicBezTo>
                          <a:pt x="345" y="286"/>
                          <a:pt x="349" y="280"/>
                          <a:pt x="353" y="278"/>
                        </a:cubicBezTo>
                        <a:cubicBezTo>
                          <a:pt x="354" y="276"/>
                          <a:pt x="355" y="273"/>
                          <a:pt x="358" y="269"/>
                        </a:cubicBezTo>
                        <a:cubicBezTo>
                          <a:pt x="362" y="267"/>
                          <a:pt x="359" y="270"/>
                          <a:pt x="363" y="267"/>
                        </a:cubicBezTo>
                        <a:cubicBezTo>
                          <a:pt x="362" y="265"/>
                          <a:pt x="362" y="265"/>
                          <a:pt x="362" y="265"/>
                        </a:cubicBezTo>
                        <a:cubicBezTo>
                          <a:pt x="365" y="262"/>
                          <a:pt x="365" y="263"/>
                          <a:pt x="365" y="264"/>
                        </a:cubicBezTo>
                        <a:cubicBezTo>
                          <a:pt x="369" y="260"/>
                          <a:pt x="367" y="260"/>
                          <a:pt x="371" y="256"/>
                        </a:cubicBezTo>
                        <a:cubicBezTo>
                          <a:pt x="370" y="259"/>
                          <a:pt x="370" y="259"/>
                          <a:pt x="370" y="259"/>
                        </a:cubicBezTo>
                        <a:cubicBezTo>
                          <a:pt x="373" y="256"/>
                          <a:pt x="374" y="255"/>
                          <a:pt x="378" y="251"/>
                        </a:cubicBezTo>
                        <a:cubicBezTo>
                          <a:pt x="378" y="251"/>
                          <a:pt x="377" y="253"/>
                          <a:pt x="375" y="254"/>
                        </a:cubicBezTo>
                        <a:cubicBezTo>
                          <a:pt x="379" y="253"/>
                          <a:pt x="379" y="250"/>
                          <a:pt x="380" y="248"/>
                        </a:cubicBezTo>
                        <a:cubicBezTo>
                          <a:pt x="379" y="249"/>
                          <a:pt x="376" y="251"/>
                          <a:pt x="377" y="249"/>
                        </a:cubicBezTo>
                        <a:cubicBezTo>
                          <a:pt x="379" y="247"/>
                          <a:pt x="381" y="244"/>
                          <a:pt x="383" y="243"/>
                        </a:cubicBezTo>
                        <a:cubicBezTo>
                          <a:pt x="381" y="246"/>
                          <a:pt x="381" y="246"/>
                          <a:pt x="381" y="246"/>
                        </a:cubicBezTo>
                        <a:cubicBezTo>
                          <a:pt x="385" y="241"/>
                          <a:pt x="383" y="243"/>
                          <a:pt x="388" y="238"/>
                        </a:cubicBezTo>
                        <a:cubicBezTo>
                          <a:pt x="388" y="239"/>
                          <a:pt x="388" y="239"/>
                          <a:pt x="388" y="239"/>
                        </a:cubicBezTo>
                        <a:cubicBezTo>
                          <a:pt x="390" y="235"/>
                          <a:pt x="395" y="232"/>
                          <a:pt x="400" y="227"/>
                        </a:cubicBezTo>
                        <a:cubicBezTo>
                          <a:pt x="399" y="228"/>
                          <a:pt x="399" y="228"/>
                          <a:pt x="399" y="228"/>
                        </a:cubicBezTo>
                        <a:cubicBezTo>
                          <a:pt x="401" y="226"/>
                          <a:pt x="402" y="225"/>
                          <a:pt x="403" y="224"/>
                        </a:cubicBezTo>
                        <a:cubicBezTo>
                          <a:pt x="399" y="226"/>
                          <a:pt x="400" y="225"/>
                          <a:pt x="399" y="224"/>
                        </a:cubicBezTo>
                        <a:cubicBezTo>
                          <a:pt x="404" y="222"/>
                          <a:pt x="403" y="218"/>
                          <a:pt x="410" y="213"/>
                        </a:cubicBezTo>
                        <a:cubicBezTo>
                          <a:pt x="410" y="214"/>
                          <a:pt x="409" y="216"/>
                          <a:pt x="407" y="217"/>
                        </a:cubicBezTo>
                        <a:cubicBezTo>
                          <a:pt x="406" y="220"/>
                          <a:pt x="407" y="221"/>
                          <a:pt x="404" y="225"/>
                        </a:cubicBezTo>
                        <a:cubicBezTo>
                          <a:pt x="406" y="223"/>
                          <a:pt x="408" y="220"/>
                          <a:pt x="408" y="221"/>
                        </a:cubicBezTo>
                        <a:cubicBezTo>
                          <a:pt x="408" y="219"/>
                          <a:pt x="408" y="219"/>
                          <a:pt x="408" y="219"/>
                        </a:cubicBezTo>
                        <a:cubicBezTo>
                          <a:pt x="409" y="218"/>
                          <a:pt x="410" y="217"/>
                          <a:pt x="411" y="216"/>
                        </a:cubicBezTo>
                        <a:cubicBezTo>
                          <a:pt x="411" y="215"/>
                          <a:pt x="408" y="217"/>
                          <a:pt x="410" y="214"/>
                        </a:cubicBezTo>
                        <a:cubicBezTo>
                          <a:pt x="414" y="210"/>
                          <a:pt x="413" y="213"/>
                          <a:pt x="413" y="212"/>
                        </a:cubicBezTo>
                        <a:cubicBezTo>
                          <a:pt x="418" y="208"/>
                          <a:pt x="414" y="209"/>
                          <a:pt x="419" y="205"/>
                        </a:cubicBezTo>
                        <a:cubicBezTo>
                          <a:pt x="419" y="206"/>
                          <a:pt x="418" y="207"/>
                          <a:pt x="418" y="207"/>
                        </a:cubicBezTo>
                        <a:cubicBezTo>
                          <a:pt x="422" y="205"/>
                          <a:pt x="426" y="200"/>
                          <a:pt x="428" y="200"/>
                        </a:cubicBezTo>
                        <a:cubicBezTo>
                          <a:pt x="428" y="201"/>
                          <a:pt x="428" y="201"/>
                          <a:pt x="427" y="202"/>
                        </a:cubicBezTo>
                        <a:cubicBezTo>
                          <a:pt x="427" y="202"/>
                          <a:pt x="427" y="202"/>
                          <a:pt x="427" y="202"/>
                        </a:cubicBezTo>
                        <a:cubicBezTo>
                          <a:pt x="424" y="207"/>
                          <a:pt x="430" y="199"/>
                          <a:pt x="430" y="201"/>
                        </a:cubicBezTo>
                        <a:cubicBezTo>
                          <a:pt x="429" y="201"/>
                          <a:pt x="434" y="197"/>
                          <a:pt x="436" y="195"/>
                        </a:cubicBezTo>
                        <a:cubicBezTo>
                          <a:pt x="435" y="195"/>
                          <a:pt x="435" y="195"/>
                          <a:pt x="435" y="195"/>
                        </a:cubicBezTo>
                        <a:cubicBezTo>
                          <a:pt x="440" y="186"/>
                          <a:pt x="436" y="197"/>
                          <a:pt x="443" y="190"/>
                        </a:cubicBezTo>
                        <a:cubicBezTo>
                          <a:pt x="447" y="186"/>
                          <a:pt x="441" y="192"/>
                          <a:pt x="443" y="189"/>
                        </a:cubicBezTo>
                        <a:cubicBezTo>
                          <a:pt x="446" y="186"/>
                          <a:pt x="448" y="186"/>
                          <a:pt x="452" y="182"/>
                        </a:cubicBezTo>
                        <a:cubicBezTo>
                          <a:pt x="454" y="181"/>
                          <a:pt x="457" y="180"/>
                          <a:pt x="458" y="180"/>
                        </a:cubicBezTo>
                        <a:cubicBezTo>
                          <a:pt x="461" y="178"/>
                          <a:pt x="467" y="174"/>
                          <a:pt x="468" y="172"/>
                        </a:cubicBezTo>
                        <a:cubicBezTo>
                          <a:pt x="462" y="175"/>
                          <a:pt x="464" y="177"/>
                          <a:pt x="457" y="180"/>
                        </a:cubicBezTo>
                        <a:cubicBezTo>
                          <a:pt x="458" y="178"/>
                          <a:pt x="458" y="178"/>
                          <a:pt x="458" y="178"/>
                        </a:cubicBezTo>
                        <a:cubicBezTo>
                          <a:pt x="462" y="174"/>
                          <a:pt x="467" y="170"/>
                          <a:pt x="470" y="168"/>
                        </a:cubicBezTo>
                        <a:cubicBezTo>
                          <a:pt x="469" y="168"/>
                          <a:pt x="469" y="168"/>
                          <a:pt x="469" y="168"/>
                        </a:cubicBezTo>
                        <a:cubicBezTo>
                          <a:pt x="474" y="163"/>
                          <a:pt x="475" y="161"/>
                          <a:pt x="481" y="157"/>
                        </a:cubicBezTo>
                        <a:cubicBezTo>
                          <a:pt x="482" y="157"/>
                          <a:pt x="479" y="160"/>
                          <a:pt x="477" y="162"/>
                        </a:cubicBezTo>
                        <a:cubicBezTo>
                          <a:pt x="481" y="160"/>
                          <a:pt x="480" y="159"/>
                          <a:pt x="486" y="155"/>
                        </a:cubicBezTo>
                        <a:cubicBezTo>
                          <a:pt x="487" y="156"/>
                          <a:pt x="482" y="158"/>
                          <a:pt x="482" y="159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4"/>
                          <a:pt x="488" y="154"/>
                          <a:pt x="488" y="154"/>
                        </a:cubicBezTo>
                        <a:cubicBezTo>
                          <a:pt x="488" y="152"/>
                          <a:pt x="493" y="151"/>
                          <a:pt x="497" y="148"/>
                        </a:cubicBezTo>
                        <a:cubicBezTo>
                          <a:pt x="506" y="141"/>
                          <a:pt x="506" y="139"/>
                          <a:pt x="510" y="134"/>
                        </a:cubicBezTo>
                        <a:cubicBezTo>
                          <a:pt x="512" y="133"/>
                          <a:pt x="513" y="134"/>
                          <a:pt x="512" y="134"/>
                        </a:cubicBezTo>
                        <a:cubicBezTo>
                          <a:pt x="510" y="135"/>
                          <a:pt x="510" y="135"/>
                          <a:pt x="510" y="136"/>
                        </a:cubicBezTo>
                        <a:cubicBezTo>
                          <a:pt x="513" y="134"/>
                          <a:pt x="518" y="133"/>
                          <a:pt x="516" y="135"/>
                        </a:cubicBezTo>
                        <a:cubicBezTo>
                          <a:pt x="521" y="131"/>
                          <a:pt x="514" y="135"/>
                          <a:pt x="517" y="133"/>
                        </a:cubicBezTo>
                        <a:cubicBezTo>
                          <a:pt x="524" y="128"/>
                          <a:pt x="524" y="128"/>
                          <a:pt x="524" y="128"/>
                        </a:cubicBezTo>
                        <a:cubicBezTo>
                          <a:pt x="522" y="128"/>
                          <a:pt x="520" y="130"/>
                          <a:pt x="523" y="127"/>
                        </a:cubicBezTo>
                        <a:cubicBezTo>
                          <a:pt x="526" y="125"/>
                          <a:pt x="527" y="124"/>
                          <a:pt x="531" y="121"/>
                        </a:cubicBezTo>
                        <a:cubicBezTo>
                          <a:pt x="531" y="122"/>
                          <a:pt x="533" y="122"/>
                          <a:pt x="530" y="124"/>
                        </a:cubicBezTo>
                        <a:cubicBezTo>
                          <a:pt x="533" y="123"/>
                          <a:pt x="536" y="121"/>
                          <a:pt x="536" y="119"/>
                        </a:cubicBezTo>
                        <a:cubicBezTo>
                          <a:pt x="531" y="121"/>
                          <a:pt x="543" y="114"/>
                          <a:pt x="539" y="115"/>
                        </a:cubicBezTo>
                        <a:cubicBezTo>
                          <a:pt x="544" y="113"/>
                          <a:pt x="544" y="113"/>
                          <a:pt x="544" y="113"/>
                        </a:cubicBezTo>
                        <a:cubicBezTo>
                          <a:pt x="543" y="114"/>
                          <a:pt x="543" y="114"/>
                          <a:pt x="541" y="115"/>
                        </a:cubicBezTo>
                        <a:cubicBezTo>
                          <a:pt x="543" y="115"/>
                          <a:pt x="545" y="112"/>
                          <a:pt x="546" y="111"/>
                        </a:cubicBezTo>
                        <a:cubicBezTo>
                          <a:pt x="548" y="111"/>
                          <a:pt x="552" y="108"/>
                          <a:pt x="553" y="109"/>
                        </a:cubicBezTo>
                        <a:cubicBezTo>
                          <a:pt x="554" y="108"/>
                          <a:pt x="557" y="106"/>
                          <a:pt x="558" y="106"/>
                        </a:cubicBezTo>
                        <a:cubicBezTo>
                          <a:pt x="560" y="105"/>
                          <a:pt x="558" y="105"/>
                          <a:pt x="559" y="104"/>
                        </a:cubicBezTo>
                        <a:cubicBezTo>
                          <a:pt x="566" y="100"/>
                          <a:pt x="566" y="100"/>
                          <a:pt x="566" y="100"/>
                        </a:cubicBezTo>
                        <a:cubicBezTo>
                          <a:pt x="567" y="101"/>
                          <a:pt x="568" y="102"/>
                          <a:pt x="567" y="103"/>
                        </a:cubicBezTo>
                        <a:cubicBezTo>
                          <a:pt x="570" y="101"/>
                          <a:pt x="567" y="101"/>
                          <a:pt x="571" y="98"/>
                        </a:cubicBezTo>
                        <a:cubicBezTo>
                          <a:pt x="570" y="101"/>
                          <a:pt x="577" y="96"/>
                          <a:pt x="575" y="100"/>
                        </a:cubicBezTo>
                        <a:cubicBezTo>
                          <a:pt x="577" y="99"/>
                          <a:pt x="584" y="96"/>
                          <a:pt x="588" y="93"/>
                        </a:cubicBezTo>
                        <a:cubicBezTo>
                          <a:pt x="589" y="91"/>
                          <a:pt x="583" y="95"/>
                          <a:pt x="583" y="94"/>
                        </a:cubicBezTo>
                        <a:cubicBezTo>
                          <a:pt x="593" y="88"/>
                          <a:pt x="592" y="85"/>
                          <a:pt x="601" y="81"/>
                        </a:cubicBezTo>
                        <a:cubicBezTo>
                          <a:pt x="598" y="82"/>
                          <a:pt x="598" y="82"/>
                          <a:pt x="598" y="82"/>
                        </a:cubicBezTo>
                        <a:cubicBezTo>
                          <a:pt x="603" y="79"/>
                          <a:pt x="602" y="80"/>
                          <a:pt x="605" y="77"/>
                        </a:cubicBezTo>
                        <a:cubicBezTo>
                          <a:pt x="604" y="79"/>
                          <a:pt x="612" y="78"/>
                          <a:pt x="620" y="74"/>
                        </a:cubicBezTo>
                        <a:cubicBezTo>
                          <a:pt x="620" y="73"/>
                          <a:pt x="615" y="75"/>
                          <a:pt x="616" y="73"/>
                        </a:cubicBezTo>
                        <a:cubicBezTo>
                          <a:pt x="621" y="70"/>
                          <a:pt x="621" y="70"/>
                          <a:pt x="621" y="70"/>
                        </a:cubicBezTo>
                        <a:cubicBezTo>
                          <a:pt x="622" y="70"/>
                          <a:pt x="621" y="71"/>
                          <a:pt x="620" y="71"/>
                        </a:cubicBezTo>
                        <a:cubicBezTo>
                          <a:pt x="625" y="69"/>
                          <a:pt x="630" y="69"/>
                          <a:pt x="631" y="67"/>
                        </a:cubicBezTo>
                        <a:cubicBezTo>
                          <a:pt x="637" y="67"/>
                          <a:pt x="637" y="67"/>
                          <a:pt x="637" y="67"/>
                        </a:cubicBezTo>
                        <a:cubicBezTo>
                          <a:pt x="634" y="67"/>
                          <a:pt x="634" y="67"/>
                          <a:pt x="634" y="67"/>
                        </a:cubicBezTo>
                        <a:cubicBezTo>
                          <a:pt x="635" y="66"/>
                          <a:pt x="640" y="63"/>
                          <a:pt x="641" y="62"/>
                        </a:cubicBezTo>
                        <a:cubicBezTo>
                          <a:pt x="646" y="59"/>
                          <a:pt x="649" y="59"/>
                          <a:pt x="652" y="59"/>
                        </a:cubicBezTo>
                        <a:cubicBezTo>
                          <a:pt x="651" y="58"/>
                          <a:pt x="648" y="58"/>
                          <a:pt x="652" y="56"/>
                        </a:cubicBezTo>
                        <a:cubicBezTo>
                          <a:pt x="653" y="58"/>
                          <a:pt x="662" y="53"/>
                          <a:pt x="662" y="54"/>
                        </a:cubicBezTo>
                        <a:cubicBezTo>
                          <a:pt x="664" y="54"/>
                          <a:pt x="668" y="53"/>
                          <a:pt x="667" y="52"/>
                        </a:cubicBezTo>
                        <a:cubicBezTo>
                          <a:pt x="668" y="54"/>
                          <a:pt x="668" y="54"/>
                          <a:pt x="668" y="54"/>
                        </a:cubicBezTo>
                        <a:cubicBezTo>
                          <a:pt x="667" y="52"/>
                          <a:pt x="674" y="49"/>
                          <a:pt x="679" y="47"/>
                        </a:cubicBezTo>
                        <a:cubicBezTo>
                          <a:pt x="679" y="50"/>
                          <a:pt x="684" y="45"/>
                          <a:pt x="688" y="46"/>
                        </a:cubicBezTo>
                        <a:cubicBezTo>
                          <a:pt x="688" y="44"/>
                          <a:pt x="696" y="43"/>
                          <a:pt x="697" y="41"/>
                        </a:cubicBezTo>
                        <a:cubicBezTo>
                          <a:pt x="701" y="39"/>
                          <a:pt x="701" y="41"/>
                          <a:pt x="702" y="41"/>
                        </a:cubicBezTo>
                        <a:cubicBezTo>
                          <a:pt x="704" y="40"/>
                          <a:pt x="704" y="40"/>
                          <a:pt x="704" y="40"/>
                        </a:cubicBezTo>
                        <a:cubicBezTo>
                          <a:pt x="706" y="40"/>
                          <a:pt x="713" y="38"/>
                          <a:pt x="718" y="37"/>
                        </a:cubicBezTo>
                        <a:cubicBezTo>
                          <a:pt x="722" y="35"/>
                          <a:pt x="722" y="35"/>
                          <a:pt x="722" y="35"/>
                        </a:cubicBezTo>
                        <a:cubicBezTo>
                          <a:pt x="723" y="35"/>
                          <a:pt x="723" y="35"/>
                          <a:pt x="723" y="35"/>
                        </a:cubicBezTo>
                        <a:cubicBezTo>
                          <a:pt x="724" y="34"/>
                          <a:pt x="727" y="33"/>
                          <a:pt x="725" y="33"/>
                        </a:cubicBezTo>
                        <a:cubicBezTo>
                          <a:pt x="727" y="33"/>
                          <a:pt x="727" y="33"/>
                          <a:pt x="727" y="33"/>
                        </a:cubicBezTo>
                        <a:cubicBezTo>
                          <a:pt x="727" y="31"/>
                          <a:pt x="730" y="31"/>
                          <a:pt x="735" y="29"/>
                        </a:cubicBezTo>
                        <a:cubicBezTo>
                          <a:pt x="736" y="29"/>
                          <a:pt x="736" y="30"/>
                          <a:pt x="735" y="30"/>
                        </a:cubicBezTo>
                        <a:cubicBezTo>
                          <a:pt x="737" y="30"/>
                          <a:pt x="736" y="31"/>
                          <a:pt x="738" y="31"/>
                        </a:cubicBezTo>
                        <a:cubicBezTo>
                          <a:pt x="736" y="31"/>
                          <a:pt x="745" y="26"/>
                          <a:pt x="739" y="27"/>
                        </a:cubicBezTo>
                        <a:cubicBezTo>
                          <a:pt x="738" y="26"/>
                          <a:pt x="741" y="25"/>
                          <a:pt x="744" y="24"/>
                        </a:cubicBezTo>
                        <a:cubicBezTo>
                          <a:pt x="745" y="26"/>
                          <a:pt x="745" y="26"/>
                          <a:pt x="745" y="26"/>
                        </a:cubicBezTo>
                        <a:cubicBezTo>
                          <a:pt x="748" y="23"/>
                          <a:pt x="748" y="23"/>
                          <a:pt x="748" y="23"/>
                        </a:cubicBezTo>
                        <a:cubicBezTo>
                          <a:pt x="751" y="22"/>
                          <a:pt x="753" y="23"/>
                          <a:pt x="756" y="22"/>
                        </a:cubicBezTo>
                        <a:cubicBezTo>
                          <a:pt x="753" y="23"/>
                          <a:pt x="750" y="27"/>
                          <a:pt x="758" y="25"/>
                        </a:cubicBezTo>
                        <a:cubicBezTo>
                          <a:pt x="754" y="26"/>
                          <a:pt x="752" y="28"/>
                          <a:pt x="750" y="28"/>
                        </a:cubicBezTo>
                        <a:cubicBezTo>
                          <a:pt x="752" y="28"/>
                          <a:pt x="752" y="28"/>
                          <a:pt x="750" y="29"/>
                        </a:cubicBezTo>
                        <a:cubicBezTo>
                          <a:pt x="756" y="27"/>
                          <a:pt x="752" y="28"/>
                          <a:pt x="758" y="26"/>
                        </a:cubicBezTo>
                        <a:cubicBezTo>
                          <a:pt x="758" y="28"/>
                          <a:pt x="759" y="28"/>
                          <a:pt x="764" y="27"/>
                        </a:cubicBezTo>
                        <a:cubicBezTo>
                          <a:pt x="760" y="27"/>
                          <a:pt x="760" y="27"/>
                          <a:pt x="760" y="27"/>
                        </a:cubicBezTo>
                        <a:cubicBezTo>
                          <a:pt x="761" y="27"/>
                          <a:pt x="761" y="27"/>
                          <a:pt x="761" y="26"/>
                        </a:cubicBezTo>
                        <a:cubicBezTo>
                          <a:pt x="760" y="27"/>
                          <a:pt x="759" y="26"/>
                          <a:pt x="759" y="26"/>
                        </a:cubicBezTo>
                        <a:cubicBezTo>
                          <a:pt x="760" y="26"/>
                          <a:pt x="765" y="23"/>
                          <a:pt x="766" y="23"/>
                        </a:cubicBezTo>
                        <a:cubicBezTo>
                          <a:pt x="760" y="22"/>
                          <a:pt x="776" y="19"/>
                          <a:pt x="772" y="19"/>
                        </a:cubicBezTo>
                        <a:cubicBezTo>
                          <a:pt x="773" y="18"/>
                          <a:pt x="777" y="17"/>
                          <a:pt x="777" y="18"/>
                        </a:cubicBezTo>
                        <a:cubicBezTo>
                          <a:pt x="772" y="20"/>
                          <a:pt x="781" y="19"/>
                          <a:pt x="781" y="20"/>
                        </a:cubicBezTo>
                        <a:cubicBezTo>
                          <a:pt x="782" y="19"/>
                          <a:pt x="777" y="20"/>
                          <a:pt x="779" y="19"/>
                        </a:cubicBezTo>
                        <a:cubicBezTo>
                          <a:pt x="782" y="18"/>
                          <a:pt x="784" y="19"/>
                          <a:pt x="786" y="19"/>
                        </a:cubicBezTo>
                        <a:cubicBezTo>
                          <a:pt x="785" y="19"/>
                          <a:pt x="785" y="19"/>
                          <a:pt x="785" y="19"/>
                        </a:cubicBezTo>
                        <a:cubicBezTo>
                          <a:pt x="789" y="19"/>
                          <a:pt x="789" y="19"/>
                          <a:pt x="789" y="19"/>
                        </a:cubicBezTo>
                        <a:cubicBezTo>
                          <a:pt x="790" y="18"/>
                          <a:pt x="785" y="19"/>
                          <a:pt x="789" y="17"/>
                        </a:cubicBezTo>
                        <a:cubicBezTo>
                          <a:pt x="790" y="18"/>
                          <a:pt x="794" y="16"/>
                          <a:pt x="794" y="17"/>
                        </a:cubicBezTo>
                        <a:cubicBezTo>
                          <a:pt x="792" y="18"/>
                          <a:pt x="794" y="19"/>
                          <a:pt x="790" y="20"/>
                        </a:cubicBezTo>
                        <a:cubicBezTo>
                          <a:pt x="793" y="20"/>
                          <a:pt x="802" y="18"/>
                          <a:pt x="798" y="17"/>
                        </a:cubicBezTo>
                        <a:cubicBezTo>
                          <a:pt x="802" y="17"/>
                          <a:pt x="802" y="17"/>
                          <a:pt x="802" y="17"/>
                        </a:cubicBezTo>
                        <a:cubicBezTo>
                          <a:pt x="800" y="16"/>
                          <a:pt x="793" y="16"/>
                          <a:pt x="800" y="15"/>
                        </a:cubicBezTo>
                        <a:cubicBezTo>
                          <a:pt x="800" y="15"/>
                          <a:pt x="800" y="15"/>
                          <a:pt x="800" y="15"/>
                        </a:cubicBezTo>
                        <a:cubicBezTo>
                          <a:pt x="805" y="13"/>
                          <a:pt x="805" y="13"/>
                          <a:pt x="805" y="13"/>
                        </a:cubicBezTo>
                        <a:cubicBezTo>
                          <a:pt x="807" y="14"/>
                          <a:pt x="807" y="14"/>
                          <a:pt x="807" y="14"/>
                        </a:cubicBezTo>
                        <a:cubicBezTo>
                          <a:pt x="807" y="13"/>
                          <a:pt x="808" y="13"/>
                          <a:pt x="810" y="13"/>
                        </a:cubicBezTo>
                        <a:cubicBezTo>
                          <a:pt x="810" y="13"/>
                          <a:pt x="812" y="13"/>
                          <a:pt x="812" y="14"/>
                        </a:cubicBezTo>
                        <a:cubicBezTo>
                          <a:pt x="817" y="13"/>
                          <a:pt x="817" y="12"/>
                          <a:pt x="817" y="12"/>
                        </a:cubicBezTo>
                        <a:cubicBezTo>
                          <a:pt x="820" y="11"/>
                          <a:pt x="821" y="11"/>
                          <a:pt x="820" y="12"/>
                        </a:cubicBezTo>
                        <a:cubicBezTo>
                          <a:pt x="824" y="12"/>
                          <a:pt x="831" y="11"/>
                          <a:pt x="834" y="11"/>
                        </a:cubicBezTo>
                        <a:cubicBezTo>
                          <a:pt x="839" y="10"/>
                          <a:pt x="833" y="11"/>
                          <a:pt x="836" y="10"/>
                        </a:cubicBezTo>
                        <a:cubicBezTo>
                          <a:pt x="841" y="12"/>
                          <a:pt x="854" y="9"/>
                          <a:pt x="863" y="8"/>
                        </a:cubicBezTo>
                        <a:cubicBezTo>
                          <a:pt x="860" y="6"/>
                          <a:pt x="865" y="7"/>
                          <a:pt x="867" y="5"/>
                        </a:cubicBezTo>
                        <a:cubicBezTo>
                          <a:pt x="865" y="6"/>
                          <a:pt x="875" y="7"/>
                          <a:pt x="868" y="8"/>
                        </a:cubicBezTo>
                        <a:cubicBezTo>
                          <a:pt x="872" y="7"/>
                          <a:pt x="872" y="7"/>
                          <a:pt x="872" y="7"/>
                        </a:cubicBezTo>
                        <a:cubicBezTo>
                          <a:pt x="876" y="8"/>
                          <a:pt x="865" y="9"/>
                          <a:pt x="870" y="10"/>
                        </a:cubicBezTo>
                        <a:cubicBezTo>
                          <a:pt x="875" y="9"/>
                          <a:pt x="878" y="7"/>
                          <a:pt x="884" y="7"/>
                        </a:cubicBezTo>
                        <a:cubicBezTo>
                          <a:pt x="882" y="9"/>
                          <a:pt x="889" y="7"/>
                          <a:pt x="888" y="9"/>
                        </a:cubicBezTo>
                        <a:cubicBezTo>
                          <a:pt x="887" y="9"/>
                          <a:pt x="885" y="9"/>
                          <a:pt x="883" y="9"/>
                        </a:cubicBezTo>
                        <a:cubicBezTo>
                          <a:pt x="884" y="9"/>
                          <a:pt x="884" y="9"/>
                          <a:pt x="884" y="9"/>
                        </a:cubicBezTo>
                        <a:cubicBezTo>
                          <a:pt x="896" y="9"/>
                          <a:pt x="887" y="7"/>
                          <a:pt x="894" y="6"/>
                        </a:cubicBezTo>
                        <a:cubicBezTo>
                          <a:pt x="901" y="6"/>
                          <a:pt x="899" y="7"/>
                          <a:pt x="900" y="8"/>
                        </a:cubicBezTo>
                        <a:cubicBezTo>
                          <a:pt x="901" y="8"/>
                          <a:pt x="904" y="8"/>
                          <a:pt x="906" y="8"/>
                        </a:cubicBezTo>
                        <a:cubicBezTo>
                          <a:pt x="902" y="9"/>
                          <a:pt x="898" y="7"/>
                          <a:pt x="900" y="6"/>
                        </a:cubicBezTo>
                        <a:cubicBezTo>
                          <a:pt x="903" y="7"/>
                          <a:pt x="911" y="6"/>
                          <a:pt x="913" y="5"/>
                        </a:cubicBezTo>
                        <a:cubicBezTo>
                          <a:pt x="902" y="3"/>
                          <a:pt x="906" y="5"/>
                          <a:pt x="896" y="3"/>
                        </a:cubicBezTo>
                        <a:cubicBezTo>
                          <a:pt x="895" y="4"/>
                          <a:pt x="895" y="5"/>
                          <a:pt x="889" y="5"/>
                        </a:cubicBezTo>
                        <a:cubicBezTo>
                          <a:pt x="893" y="4"/>
                          <a:pt x="889" y="4"/>
                          <a:pt x="888" y="4"/>
                        </a:cubicBezTo>
                        <a:cubicBezTo>
                          <a:pt x="889" y="5"/>
                          <a:pt x="884" y="4"/>
                          <a:pt x="882" y="5"/>
                        </a:cubicBezTo>
                        <a:cubicBezTo>
                          <a:pt x="880" y="4"/>
                          <a:pt x="885" y="2"/>
                          <a:pt x="880" y="2"/>
                        </a:cubicBezTo>
                        <a:cubicBezTo>
                          <a:pt x="879" y="5"/>
                          <a:pt x="879" y="5"/>
                          <a:pt x="879" y="5"/>
                        </a:cubicBezTo>
                        <a:cubicBezTo>
                          <a:pt x="876" y="4"/>
                          <a:pt x="879" y="3"/>
                          <a:pt x="875" y="4"/>
                        </a:cubicBezTo>
                        <a:cubicBezTo>
                          <a:pt x="877" y="2"/>
                          <a:pt x="874" y="2"/>
                          <a:pt x="880" y="1"/>
                        </a:cubicBezTo>
                        <a:cubicBezTo>
                          <a:pt x="872" y="0"/>
                          <a:pt x="868" y="3"/>
                          <a:pt x="862" y="4"/>
                        </a:cubicBezTo>
                        <a:cubicBezTo>
                          <a:pt x="863" y="4"/>
                          <a:pt x="863" y="4"/>
                          <a:pt x="864" y="4"/>
                        </a:cubicBezTo>
                        <a:cubicBezTo>
                          <a:pt x="862" y="4"/>
                          <a:pt x="860" y="4"/>
                          <a:pt x="858" y="5"/>
                        </a:cubicBezTo>
                        <a:cubicBezTo>
                          <a:pt x="854" y="4"/>
                          <a:pt x="861" y="3"/>
                          <a:pt x="860" y="3"/>
                        </a:cubicBezTo>
                        <a:cubicBezTo>
                          <a:pt x="854" y="3"/>
                          <a:pt x="854" y="3"/>
                          <a:pt x="854" y="3"/>
                        </a:cubicBezTo>
                        <a:cubicBezTo>
                          <a:pt x="853" y="3"/>
                          <a:pt x="853" y="3"/>
                          <a:pt x="853" y="3"/>
                        </a:cubicBezTo>
                        <a:cubicBezTo>
                          <a:pt x="852" y="4"/>
                          <a:pt x="850" y="4"/>
                          <a:pt x="850" y="4"/>
                        </a:cubicBezTo>
                        <a:cubicBezTo>
                          <a:pt x="851" y="3"/>
                          <a:pt x="852" y="2"/>
                          <a:pt x="853" y="1"/>
                        </a:cubicBezTo>
                        <a:cubicBezTo>
                          <a:pt x="847" y="3"/>
                          <a:pt x="847" y="3"/>
                          <a:pt x="847" y="3"/>
                        </a:cubicBezTo>
                        <a:cubicBezTo>
                          <a:pt x="847" y="3"/>
                          <a:pt x="841" y="3"/>
                          <a:pt x="846" y="2"/>
                        </a:cubicBezTo>
                        <a:cubicBezTo>
                          <a:pt x="836" y="3"/>
                          <a:pt x="836" y="3"/>
                          <a:pt x="836" y="3"/>
                        </a:cubicBezTo>
                        <a:cubicBezTo>
                          <a:pt x="835" y="2"/>
                          <a:pt x="835" y="2"/>
                          <a:pt x="835" y="2"/>
                        </a:cubicBezTo>
                        <a:cubicBezTo>
                          <a:pt x="832" y="2"/>
                          <a:pt x="832" y="3"/>
                          <a:pt x="835" y="2"/>
                        </a:cubicBezTo>
                        <a:cubicBezTo>
                          <a:pt x="832" y="2"/>
                          <a:pt x="820" y="7"/>
                          <a:pt x="821" y="4"/>
                        </a:cubicBezTo>
                        <a:cubicBezTo>
                          <a:pt x="814" y="6"/>
                          <a:pt x="811" y="6"/>
                          <a:pt x="801" y="8"/>
                        </a:cubicBezTo>
                        <a:cubicBezTo>
                          <a:pt x="808" y="6"/>
                          <a:pt x="793" y="8"/>
                          <a:pt x="800" y="6"/>
                        </a:cubicBezTo>
                        <a:cubicBezTo>
                          <a:pt x="796" y="6"/>
                          <a:pt x="795" y="8"/>
                          <a:pt x="791" y="9"/>
                        </a:cubicBezTo>
                        <a:cubicBezTo>
                          <a:pt x="788" y="9"/>
                          <a:pt x="789" y="7"/>
                          <a:pt x="793" y="6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9" y="7"/>
                          <a:pt x="789" y="7"/>
                          <a:pt x="789" y="7"/>
                        </a:cubicBezTo>
                        <a:cubicBezTo>
                          <a:pt x="785" y="9"/>
                          <a:pt x="785" y="9"/>
                          <a:pt x="785" y="9"/>
                        </a:cubicBezTo>
                        <a:cubicBezTo>
                          <a:pt x="781" y="9"/>
                          <a:pt x="784" y="7"/>
                          <a:pt x="780" y="8"/>
                        </a:cubicBezTo>
                        <a:cubicBezTo>
                          <a:pt x="779" y="9"/>
                          <a:pt x="779" y="9"/>
                          <a:pt x="779" y="9"/>
                        </a:cubicBezTo>
                        <a:cubicBezTo>
                          <a:pt x="776" y="9"/>
                          <a:pt x="776" y="9"/>
                          <a:pt x="776" y="9"/>
                        </a:cubicBezTo>
                        <a:cubicBezTo>
                          <a:pt x="777" y="9"/>
                          <a:pt x="775" y="10"/>
                          <a:pt x="772" y="11"/>
                        </a:cubicBezTo>
                        <a:cubicBezTo>
                          <a:pt x="772" y="11"/>
                          <a:pt x="772" y="11"/>
                          <a:pt x="772" y="11"/>
                        </a:cubicBezTo>
                        <a:cubicBezTo>
                          <a:pt x="769" y="12"/>
                          <a:pt x="769" y="12"/>
                          <a:pt x="769" y="12"/>
                        </a:cubicBezTo>
                        <a:cubicBezTo>
                          <a:pt x="772" y="10"/>
                          <a:pt x="765" y="12"/>
                          <a:pt x="767" y="11"/>
                        </a:cubicBezTo>
                        <a:cubicBezTo>
                          <a:pt x="764" y="11"/>
                          <a:pt x="764" y="11"/>
                          <a:pt x="758" y="13"/>
                        </a:cubicBezTo>
                        <a:cubicBezTo>
                          <a:pt x="759" y="14"/>
                          <a:pt x="759" y="14"/>
                          <a:pt x="759" y="14"/>
                        </a:cubicBezTo>
                        <a:cubicBezTo>
                          <a:pt x="752" y="16"/>
                          <a:pt x="759" y="12"/>
                          <a:pt x="753" y="14"/>
                        </a:cubicBezTo>
                        <a:cubicBezTo>
                          <a:pt x="753" y="14"/>
                          <a:pt x="753" y="14"/>
                          <a:pt x="753" y="14"/>
                        </a:cubicBezTo>
                        <a:cubicBezTo>
                          <a:pt x="745" y="15"/>
                          <a:pt x="740" y="19"/>
                          <a:pt x="733" y="19"/>
                        </a:cubicBezTo>
                        <a:cubicBezTo>
                          <a:pt x="737" y="18"/>
                          <a:pt x="735" y="17"/>
                          <a:pt x="735" y="18"/>
                        </a:cubicBezTo>
                        <a:cubicBezTo>
                          <a:pt x="730" y="19"/>
                          <a:pt x="722" y="22"/>
                          <a:pt x="716" y="24"/>
                        </a:cubicBezTo>
                        <a:cubicBezTo>
                          <a:pt x="714" y="24"/>
                          <a:pt x="713" y="23"/>
                          <a:pt x="708" y="24"/>
                        </a:cubicBezTo>
                        <a:cubicBezTo>
                          <a:pt x="704" y="26"/>
                          <a:pt x="703" y="26"/>
                          <a:pt x="702" y="27"/>
                        </a:cubicBezTo>
                        <a:cubicBezTo>
                          <a:pt x="698" y="28"/>
                          <a:pt x="691" y="31"/>
                          <a:pt x="690" y="30"/>
                        </a:cubicBezTo>
                        <a:cubicBezTo>
                          <a:pt x="690" y="31"/>
                          <a:pt x="687" y="31"/>
                          <a:pt x="685" y="33"/>
                        </a:cubicBezTo>
                        <a:cubicBezTo>
                          <a:pt x="684" y="32"/>
                          <a:pt x="684" y="32"/>
                          <a:pt x="684" y="32"/>
                        </a:cubicBezTo>
                        <a:cubicBezTo>
                          <a:pt x="685" y="33"/>
                          <a:pt x="685" y="33"/>
                          <a:pt x="685" y="33"/>
                        </a:cubicBezTo>
                        <a:cubicBezTo>
                          <a:pt x="677" y="33"/>
                          <a:pt x="674" y="38"/>
                          <a:pt x="666" y="39"/>
                        </a:cubicBezTo>
                        <a:cubicBezTo>
                          <a:pt x="667" y="39"/>
                          <a:pt x="667" y="39"/>
                          <a:pt x="667" y="39"/>
                        </a:cubicBezTo>
                        <a:cubicBezTo>
                          <a:pt x="665" y="40"/>
                          <a:pt x="665" y="40"/>
                          <a:pt x="665" y="40"/>
                        </a:cubicBezTo>
                        <a:cubicBezTo>
                          <a:pt x="664" y="40"/>
                          <a:pt x="665" y="39"/>
                          <a:pt x="665" y="38"/>
                        </a:cubicBezTo>
                        <a:cubicBezTo>
                          <a:pt x="661" y="40"/>
                          <a:pt x="656" y="42"/>
                          <a:pt x="652" y="43"/>
                        </a:cubicBezTo>
                        <a:cubicBezTo>
                          <a:pt x="654" y="43"/>
                          <a:pt x="654" y="43"/>
                          <a:pt x="654" y="43"/>
                        </a:cubicBezTo>
                        <a:cubicBezTo>
                          <a:pt x="652" y="44"/>
                          <a:pt x="650" y="46"/>
                          <a:pt x="647" y="47"/>
                        </a:cubicBezTo>
                        <a:cubicBezTo>
                          <a:pt x="651" y="43"/>
                          <a:pt x="642" y="48"/>
                          <a:pt x="641" y="48"/>
                        </a:cubicBezTo>
                        <a:cubicBezTo>
                          <a:pt x="644" y="46"/>
                          <a:pt x="644" y="46"/>
                          <a:pt x="644" y="46"/>
                        </a:cubicBezTo>
                        <a:cubicBezTo>
                          <a:pt x="640" y="48"/>
                          <a:pt x="640" y="48"/>
                          <a:pt x="641" y="49"/>
                        </a:cubicBezTo>
                        <a:cubicBezTo>
                          <a:pt x="636" y="51"/>
                          <a:pt x="636" y="48"/>
                          <a:pt x="632" y="51"/>
                        </a:cubicBezTo>
                        <a:cubicBezTo>
                          <a:pt x="635" y="50"/>
                          <a:pt x="635" y="50"/>
                          <a:pt x="635" y="50"/>
                        </a:cubicBezTo>
                        <a:cubicBezTo>
                          <a:pt x="637" y="50"/>
                          <a:pt x="635" y="52"/>
                          <a:pt x="632" y="53"/>
                        </a:cubicBezTo>
                        <a:cubicBezTo>
                          <a:pt x="632" y="53"/>
                          <a:pt x="630" y="53"/>
                          <a:pt x="632" y="52"/>
                        </a:cubicBezTo>
                        <a:cubicBezTo>
                          <a:pt x="628" y="54"/>
                          <a:pt x="622" y="57"/>
                          <a:pt x="620" y="58"/>
                        </a:cubicBezTo>
                        <a:cubicBezTo>
                          <a:pt x="618" y="58"/>
                          <a:pt x="618" y="57"/>
                          <a:pt x="619" y="57"/>
                        </a:cubicBezTo>
                        <a:cubicBezTo>
                          <a:pt x="611" y="61"/>
                          <a:pt x="616" y="58"/>
                          <a:pt x="608" y="63"/>
                        </a:cubicBezTo>
                        <a:cubicBezTo>
                          <a:pt x="607" y="62"/>
                          <a:pt x="607" y="62"/>
                          <a:pt x="607" y="62"/>
                        </a:cubicBezTo>
                        <a:cubicBezTo>
                          <a:pt x="605" y="64"/>
                          <a:pt x="605" y="64"/>
                          <a:pt x="605" y="64"/>
                        </a:cubicBezTo>
                        <a:cubicBezTo>
                          <a:pt x="600" y="65"/>
                          <a:pt x="600" y="65"/>
                          <a:pt x="600" y="65"/>
                        </a:cubicBezTo>
                        <a:cubicBezTo>
                          <a:pt x="602" y="65"/>
                          <a:pt x="602" y="65"/>
                          <a:pt x="602" y="65"/>
                        </a:cubicBezTo>
                        <a:cubicBezTo>
                          <a:pt x="599" y="67"/>
                          <a:pt x="598" y="68"/>
                          <a:pt x="595" y="69"/>
                        </a:cubicBezTo>
                        <a:cubicBezTo>
                          <a:pt x="595" y="68"/>
                          <a:pt x="595" y="68"/>
                          <a:pt x="595" y="68"/>
                        </a:cubicBezTo>
                        <a:cubicBezTo>
                          <a:pt x="588" y="72"/>
                          <a:pt x="586" y="71"/>
                          <a:pt x="579" y="76"/>
                        </a:cubicBezTo>
                        <a:cubicBezTo>
                          <a:pt x="579" y="76"/>
                          <a:pt x="580" y="75"/>
                          <a:pt x="580" y="74"/>
                        </a:cubicBezTo>
                        <a:cubicBezTo>
                          <a:pt x="574" y="79"/>
                          <a:pt x="575" y="76"/>
                          <a:pt x="569" y="81"/>
                        </a:cubicBezTo>
                        <a:cubicBezTo>
                          <a:pt x="569" y="80"/>
                          <a:pt x="568" y="80"/>
                          <a:pt x="568" y="80"/>
                        </a:cubicBezTo>
                        <a:cubicBezTo>
                          <a:pt x="565" y="82"/>
                          <a:pt x="565" y="82"/>
                          <a:pt x="565" y="82"/>
                        </a:cubicBezTo>
                        <a:cubicBezTo>
                          <a:pt x="565" y="81"/>
                          <a:pt x="565" y="81"/>
                          <a:pt x="565" y="81"/>
                        </a:cubicBezTo>
                        <a:cubicBezTo>
                          <a:pt x="563" y="84"/>
                          <a:pt x="563" y="84"/>
                          <a:pt x="563" y="84"/>
                        </a:cubicBezTo>
                        <a:cubicBezTo>
                          <a:pt x="561" y="84"/>
                          <a:pt x="561" y="84"/>
                          <a:pt x="561" y="84"/>
                        </a:cubicBezTo>
                        <a:cubicBezTo>
                          <a:pt x="560" y="85"/>
                          <a:pt x="560" y="85"/>
                          <a:pt x="560" y="85"/>
                        </a:cubicBezTo>
                        <a:cubicBezTo>
                          <a:pt x="556" y="85"/>
                          <a:pt x="552" y="89"/>
                          <a:pt x="547" y="90"/>
                        </a:cubicBezTo>
                        <a:cubicBezTo>
                          <a:pt x="548" y="91"/>
                          <a:pt x="548" y="91"/>
                          <a:pt x="548" y="91"/>
                        </a:cubicBezTo>
                        <a:cubicBezTo>
                          <a:pt x="539" y="100"/>
                          <a:pt x="522" y="104"/>
                          <a:pt x="510" y="114"/>
                        </a:cubicBezTo>
                        <a:cubicBezTo>
                          <a:pt x="510" y="113"/>
                          <a:pt x="510" y="113"/>
                          <a:pt x="510" y="113"/>
                        </a:cubicBezTo>
                        <a:cubicBezTo>
                          <a:pt x="505" y="118"/>
                          <a:pt x="505" y="118"/>
                          <a:pt x="505" y="118"/>
                        </a:cubicBezTo>
                        <a:cubicBezTo>
                          <a:pt x="502" y="119"/>
                          <a:pt x="507" y="116"/>
                          <a:pt x="505" y="116"/>
                        </a:cubicBezTo>
                        <a:cubicBezTo>
                          <a:pt x="500" y="120"/>
                          <a:pt x="504" y="119"/>
                          <a:pt x="498" y="123"/>
                        </a:cubicBezTo>
                        <a:cubicBezTo>
                          <a:pt x="494" y="125"/>
                          <a:pt x="498" y="122"/>
                          <a:pt x="500" y="120"/>
                        </a:cubicBezTo>
                        <a:cubicBezTo>
                          <a:pt x="494" y="125"/>
                          <a:pt x="485" y="132"/>
                          <a:pt x="481" y="134"/>
                        </a:cubicBezTo>
                        <a:cubicBezTo>
                          <a:pt x="481" y="135"/>
                          <a:pt x="480" y="135"/>
                          <a:pt x="481" y="135"/>
                        </a:cubicBezTo>
                        <a:cubicBezTo>
                          <a:pt x="477" y="138"/>
                          <a:pt x="472" y="142"/>
                          <a:pt x="467" y="145"/>
                        </a:cubicBezTo>
                        <a:cubicBezTo>
                          <a:pt x="467" y="144"/>
                          <a:pt x="468" y="143"/>
                          <a:pt x="469" y="143"/>
                        </a:cubicBezTo>
                        <a:cubicBezTo>
                          <a:pt x="467" y="144"/>
                          <a:pt x="465" y="145"/>
                          <a:pt x="464" y="146"/>
                        </a:cubicBezTo>
                        <a:cubicBezTo>
                          <a:pt x="465" y="144"/>
                          <a:pt x="465" y="144"/>
                          <a:pt x="465" y="144"/>
                        </a:cubicBezTo>
                        <a:cubicBezTo>
                          <a:pt x="462" y="147"/>
                          <a:pt x="456" y="152"/>
                          <a:pt x="454" y="152"/>
                        </a:cubicBezTo>
                        <a:cubicBezTo>
                          <a:pt x="455" y="152"/>
                          <a:pt x="455" y="153"/>
                          <a:pt x="453" y="155"/>
                        </a:cubicBezTo>
                        <a:cubicBezTo>
                          <a:pt x="450" y="155"/>
                          <a:pt x="445" y="162"/>
                          <a:pt x="440" y="165"/>
                        </a:cubicBezTo>
                        <a:cubicBezTo>
                          <a:pt x="440" y="164"/>
                          <a:pt x="444" y="161"/>
                          <a:pt x="443" y="162"/>
                        </a:cubicBezTo>
                        <a:cubicBezTo>
                          <a:pt x="440" y="163"/>
                          <a:pt x="439" y="166"/>
                          <a:pt x="437" y="168"/>
                        </a:cubicBezTo>
                        <a:cubicBezTo>
                          <a:pt x="437" y="167"/>
                          <a:pt x="437" y="167"/>
                          <a:pt x="437" y="167"/>
                        </a:cubicBezTo>
                        <a:cubicBezTo>
                          <a:pt x="427" y="176"/>
                          <a:pt x="427" y="176"/>
                          <a:pt x="427" y="176"/>
                        </a:cubicBezTo>
                        <a:cubicBezTo>
                          <a:pt x="425" y="176"/>
                          <a:pt x="418" y="184"/>
                          <a:pt x="418" y="183"/>
                        </a:cubicBezTo>
                        <a:cubicBezTo>
                          <a:pt x="414" y="186"/>
                          <a:pt x="421" y="181"/>
                          <a:pt x="417" y="185"/>
                        </a:cubicBezTo>
                        <a:cubicBezTo>
                          <a:pt x="415" y="185"/>
                          <a:pt x="413" y="189"/>
                          <a:pt x="412" y="188"/>
                        </a:cubicBezTo>
                        <a:cubicBezTo>
                          <a:pt x="413" y="187"/>
                          <a:pt x="413" y="187"/>
                          <a:pt x="413" y="187"/>
                        </a:cubicBezTo>
                        <a:cubicBezTo>
                          <a:pt x="410" y="190"/>
                          <a:pt x="410" y="190"/>
                          <a:pt x="410" y="190"/>
                        </a:cubicBezTo>
                        <a:cubicBezTo>
                          <a:pt x="411" y="187"/>
                          <a:pt x="411" y="187"/>
                          <a:pt x="411" y="187"/>
                        </a:cubicBezTo>
                        <a:cubicBezTo>
                          <a:pt x="408" y="190"/>
                          <a:pt x="407" y="193"/>
                          <a:pt x="408" y="193"/>
                        </a:cubicBezTo>
                        <a:cubicBezTo>
                          <a:pt x="405" y="195"/>
                          <a:pt x="401" y="199"/>
                          <a:pt x="399" y="199"/>
                        </a:cubicBezTo>
                        <a:cubicBezTo>
                          <a:pt x="400" y="198"/>
                          <a:pt x="400" y="198"/>
                          <a:pt x="400" y="198"/>
                        </a:cubicBezTo>
                        <a:cubicBezTo>
                          <a:pt x="393" y="205"/>
                          <a:pt x="386" y="207"/>
                          <a:pt x="382" y="214"/>
                        </a:cubicBezTo>
                        <a:cubicBezTo>
                          <a:pt x="381" y="214"/>
                          <a:pt x="381" y="214"/>
                          <a:pt x="382" y="213"/>
                        </a:cubicBezTo>
                        <a:cubicBezTo>
                          <a:pt x="378" y="217"/>
                          <a:pt x="378" y="217"/>
                          <a:pt x="378" y="217"/>
                        </a:cubicBezTo>
                        <a:cubicBezTo>
                          <a:pt x="378" y="215"/>
                          <a:pt x="378" y="215"/>
                          <a:pt x="378" y="215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72" y="223"/>
                          <a:pt x="372" y="223"/>
                          <a:pt x="372" y="223"/>
                        </a:cubicBezTo>
                        <a:cubicBezTo>
                          <a:pt x="367" y="227"/>
                          <a:pt x="360" y="235"/>
                          <a:pt x="354" y="241"/>
                        </a:cubicBezTo>
                        <a:cubicBezTo>
                          <a:pt x="355" y="240"/>
                          <a:pt x="355" y="240"/>
                          <a:pt x="355" y="240"/>
                        </a:cubicBezTo>
                        <a:cubicBezTo>
                          <a:pt x="349" y="247"/>
                          <a:pt x="348" y="246"/>
                          <a:pt x="344" y="251"/>
                        </a:cubicBezTo>
                        <a:cubicBezTo>
                          <a:pt x="344" y="251"/>
                          <a:pt x="344" y="251"/>
                          <a:pt x="344" y="250"/>
                        </a:cubicBezTo>
                        <a:cubicBezTo>
                          <a:pt x="340" y="255"/>
                          <a:pt x="340" y="255"/>
                          <a:pt x="340" y="255"/>
                        </a:cubicBezTo>
                        <a:cubicBezTo>
                          <a:pt x="340" y="253"/>
                          <a:pt x="340" y="253"/>
                          <a:pt x="340" y="253"/>
                        </a:cubicBezTo>
                        <a:cubicBezTo>
                          <a:pt x="338" y="258"/>
                          <a:pt x="331" y="262"/>
                          <a:pt x="333" y="260"/>
                        </a:cubicBezTo>
                        <a:cubicBezTo>
                          <a:pt x="332" y="263"/>
                          <a:pt x="329" y="266"/>
                          <a:pt x="329" y="267"/>
                        </a:cubicBezTo>
                        <a:cubicBezTo>
                          <a:pt x="325" y="272"/>
                          <a:pt x="328" y="268"/>
                          <a:pt x="325" y="271"/>
                        </a:cubicBezTo>
                        <a:cubicBezTo>
                          <a:pt x="321" y="274"/>
                          <a:pt x="322" y="276"/>
                          <a:pt x="317" y="280"/>
                        </a:cubicBezTo>
                        <a:cubicBezTo>
                          <a:pt x="317" y="280"/>
                          <a:pt x="317" y="280"/>
                          <a:pt x="317" y="280"/>
                        </a:cubicBezTo>
                        <a:cubicBezTo>
                          <a:pt x="315" y="282"/>
                          <a:pt x="314" y="284"/>
                          <a:pt x="311" y="287"/>
                        </a:cubicBezTo>
                        <a:cubicBezTo>
                          <a:pt x="312" y="286"/>
                          <a:pt x="312" y="286"/>
                          <a:pt x="312" y="286"/>
                        </a:cubicBezTo>
                        <a:cubicBezTo>
                          <a:pt x="308" y="292"/>
                          <a:pt x="305" y="291"/>
                          <a:pt x="303" y="297"/>
                        </a:cubicBezTo>
                        <a:cubicBezTo>
                          <a:pt x="301" y="299"/>
                          <a:pt x="298" y="304"/>
                          <a:pt x="297" y="303"/>
                        </a:cubicBezTo>
                        <a:cubicBezTo>
                          <a:pt x="283" y="322"/>
                          <a:pt x="283" y="322"/>
                          <a:pt x="283" y="322"/>
                        </a:cubicBezTo>
                        <a:cubicBezTo>
                          <a:pt x="281" y="322"/>
                          <a:pt x="282" y="324"/>
                          <a:pt x="278" y="327"/>
                        </a:cubicBezTo>
                        <a:cubicBezTo>
                          <a:pt x="279" y="328"/>
                          <a:pt x="279" y="328"/>
                          <a:pt x="279" y="328"/>
                        </a:cubicBezTo>
                        <a:cubicBezTo>
                          <a:pt x="272" y="337"/>
                          <a:pt x="262" y="347"/>
                          <a:pt x="254" y="358"/>
                        </a:cubicBezTo>
                        <a:cubicBezTo>
                          <a:pt x="253" y="357"/>
                          <a:pt x="253" y="357"/>
                          <a:pt x="253" y="357"/>
                        </a:cubicBezTo>
                        <a:cubicBezTo>
                          <a:pt x="252" y="360"/>
                          <a:pt x="252" y="360"/>
                          <a:pt x="252" y="360"/>
                        </a:cubicBezTo>
                        <a:cubicBezTo>
                          <a:pt x="244" y="372"/>
                          <a:pt x="233" y="387"/>
                          <a:pt x="226" y="396"/>
                        </a:cubicBezTo>
                        <a:cubicBezTo>
                          <a:pt x="225" y="400"/>
                          <a:pt x="223" y="405"/>
                          <a:pt x="219" y="410"/>
                        </a:cubicBezTo>
                        <a:cubicBezTo>
                          <a:pt x="219" y="409"/>
                          <a:pt x="219" y="409"/>
                          <a:pt x="219" y="409"/>
                        </a:cubicBezTo>
                        <a:cubicBezTo>
                          <a:pt x="214" y="418"/>
                          <a:pt x="209" y="428"/>
                          <a:pt x="202" y="437"/>
                        </a:cubicBezTo>
                        <a:cubicBezTo>
                          <a:pt x="202" y="436"/>
                          <a:pt x="202" y="437"/>
                          <a:pt x="202" y="436"/>
                        </a:cubicBezTo>
                        <a:cubicBezTo>
                          <a:pt x="202" y="439"/>
                          <a:pt x="199" y="442"/>
                          <a:pt x="197" y="444"/>
                        </a:cubicBezTo>
                        <a:cubicBezTo>
                          <a:pt x="200" y="442"/>
                          <a:pt x="200" y="442"/>
                          <a:pt x="200" y="442"/>
                        </a:cubicBezTo>
                        <a:cubicBezTo>
                          <a:pt x="199" y="445"/>
                          <a:pt x="196" y="448"/>
                          <a:pt x="194" y="449"/>
                        </a:cubicBezTo>
                        <a:cubicBezTo>
                          <a:pt x="192" y="454"/>
                          <a:pt x="192" y="454"/>
                          <a:pt x="192" y="454"/>
                        </a:cubicBezTo>
                        <a:cubicBezTo>
                          <a:pt x="192" y="455"/>
                          <a:pt x="192" y="455"/>
                          <a:pt x="192" y="455"/>
                        </a:cubicBezTo>
                        <a:cubicBezTo>
                          <a:pt x="192" y="456"/>
                          <a:pt x="192" y="456"/>
                          <a:pt x="192" y="456"/>
                        </a:cubicBezTo>
                        <a:cubicBezTo>
                          <a:pt x="189" y="458"/>
                          <a:pt x="189" y="458"/>
                          <a:pt x="189" y="458"/>
                        </a:cubicBezTo>
                        <a:cubicBezTo>
                          <a:pt x="189" y="459"/>
                          <a:pt x="186" y="465"/>
                          <a:pt x="186" y="467"/>
                        </a:cubicBezTo>
                        <a:cubicBezTo>
                          <a:pt x="185" y="467"/>
                          <a:pt x="182" y="471"/>
                          <a:pt x="184" y="468"/>
                        </a:cubicBezTo>
                        <a:cubicBezTo>
                          <a:pt x="175" y="484"/>
                          <a:pt x="175" y="484"/>
                          <a:pt x="175" y="484"/>
                        </a:cubicBezTo>
                        <a:cubicBezTo>
                          <a:pt x="176" y="482"/>
                          <a:pt x="176" y="482"/>
                          <a:pt x="176" y="482"/>
                        </a:cubicBezTo>
                        <a:cubicBezTo>
                          <a:pt x="178" y="482"/>
                          <a:pt x="175" y="487"/>
                          <a:pt x="174" y="489"/>
                        </a:cubicBezTo>
                        <a:cubicBezTo>
                          <a:pt x="175" y="486"/>
                          <a:pt x="172" y="488"/>
                          <a:pt x="171" y="490"/>
                        </a:cubicBezTo>
                        <a:cubicBezTo>
                          <a:pt x="170" y="492"/>
                          <a:pt x="173" y="488"/>
                          <a:pt x="173" y="489"/>
                        </a:cubicBezTo>
                        <a:cubicBezTo>
                          <a:pt x="172" y="493"/>
                          <a:pt x="169" y="499"/>
                          <a:pt x="168" y="500"/>
                        </a:cubicBezTo>
                        <a:cubicBezTo>
                          <a:pt x="168" y="498"/>
                          <a:pt x="168" y="498"/>
                          <a:pt x="168" y="498"/>
                        </a:cubicBezTo>
                        <a:cubicBezTo>
                          <a:pt x="167" y="502"/>
                          <a:pt x="164" y="503"/>
                          <a:pt x="162" y="507"/>
                        </a:cubicBezTo>
                        <a:cubicBezTo>
                          <a:pt x="161" y="511"/>
                          <a:pt x="159" y="513"/>
                          <a:pt x="161" y="513"/>
                        </a:cubicBezTo>
                        <a:cubicBezTo>
                          <a:pt x="159" y="518"/>
                          <a:pt x="159" y="514"/>
                          <a:pt x="158" y="516"/>
                        </a:cubicBezTo>
                        <a:cubicBezTo>
                          <a:pt x="158" y="518"/>
                          <a:pt x="154" y="525"/>
                          <a:pt x="153" y="525"/>
                        </a:cubicBezTo>
                        <a:cubicBezTo>
                          <a:pt x="153" y="529"/>
                          <a:pt x="145" y="538"/>
                          <a:pt x="147" y="540"/>
                        </a:cubicBezTo>
                        <a:cubicBezTo>
                          <a:pt x="143" y="544"/>
                          <a:pt x="143" y="544"/>
                          <a:pt x="143" y="544"/>
                        </a:cubicBezTo>
                        <a:cubicBezTo>
                          <a:pt x="144" y="544"/>
                          <a:pt x="145" y="545"/>
                          <a:pt x="143" y="549"/>
                        </a:cubicBezTo>
                        <a:cubicBezTo>
                          <a:pt x="141" y="552"/>
                          <a:pt x="141" y="551"/>
                          <a:pt x="140" y="551"/>
                        </a:cubicBezTo>
                        <a:cubicBezTo>
                          <a:pt x="141" y="554"/>
                          <a:pt x="141" y="554"/>
                          <a:pt x="141" y="554"/>
                        </a:cubicBezTo>
                        <a:cubicBezTo>
                          <a:pt x="130" y="571"/>
                          <a:pt x="121" y="596"/>
                          <a:pt x="111" y="615"/>
                        </a:cubicBezTo>
                        <a:cubicBezTo>
                          <a:pt x="107" y="624"/>
                          <a:pt x="104" y="636"/>
                          <a:pt x="99" y="647"/>
                        </a:cubicBezTo>
                        <a:cubicBezTo>
                          <a:pt x="100" y="645"/>
                          <a:pt x="100" y="645"/>
                          <a:pt x="100" y="645"/>
                        </a:cubicBezTo>
                        <a:cubicBezTo>
                          <a:pt x="95" y="656"/>
                          <a:pt x="95" y="656"/>
                          <a:pt x="95" y="656"/>
                        </a:cubicBezTo>
                        <a:cubicBezTo>
                          <a:pt x="99" y="648"/>
                          <a:pt x="99" y="648"/>
                          <a:pt x="99" y="648"/>
                        </a:cubicBezTo>
                        <a:cubicBezTo>
                          <a:pt x="98" y="651"/>
                          <a:pt x="98" y="653"/>
                          <a:pt x="97" y="655"/>
                        </a:cubicBezTo>
                        <a:cubicBezTo>
                          <a:pt x="92" y="666"/>
                          <a:pt x="85" y="681"/>
                          <a:pt x="81" y="696"/>
                        </a:cubicBezTo>
                        <a:cubicBezTo>
                          <a:pt x="80" y="706"/>
                          <a:pt x="77" y="702"/>
                          <a:pt x="76" y="711"/>
                        </a:cubicBezTo>
                        <a:cubicBezTo>
                          <a:pt x="76" y="710"/>
                          <a:pt x="76" y="710"/>
                          <a:pt x="76" y="709"/>
                        </a:cubicBezTo>
                        <a:cubicBezTo>
                          <a:pt x="73" y="719"/>
                          <a:pt x="72" y="725"/>
                          <a:pt x="70" y="735"/>
                        </a:cubicBezTo>
                        <a:cubicBezTo>
                          <a:pt x="68" y="733"/>
                          <a:pt x="68" y="741"/>
                          <a:pt x="67" y="740"/>
                        </a:cubicBezTo>
                        <a:cubicBezTo>
                          <a:pt x="68" y="741"/>
                          <a:pt x="68" y="741"/>
                          <a:pt x="68" y="741"/>
                        </a:cubicBezTo>
                        <a:cubicBezTo>
                          <a:pt x="67" y="743"/>
                          <a:pt x="65" y="748"/>
                          <a:pt x="65" y="747"/>
                        </a:cubicBezTo>
                        <a:cubicBezTo>
                          <a:pt x="64" y="752"/>
                          <a:pt x="64" y="752"/>
                          <a:pt x="64" y="752"/>
                        </a:cubicBezTo>
                        <a:cubicBezTo>
                          <a:pt x="63" y="752"/>
                          <a:pt x="63" y="752"/>
                          <a:pt x="63" y="752"/>
                        </a:cubicBezTo>
                        <a:cubicBezTo>
                          <a:pt x="62" y="757"/>
                          <a:pt x="59" y="770"/>
                          <a:pt x="56" y="772"/>
                        </a:cubicBezTo>
                        <a:cubicBezTo>
                          <a:pt x="53" y="787"/>
                          <a:pt x="47" y="809"/>
                          <a:pt x="42" y="827"/>
                        </a:cubicBezTo>
                        <a:cubicBezTo>
                          <a:pt x="43" y="830"/>
                          <a:pt x="41" y="835"/>
                          <a:pt x="40" y="839"/>
                        </a:cubicBezTo>
                        <a:cubicBezTo>
                          <a:pt x="38" y="844"/>
                          <a:pt x="38" y="844"/>
                          <a:pt x="38" y="844"/>
                        </a:cubicBezTo>
                        <a:cubicBezTo>
                          <a:pt x="38" y="848"/>
                          <a:pt x="38" y="853"/>
                          <a:pt x="36" y="856"/>
                        </a:cubicBezTo>
                        <a:cubicBezTo>
                          <a:pt x="36" y="856"/>
                          <a:pt x="36" y="856"/>
                          <a:pt x="36" y="856"/>
                        </a:cubicBezTo>
                        <a:cubicBezTo>
                          <a:pt x="36" y="860"/>
                          <a:pt x="34" y="864"/>
                          <a:pt x="34" y="868"/>
                        </a:cubicBezTo>
                        <a:cubicBezTo>
                          <a:pt x="33" y="873"/>
                          <a:pt x="32" y="877"/>
                          <a:pt x="31" y="876"/>
                        </a:cubicBezTo>
                        <a:cubicBezTo>
                          <a:pt x="33" y="877"/>
                          <a:pt x="29" y="886"/>
                          <a:pt x="29" y="886"/>
                        </a:cubicBezTo>
                        <a:cubicBezTo>
                          <a:pt x="29" y="886"/>
                          <a:pt x="15" y="946"/>
                          <a:pt x="7" y="1014"/>
                        </a:cubicBezTo>
                        <a:cubicBezTo>
                          <a:pt x="3" y="1049"/>
                          <a:pt x="1" y="1085"/>
                          <a:pt x="0" y="1116"/>
                        </a:cubicBezTo>
                        <a:cubicBezTo>
                          <a:pt x="0" y="1148"/>
                          <a:pt x="1" y="1175"/>
                          <a:pt x="4" y="1189"/>
                        </a:cubicBezTo>
                        <a:cubicBezTo>
                          <a:pt x="5" y="1191"/>
                          <a:pt x="5" y="1197"/>
                          <a:pt x="6" y="1195"/>
                        </a:cubicBezTo>
                        <a:cubicBezTo>
                          <a:pt x="7" y="1199"/>
                          <a:pt x="5" y="1201"/>
                          <a:pt x="6" y="1202"/>
                        </a:cubicBezTo>
                        <a:cubicBezTo>
                          <a:pt x="7" y="1196"/>
                          <a:pt x="9" y="1204"/>
                          <a:pt x="10" y="1198"/>
                        </a:cubicBezTo>
                        <a:cubicBezTo>
                          <a:pt x="10" y="1202"/>
                          <a:pt x="10" y="1202"/>
                          <a:pt x="10" y="1202"/>
                        </a:cubicBezTo>
                        <a:cubicBezTo>
                          <a:pt x="11" y="1203"/>
                          <a:pt x="9" y="1197"/>
                          <a:pt x="11" y="1198"/>
                        </a:cubicBezTo>
                        <a:cubicBezTo>
                          <a:pt x="9" y="1197"/>
                          <a:pt x="9" y="1197"/>
                          <a:pt x="9" y="1197"/>
                        </a:cubicBezTo>
                        <a:cubicBezTo>
                          <a:pt x="9" y="1194"/>
                          <a:pt x="9" y="1192"/>
                          <a:pt x="10" y="1191"/>
                        </a:cubicBezTo>
                        <a:cubicBezTo>
                          <a:pt x="9" y="1188"/>
                          <a:pt x="7" y="1186"/>
                          <a:pt x="8" y="1180"/>
                        </a:cubicBezTo>
                        <a:cubicBezTo>
                          <a:pt x="8" y="1182"/>
                          <a:pt x="8" y="1182"/>
                          <a:pt x="8" y="1182"/>
                        </a:cubicBezTo>
                        <a:cubicBezTo>
                          <a:pt x="8" y="1176"/>
                          <a:pt x="9" y="1178"/>
                          <a:pt x="10" y="1177"/>
                        </a:cubicBezTo>
                        <a:cubicBezTo>
                          <a:pt x="10" y="1178"/>
                          <a:pt x="10" y="1178"/>
                          <a:pt x="10" y="1178"/>
                        </a:cubicBezTo>
                        <a:cubicBezTo>
                          <a:pt x="11" y="1174"/>
                          <a:pt x="11" y="1174"/>
                          <a:pt x="11" y="1174"/>
                        </a:cubicBezTo>
                        <a:cubicBezTo>
                          <a:pt x="10" y="1177"/>
                          <a:pt x="11" y="1183"/>
                          <a:pt x="11" y="1180"/>
                        </a:cubicBezTo>
                        <a:cubicBezTo>
                          <a:pt x="12" y="1174"/>
                          <a:pt x="11" y="1182"/>
                          <a:pt x="11" y="1177"/>
                        </a:cubicBezTo>
                        <a:cubicBezTo>
                          <a:pt x="11" y="1174"/>
                          <a:pt x="12" y="1175"/>
                          <a:pt x="12" y="1175"/>
                        </a:cubicBezTo>
                        <a:cubicBezTo>
                          <a:pt x="12" y="1170"/>
                          <a:pt x="12" y="1170"/>
                          <a:pt x="12" y="1170"/>
                        </a:cubicBezTo>
                        <a:cubicBezTo>
                          <a:pt x="13" y="1170"/>
                          <a:pt x="12" y="1173"/>
                          <a:pt x="13" y="1171"/>
                        </a:cubicBezTo>
                        <a:cubicBezTo>
                          <a:pt x="12" y="1164"/>
                          <a:pt x="12" y="1164"/>
                          <a:pt x="12" y="1164"/>
                        </a:cubicBezTo>
                        <a:cubicBezTo>
                          <a:pt x="14" y="1163"/>
                          <a:pt x="11" y="1157"/>
                          <a:pt x="13" y="1154"/>
                        </a:cubicBezTo>
                        <a:cubicBezTo>
                          <a:pt x="14" y="1159"/>
                          <a:pt x="14" y="1153"/>
                          <a:pt x="15" y="1154"/>
                        </a:cubicBezTo>
                        <a:cubicBezTo>
                          <a:pt x="15" y="1142"/>
                          <a:pt x="15" y="1142"/>
                          <a:pt x="15" y="1142"/>
                        </a:cubicBezTo>
                        <a:cubicBezTo>
                          <a:pt x="16" y="1141"/>
                          <a:pt x="16" y="1145"/>
                          <a:pt x="16" y="1144"/>
                        </a:cubicBezTo>
                        <a:cubicBezTo>
                          <a:pt x="16" y="1141"/>
                          <a:pt x="15" y="1140"/>
                          <a:pt x="15" y="1139"/>
                        </a:cubicBezTo>
                        <a:cubicBezTo>
                          <a:pt x="16" y="1138"/>
                          <a:pt x="16" y="1130"/>
                          <a:pt x="17" y="1130"/>
                        </a:cubicBezTo>
                        <a:cubicBezTo>
                          <a:pt x="19" y="1122"/>
                          <a:pt x="15" y="1127"/>
                          <a:pt x="17" y="1119"/>
                        </a:cubicBezTo>
                        <a:cubicBezTo>
                          <a:pt x="18" y="1118"/>
                          <a:pt x="17" y="1125"/>
                          <a:pt x="18" y="1122"/>
                        </a:cubicBezTo>
                        <a:cubicBezTo>
                          <a:pt x="18" y="1114"/>
                          <a:pt x="18" y="1114"/>
                          <a:pt x="18" y="1114"/>
                        </a:cubicBezTo>
                        <a:cubicBezTo>
                          <a:pt x="18" y="1115"/>
                          <a:pt x="19" y="1116"/>
                          <a:pt x="19" y="1119"/>
                        </a:cubicBezTo>
                        <a:cubicBezTo>
                          <a:pt x="21" y="1098"/>
                          <a:pt x="26" y="1087"/>
                          <a:pt x="27" y="1067"/>
                        </a:cubicBezTo>
                        <a:cubicBezTo>
                          <a:pt x="28" y="1065"/>
                          <a:pt x="27" y="1069"/>
                          <a:pt x="28" y="1071"/>
                        </a:cubicBezTo>
                        <a:cubicBezTo>
                          <a:pt x="28" y="1057"/>
                          <a:pt x="32" y="1052"/>
                          <a:pt x="33" y="1040"/>
                        </a:cubicBezTo>
                        <a:cubicBezTo>
                          <a:pt x="32" y="1040"/>
                          <a:pt x="32" y="1040"/>
                          <a:pt x="32" y="1040"/>
                        </a:cubicBezTo>
                        <a:cubicBezTo>
                          <a:pt x="36" y="1024"/>
                          <a:pt x="37" y="1004"/>
                          <a:pt x="41" y="986"/>
                        </a:cubicBezTo>
                        <a:cubicBezTo>
                          <a:pt x="40" y="988"/>
                          <a:pt x="40" y="988"/>
                          <a:pt x="40" y="988"/>
                        </a:cubicBezTo>
                        <a:cubicBezTo>
                          <a:pt x="39" y="985"/>
                          <a:pt x="40" y="981"/>
                          <a:pt x="40" y="978"/>
                        </a:cubicBezTo>
                        <a:cubicBezTo>
                          <a:pt x="40" y="977"/>
                          <a:pt x="41" y="980"/>
                          <a:pt x="42" y="975"/>
                        </a:cubicBezTo>
                        <a:cubicBezTo>
                          <a:pt x="41" y="976"/>
                          <a:pt x="41" y="978"/>
                          <a:pt x="40" y="977"/>
                        </a:cubicBezTo>
                        <a:cubicBezTo>
                          <a:pt x="45" y="962"/>
                          <a:pt x="50" y="928"/>
                          <a:pt x="56" y="903"/>
                        </a:cubicBezTo>
                        <a:cubicBezTo>
                          <a:pt x="62" y="868"/>
                          <a:pt x="72" y="831"/>
                          <a:pt x="81" y="797"/>
                        </a:cubicBezTo>
                        <a:cubicBezTo>
                          <a:pt x="79" y="802"/>
                          <a:pt x="78" y="799"/>
                          <a:pt x="79" y="796"/>
                        </a:cubicBezTo>
                        <a:cubicBezTo>
                          <a:pt x="86" y="786"/>
                          <a:pt x="84" y="777"/>
                          <a:pt x="89" y="767"/>
                        </a:cubicBezTo>
                        <a:cubicBezTo>
                          <a:pt x="94" y="747"/>
                          <a:pt x="103" y="731"/>
                          <a:pt x="106" y="712"/>
                        </a:cubicBezTo>
                        <a:cubicBezTo>
                          <a:pt x="107" y="712"/>
                          <a:pt x="107" y="712"/>
                          <a:pt x="107" y="712"/>
                        </a:cubicBezTo>
                        <a:cubicBezTo>
                          <a:pt x="108" y="710"/>
                          <a:pt x="108" y="709"/>
                          <a:pt x="109" y="706"/>
                        </a:cubicBezTo>
                        <a:cubicBezTo>
                          <a:pt x="109" y="706"/>
                          <a:pt x="109" y="706"/>
                          <a:pt x="109" y="706"/>
                        </a:cubicBezTo>
                        <a:cubicBezTo>
                          <a:pt x="112" y="700"/>
                          <a:pt x="113" y="691"/>
                          <a:pt x="115" y="688"/>
                        </a:cubicBezTo>
                        <a:cubicBezTo>
                          <a:pt x="114" y="687"/>
                          <a:pt x="114" y="687"/>
                          <a:pt x="114" y="687"/>
                        </a:cubicBezTo>
                        <a:cubicBezTo>
                          <a:pt x="116" y="683"/>
                          <a:pt x="116" y="685"/>
                          <a:pt x="117" y="681"/>
                        </a:cubicBezTo>
                        <a:cubicBezTo>
                          <a:pt x="117" y="681"/>
                          <a:pt x="117" y="681"/>
                          <a:pt x="117" y="681"/>
                        </a:cubicBezTo>
                        <a:cubicBezTo>
                          <a:pt x="118" y="676"/>
                          <a:pt x="118" y="676"/>
                          <a:pt x="118" y="676"/>
                        </a:cubicBezTo>
                        <a:cubicBezTo>
                          <a:pt x="120" y="677"/>
                          <a:pt x="122" y="665"/>
                          <a:pt x="124" y="663"/>
                        </a:cubicBezTo>
                        <a:cubicBezTo>
                          <a:pt x="126" y="657"/>
                          <a:pt x="129" y="648"/>
                          <a:pt x="132" y="640"/>
                        </a:cubicBezTo>
                        <a:cubicBezTo>
                          <a:pt x="134" y="639"/>
                          <a:pt x="137" y="630"/>
                          <a:pt x="140" y="624"/>
                        </a:cubicBezTo>
                        <a:cubicBezTo>
                          <a:pt x="145" y="613"/>
                          <a:pt x="151" y="596"/>
                          <a:pt x="158" y="582"/>
                        </a:cubicBezTo>
                        <a:cubicBezTo>
                          <a:pt x="157" y="582"/>
                          <a:pt x="157" y="582"/>
                          <a:pt x="157" y="582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59" y="578"/>
                          <a:pt x="159" y="578"/>
                          <a:pt x="159" y="578"/>
                        </a:cubicBezTo>
                        <a:cubicBezTo>
                          <a:pt x="162" y="576"/>
                          <a:pt x="163" y="569"/>
                          <a:pt x="165" y="567"/>
                        </a:cubicBezTo>
                        <a:cubicBezTo>
                          <a:pt x="163" y="568"/>
                          <a:pt x="164" y="569"/>
                          <a:pt x="163" y="572"/>
                        </a:cubicBezTo>
                        <a:cubicBezTo>
                          <a:pt x="161" y="574"/>
                          <a:pt x="161" y="571"/>
                          <a:pt x="163" y="567"/>
                        </a:cubicBezTo>
                        <a:cubicBezTo>
                          <a:pt x="164" y="567"/>
                          <a:pt x="164" y="567"/>
                          <a:pt x="164" y="567"/>
                        </a:cubicBezTo>
                        <a:cubicBezTo>
                          <a:pt x="164" y="564"/>
                          <a:pt x="164" y="564"/>
                          <a:pt x="164" y="564"/>
                        </a:cubicBezTo>
                        <a:cubicBezTo>
                          <a:pt x="165" y="564"/>
                          <a:pt x="167" y="562"/>
                          <a:pt x="168" y="562"/>
                        </a:cubicBezTo>
                        <a:cubicBezTo>
                          <a:pt x="174" y="550"/>
                          <a:pt x="176" y="541"/>
                          <a:pt x="183" y="528"/>
                        </a:cubicBezTo>
                        <a:cubicBezTo>
                          <a:pt x="183" y="530"/>
                          <a:pt x="187" y="519"/>
                          <a:pt x="188" y="523"/>
                        </a:cubicBezTo>
                        <a:cubicBezTo>
                          <a:pt x="191" y="515"/>
                          <a:pt x="186" y="523"/>
                          <a:pt x="186" y="519"/>
                        </a:cubicBezTo>
                        <a:cubicBezTo>
                          <a:pt x="188" y="517"/>
                          <a:pt x="188" y="515"/>
                          <a:pt x="189" y="515"/>
                        </a:cubicBezTo>
                        <a:cubicBezTo>
                          <a:pt x="189" y="516"/>
                          <a:pt x="191" y="513"/>
                          <a:pt x="190" y="515"/>
                        </a:cubicBezTo>
                        <a:cubicBezTo>
                          <a:pt x="193" y="510"/>
                          <a:pt x="193" y="510"/>
                          <a:pt x="193" y="510"/>
                        </a:cubicBezTo>
                        <a:cubicBezTo>
                          <a:pt x="193" y="510"/>
                          <a:pt x="193" y="511"/>
                          <a:pt x="193" y="512"/>
                        </a:cubicBezTo>
                        <a:cubicBezTo>
                          <a:pt x="197" y="501"/>
                          <a:pt x="203" y="494"/>
                          <a:pt x="207" y="485"/>
                        </a:cubicBezTo>
                        <a:cubicBezTo>
                          <a:pt x="207" y="484"/>
                          <a:pt x="205" y="488"/>
                          <a:pt x="205" y="487"/>
                        </a:cubicBezTo>
                        <a:cubicBezTo>
                          <a:pt x="209" y="478"/>
                          <a:pt x="211" y="480"/>
                          <a:pt x="215" y="471"/>
                        </a:cubicBezTo>
                        <a:cubicBezTo>
                          <a:pt x="214" y="473"/>
                          <a:pt x="214" y="473"/>
                          <a:pt x="214" y="473"/>
                        </a:cubicBezTo>
                        <a:cubicBezTo>
                          <a:pt x="215" y="470"/>
                          <a:pt x="215" y="469"/>
                          <a:pt x="219" y="465"/>
                        </a:cubicBezTo>
                        <a:cubicBezTo>
                          <a:pt x="220" y="465"/>
                          <a:pt x="217" y="469"/>
                          <a:pt x="216" y="471"/>
                        </a:cubicBezTo>
                        <a:cubicBezTo>
                          <a:pt x="218" y="468"/>
                          <a:pt x="223" y="461"/>
                          <a:pt x="220" y="462"/>
                        </a:cubicBezTo>
                        <a:cubicBezTo>
                          <a:pt x="222" y="459"/>
                          <a:pt x="224" y="458"/>
                          <a:pt x="225" y="456"/>
                        </a:cubicBezTo>
                        <a:cubicBezTo>
                          <a:pt x="225" y="456"/>
                          <a:pt x="223" y="459"/>
                          <a:pt x="223" y="457"/>
                        </a:cubicBezTo>
                        <a:cubicBezTo>
                          <a:pt x="227" y="452"/>
                          <a:pt x="231" y="444"/>
                          <a:pt x="235" y="439"/>
                        </a:cubicBezTo>
                        <a:cubicBezTo>
                          <a:pt x="235" y="439"/>
                          <a:pt x="236" y="439"/>
                          <a:pt x="236" y="439"/>
                        </a:cubicBezTo>
                        <a:cubicBezTo>
                          <a:pt x="238" y="434"/>
                          <a:pt x="239" y="436"/>
                          <a:pt x="243" y="429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Freeform 156">
                    <a:extLst>
                      <a:ext uri="{FF2B5EF4-FFF2-40B4-BE49-F238E27FC236}">
                        <a16:creationId xmlns:a16="http://schemas.microsoft.com/office/drawing/2014/main" id="{FE151F7B-5CB1-442D-B4B3-5FB4E966E8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26338" y="2025650"/>
                    <a:ext cx="7937" cy="793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" name="Freeform 157">
                    <a:extLst>
                      <a:ext uri="{FF2B5EF4-FFF2-40B4-BE49-F238E27FC236}">
                        <a16:creationId xmlns:a16="http://schemas.microsoft.com/office/drawing/2014/main" id="{3FF97128-3640-47E4-BABC-92EE2EC4E0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78688" y="2239963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Freeform 158">
                    <a:extLst>
                      <a:ext uri="{FF2B5EF4-FFF2-40B4-BE49-F238E27FC236}">
                        <a16:creationId xmlns:a16="http://schemas.microsoft.com/office/drawing/2014/main" id="{6DC3D3BF-F6BE-492C-8211-A630E015CF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21538" y="2297113"/>
                    <a:ext cx="7937" cy="4763"/>
                  </a:xfrm>
                  <a:custGeom>
                    <a:avLst/>
                    <a:gdLst/>
                    <a:ahLst/>
                    <a:cxnLst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3" y="0"/>
                          <a:pt x="1" y="1"/>
                          <a:pt x="0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" name="Freeform 159">
                    <a:extLst>
                      <a:ext uri="{FF2B5EF4-FFF2-40B4-BE49-F238E27FC236}">
                        <a16:creationId xmlns:a16="http://schemas.microsoft.com/office/drawing/2014/main" id="{33B4E151-4A13-47F1-87D5-8BA1CFCB95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85088" y="19161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" name="Freeform 160">
                    <a:extLst>
                      <a:ext uri="{FF2B5EF4-FFF2-40B4-BE49-F238E27FC236}">
                        <a16:creationId xmlns:a16="http://schemas.microsoft.com/office/drawing/2014/main" id="{90412943-A5FB-4901-9232-CAFD6A53D5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7675"/>
                    <a:ext cx="1587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" name="Freeform 161">
                    <a:extLst>
                      <a:ext uri="{FF2B5EF4-FFF2-40B4-BE49-F238E27FC236}">
                        <a16:creationId xmlns:a16="http://schemas.microsoft.com/office/drawing/2014/main" id="{23BF8579-34B0-4C9D-B26F-58BB1BE76C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2763" y="1720850"/>
                    <a:ext cx="6350" cy="1588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2" y="0"/>
                          <a:pt x="1" y="1"/>
                          <a:pt x="0" y="1"/>
                        </a:cubicBezTo>
                        <a:cubicBezTo>
                          <a:pt x="1" y="1"/>
                          <a:pt x="2" y="1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" name="Freeform 162">
                    <a:extLst>
                      <a:ext uri="{FF2B5EF4-FFF2-40B4-BE49-F238E27FC236}">
                        <a16:creationId xmlns:a16="http://schemas.microsoft.com/office/drawing/2014/main" id="{D6E9F4AB-43D5-4F65-B6EB-1FA45E320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77138" y="1984375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" name="Freeform 163">
                    <a:extLst>
                      <a:ext uri="{FF2B5EF4-FFF2-40B4-BE49-F238E27FC236}">
                        <a16:creationId xmlns:a16="http://schemas.microsoft.com/office/drawing/2014/main" id="{4BE3A665-9211-4975-BAC8-1AC8025516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20063" y="1725613"/>
                    <a:ext cx="7937" cy="31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" name="Freeform 164">
                    <a:extLst>
                      <a:ext uri="{FF2B5EF4-FFF2-40B4-BE49-F238E27FC236}">
                        <a16:creationId xmlns:a16="http://schemas.microsoft.com/office/drawing/2014/main" id="{F6BD275E-3923-4DC0-B06F-375DDBE1AE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7688" y="1716088"/>
                    <a:ext cx="9525" cy="158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4" h="1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1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" name="Freeform 165">
                    <a:extLst>
                      <a:ext uri="{FF2B5EF4-FFF2-40B4-BE49-F238E27FC236}">
                        <a16:creationId xmlns:a16="http://schemas.microsoft.com/office/drawing/2014/main" id="{4B7BC242-5E59-4348-B163-890C0ACB1E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50188" y="1822450"/>
                    <a:ext cx="4762" cy="476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0" y="2"/>
                          <a:pt x="1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" name="Freeform 166">
                    <a:extLst>
                      <a:ext uri="{FF2B5EF4-FFF2-40B4-BE49-F238E27FC236}">
                        <a16:creationId xmlns:a16="http://schemas.microsoft.com/office/drawing/2014/main" id="{991F7C1D-BFFB-4FA2-9E62-F2199E927C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94663" y="1738313"/>
                    <a:ext cx="3175" cy="1588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Freeform 167">
                    <a:extLst>
                      <a:ext uri="{FF2B5EF4-FFF2-40B4-BE49-F238E27FC236}">
                        <a16:creationId xmlns:a16="http://schemas.microsoft.com/office/drawing/2014/main" id="{B6C8610A-CCFC-4191-B3B4-6184C9A1AA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04200" y="1711325"/>
                    <a:ext cx="4762" cy="1588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Freeform 168">
                    <a:extLst>
                      <a:ext uri="{FF2B5EF4-FFF2-40B4-BE49-F238E27FC236}">
                        <a16:creationId xmlns:a16="http://schemas.microsoft.com/office/drawing/2014/main" id="{E5EAD6DA-D99E-4D96-B1ED-F07E78E003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56550" y="1779588"/>
                    <a:ext cx="1587" cy="4763"/>
                  </a:xfrm>
                  <a:custGeom>
                    <a:avLst/>
                    <a:gdLst/>
                    <a:ahLst/>
                    <a:cxnLst>
                      <a:cxn ang="0">
                        <a:pos x="1" y="2"/>
                      </a:cxn>
                      <a:cxn ang="0">
                        <a:pos x="1" y="0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1" h="2">
                        <a:moveTo>
                          <a:pt x="1" y="2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28" tIns="45714" rIns="91428" bIns="457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endParaRPr lang="en-US"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93" name="Group 607">
                <a:extLst>
                  <a:ext uri="{FF2B5EF4-FFF2-40B4-BE49-F238E27FC236}">
                    <a16:creationId xmlns:a16="http://schemas.microsoft.com/office/drawing/2014/main" id="{0185CA00-0E53-423F-B5A3-B6CCA9C6147A}"/>
                  </a:ext>
                </a:extLst>
              </p:cNvPr>
              <p:cNvGrpSpPr/>
              <p:nvPr/>
            </p:nvGrpSpPr>
            <p:grpSpPr>
              <a:xfrm rot="806963">
                <a:off x="2008129" y="1047000"/>
                <a:ext cx="1683483" cy="1691701"/>
                <a:chOff x="4391025" y="1189038"/>
                <a:chExt cx="1952625" cy="1962150"/>
              </a:xfrm>
            </p:grpSpPr>
            <p:sp>
              <p:nvSpPr>
                <p:cNvPr id="94" name="Freeform 6">
                  <a:extLst>
                    <a:ext uri="{FF2B5EF4-FFF2-40B4-BE49-F238E27FC236}">
                      <a16:creationId xmlns:a16="http://schemas.microsoft.com/office/drawing/2014/main" id="{BD95E9ED-57F6-4220-8950-E35CB822E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7">
                  <a:extLst>
                    <a:ext uri="{FF2B5EF4-FFF2-40B4-BE49-F238E27FC236}">
                      <a16:creationId xmlns:a16="http://schemas.microsoft.com/office/drawing/2014/main" id="{A29EF353-5BFF-41C2-B980-92F88958A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162" y="2362200"/>
                  <a:ext cx="342900" cy="342900"/>
                </a:xfrm>
                <a:custGeom>
                  <a:avLst/>
                  <a:gdLst/>
                  <a:ahLst/>
                  <a:cxnLst>
                    <a:cxn ang="0">
                      <a:pos x="0" y="54"/>
                    </a:cxn>
                    <a:cxn ang="0">
                      <a:pos x="164" y="216"/>
                    </a:cxn>
                    <a:cxn ang="0">
                      <a:pos x="216" y="163"/>
                    </a:cxn>
                    <a:cxn ang="0">
                      <a:pos x="52" y="0"/>
                    </a:cxn>
                    <a:cxn ang="0">
                      <a:pos x="0" y="54"/>
                    </a:cxn>
                  </a:cxnLst>
                  <a:rect l="0" t="0" r="r" b="b"/>
                  <a:pathLst>
                    <a:path w="216" h="216">
                      <a:moveTo>
                        <a:pt x="0" y="54"/>
                      </a:moveTo>
                      <a:lnTo>
                        <a:pt x="164" y="216"/>
                      </a:lnTo>
                      <a:lnTo>
                        <a:pt x="216" y="163"/>
                      </a:lnTo>
                      <a:lnTo>
                        <a:pt x="52" y="0"/>
                      </a:lnTo>
                      <a:lnTo>
                        <a:pt x="0" y="5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 8">
                  <a:extLst>
                    <a:ext uri="{FF2B5EF4-FFF2-40B4-BE49-F238E27FC236}">
                      <a16:creationId xmlns:a16="http://schemas.microsoft.com/office/drawing/2014/main" id="{7749EB85-589D-4F07-8047-9909FB322D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1025" y="1874838"/>
                  <a:ext cx="1284288" cy="1276350"/>
                </a:xfrm>
                <a:custGeom>
                  <a:avLst/>
                  <a:gdLst/>
                  <a:ahLst/>
                  <a:cxnLst>
                    <a:cxn ang="0">
                      <a:pos x="1114" y="270"/>
                    </a:cxn>
                    <a:cxn ang="0">
                      <a:pos x="140" y="268"/>
                    </a:cxn>
                    <a:cxn ang="0">
                      <a:pos x="0" y="479"/>
                    </a:cxn>
                    <a:cxn ang="0">
                      <a:pos x="766" y="624"/>
                    </a:cxn>
                    <a:cxn ang="0">
                      <a:pos x="922" y="1388"/>
                    </a:cxn>
                    <a:cxn ang="0">
                      <a:pos x="1130" y="1245"/>
                    </a:cxn>
                    <a:cxn ang="0">
                      <a:pos x="1114" y="270"/>
                    </a:cxn>
                  </a:cxnLst>
                  <a:rect l="0" t="0" r="r" b="b"/>
                  <a:pathLst>
                    <a:path w="1395" h="1388">
                      <a:moveTo>
                        <a:pt x="1114" y="270"/>
                      </a:moveTo>
                      <a:cubicBezTo>
                        <a:pt x="841" y="1"/>
                        <a:pt x="405" y="0"/>
                        <a:pt x="140" y="268"/>
                      </a:cubicBezTo>
                      <a:cubicBezTo>
                        <a:pt x="79" y="331"/>
                        <a:pt x="32" y="402"/>
                        <a:pt x="0" y="479"/>
                      </a:cubicBezTo>
                      <a:cubicBezTo>
                        <a:pt x="251" y="369"/>
                        <a:pt x="556" y="417"/>
                        <a:pt x="766" y="624"/>
                      </a:cubicBezTo>
                      <a:cubicBezTo>
                        <a:pt x="976" y="831"/>
                        <a:pt x="1028" y="1136"/>
                        <a:pt x="922" y="1388"/>
                      </a:cubicBezTo>
                      <a:cubicBezTo>
                        <a:pt x="998" y="1355"/>
                        <a:pt x="1069" y="1307"/>
                        <a:pt x="1130" y="1245"/>
                      </a:cubicBezTo>
                      <a:cubicBezTo>
                        <a:pt x="1395" y="976"/>
                        <a:pt x="1388" y="540"/>
                        <a:pt x="1114" y="270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 10">
                  <a:extLst>
                    <a:ext uri="{FF2B5EF4-FFF2-40B4-BE49-F238E27FC236}">
                      <a16:creationId xmlns:a16="http://schemas.microsoft.com/office/drawing/2014/main" id="{73FFB75B-FDA3-4B75-8466-4A7CEE8C4A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575" y="1189038"/>
                  <a:ext cx="1489075" cy="1501775"/>
                </a:xfrm>
                <a:custGeom>
                  <a:avLst/>
                  <a:gdLst/>
                  <a:ahLst/>
                  <a:cxnLst>
                    <a:cxn ang="0">
                      <a:pos x="462" y="557"/>
                    </a:cxn>
                    <a:cxn ang="0">
                      <a:pos x="0" y="1288"/>
                    </a:cxn>
                    <a:cxn ang="0">
                      <a:pos x="201" y="1433"/>
                    </a:cxn>
                    <a:cxn ang="0">
                      <a:pos x="349" y="1632"/>
                    </a:cxn>
                    <a:cxn ang="0">
                      <a:pos x="1073" y="1160"/>
                    </a:cxn>
                    <a:cxn ang="0">
                      <a:pos x="1589" y="24"/>
                    </a:cxn>
                    <a:cxn ang="0">
                      <a:pos x="462" y="557"/>
                    </a:cxn>
                  </a:cxnLst>
                  <a:rect l="0" t="0" r="r" b="b"/>
                  <a:pathLst>
                    <a:path w="1618" h="1632">
                      <a:moveTo>
                        <a:pt x="462" y="557"/>
                      </a:moveTo>
                      <a:cubicBezTo>
                        <a:pt x="236" y="786"/>
                        <a:pt x="78" y="1044"/>
                        <a:pt x="0" y="1288"/>
                      </a:cubicBezTo>
                      <a:cubicBezTo>
                        <a:pt x="72" y="1325"/>
                        <a:pt x="140" y="1373"/>
                        <a:pt x="201" y="1433"/>
                      </a:cubicBezTo>
                      <a:cubicBezTo>
                        <a:pt x="262" y="1493"/>
                        <a:pt x="311" y="1560"/>
                        <a:pt x="349" y="1632"/>
                      </a:cubicBezTo>
                      <a:cubicBezTo>
                        <a:pt x="591" y="1550"/>
                        <a:pt x="847" y="1389"/>
                        <a:pt x="1073" y="1160"/>
                      </a:cubicBezTo>
                      <a:cubicBezTo>
                        <a:pt x="1432" y="796"/>
                        <a:pt x="1618" y="358"/>
                        <a:pt x="1589" y="24"/>
                      </a:cubicBezTo>
                      <a:cubicBezTo>
                        <a:pt x="1255" y="0"/>
                        <a:pt x="820" y="193"/>
                        <a:pt x="462" y="557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 11">
                  <a:extLst>
                    <a:ext uri="{FF2B5EF4-FFF2-40B4-BE49-F238E27FC236}">
                      <a16:creationId xmlns:a16="http://schemas.microsoft.com/office/drawing/2014/main" id="{2B3EA24B-9AC7-4A10-A183-0D4A49F569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9200" y="1208088"/>
                  <a:ext cx="1314450" cy="1482725"/>
                </a:xfrm>
                <a:custGeom>
                  <a:avLst/>
                  <a:gdLst/>
                  <a:ahLst/>
                  <a:cxnLst>
                    <a:cxn ang="0">
                      <a:pos x="1399" y="2"/>
                    </a:cxn>
                    <a:cxn ang="0">
                      <a:pos x="0" y="1401"/>
                    </a:cxn>
                    <a:cxn ang="0">
                      <a:pos x="11" y="1411"/>
                    </a:cxn>
                    <a:cxn ang="0">
                      <a:pos x="159" y="1610"/>
                    </a:cxn>
                    <a:cxn ang="0">
                      <a:pos x="883" y="1138"/>
                    </a:cxn>
                    <a:cxn ang="0">
                      <a:pos x="1399" y="2"/>
                    </a:cxn>
                  </a:cxnLst>
                  <a:rect l="0" t="0" r="r" b="b"/>
                  <a:pathLst>
                    <a:path w="1428" h="1610">
                      <a:moveTo>
                        <a:pt x="1399" y="2"/>
                      </a:moveTo>
                      <a:cubicBezTo>
                        <a:pt x="1361" y="0"/>
                        <a:pt x="0" y="1401"/>
                        <a:pt x="0" y="1401"/>
                      </a:cubicBezTo>
                      <a:cubicBezTo>
                        <a:pt x="4" y="1405"/>
                        <a:pt x="7" y="1408"/>
                        <a:pt x="11" y="1411"/>
                      </a:cubicBezTo>
                      <a:cubicBezTo>
                        <a:pt x="72" y="1471"/>
                        <a:pt x="121" y="1538"/>
                        <a:pt x="159" y="1610"/>
                      </a:cubicBezTo>
                      <a:cubicBezTo>
                        <a:pt x="401" y="1528"/>
                        <a:pt x="657" y="1367"/>
                        <a:pt x="883" y="1138"/>
                      </a:cubicBezTo>
                      <a:cubicBezTo>
                        <a:pt x="1242" y="774"/>
                        <a:pt x="1428" y="336"/>
                        <a:pt x="1399" y="2"/>
                      </a:cubicBezTo>
                    </a:path>
                  </a:pathLst>
                </a:custGeom>
                <a:solidFill>
                  <a:srgbClr val="CFCFC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 12">
                  <a:extLst>
                    <a:ext uri="{FF2B5EF4-FFF2-40B4-BE49-F238E27FC236}">
                      <a16:creationId xmlns:a16="http://schemas.microsoft.com/office/drawing/2014/main" id="{104EF815-1A92-46B7-A3A5-2D1E151A3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887" y="2097088"/>
                  <a:ext cx="630238" cy="638175"/>
                </a:xfrm>
                <a:custGeom>
                  <a:avLst/>
                  <a:gdLst/>
                  <a:ahLst/>
                  <a:cxnLst>
                    <a:cxn ang="0">
                      <a:pos x="276" y="282"/>
                    </a:cxn>
                    <a:cxn ang="0">
                      <a:pos x="0" y="694"/>
                    </a:cxn>
                    <a:cxn ang="0">
                      <a:pos x="407" y="411"/>
                    </a:cxn>
                    <a:cxn ang="0">
                      <a:pos x="684" y="0"/>
                    </a:cxn>
                    <a:cxn ang="0">
                      <a:pos x="276" y="282"/>
                    </a:cxn>
                  </a:cxnLst>
                  <a:rect l="0" t="0" r="r" b="b"/>
                  <a:pathLst>
                    <a:path w="684" h="694">
                      <a:moveTo>
                        <a:pt x="276" y="282"/>
                      </a:moveTo>
                      <a:cubicBezTo>
                        <a:pt x="127" y="433"/>
                        <a:pt x="24" y="591"/>
                        <a:pt x="0" y="694"/>
                      </a:cubicBezTo>
                      <a:cubicBezTo>
                        <a:pt x="102" y="668"/>
                        <a:pt x="258" y="563"/>
                        <a:pt x="407" y="411"/>
                      </a:cubicBezTo>
                      <a:cubicBezTo>
                        <a:pt x="556" y="260"/>
                        <a:pt x="659" y="103"/>
                        <a:pt x="684" y="0"/>
                      </a:cubicBezTo>
                      <a:cubicBezTo>
                        <a:pt x="581" y="26"/>
                        <a:pt x="425" y="131"/>
                        <a:pt x="276" y="28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 23">
                  <a:extLst>
                    <a:ext uri="{FF2B5EF4-FFF2-40B4-BE49-F238E27FC236}">
                      <a16:creationId xmlns:a16="http://schemas.microsoft.com/office/drawing/2014/main" id="{A78475FD-365E-4AAF-A1B5-F97C382D2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7225" y="1328738"/>
                  <a:ext cx="468313" cy="468313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2" y="28"/>
                    </a:cxn>
                    <a:cxn ang="0">
                      <a:pos x="479" y="509"/>
                    </a:cxn>
                    <a:cxn ang="0">
                      <a:pos x="509" y="446"/>
                    </a:cxn>
                    <a:cxn ang="0">
                      <a:pos x="57" y="0"/>
                    </a:cxn>
                  </a:cxnLst>
                  <a:rect l="0" t="0" r="r" b="b"/>
                  <a:pathLst>
                    <a:path w="509" h="509">
                      <a:moveTo>
                        <a:pt x="57" y="0"/>
                      </a:moveTo>
                      <a:cubicBezTo>
                        <a:pt x="24" y="15"/>
                        <a:pt x="2" y="28"/>
                        <a:pt x="2" y="28"/>
                      </a:cubicBezTo>
                      <a:cubicBezTo>
                        <a:pt x="0" y="28"/>
                        <a:pt x="288" y="254"/>
                        <a:pt x="479" y="509"/>
                      </a:cubicBezTo>
                      <a:cubicBezTo>
                        <a:pt x="479" y="509"/>
                        <a:pt x="503" y="462"/>
                        <a:pt x="509" y="446"/>
                      </a:cubicBezTo>
                      <a:cubicBezTo>
                        <a:pt x="505" y="287"/>
                        <a:pt x="274" y="7"/>
                        <a:pt x="57" y="0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 31">
                  <a:extLst>
                    <a:ext uri="{FF2B5EF4-FFF2-40B4-BE49-F238E27FC236}">
                      <a16:creationId xmlns:a16="http://schemas.microsoft.com/office/drawing/2014/main" id="{AA5582DF-EC50-44AB-805F-FCB3CCF486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19200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Oval 32">
                  <a:extLst>
                    <a:ext uri="{FF2B5EF4-FFF2-40B4-BE49-F238E27FC236}">
                      <a16:creationId xmlns:a16="http://schemas.microsoft.com/office/drawing/2014/main" id="{B8AD3A41-430E-4774-94AB-495CF946A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Freeform 33">
                  <a:extLst>
                    <a:ext uri="{FF2B5EF4-FFF2-40B4-BE49-F238E27FC236}">
                      <a16:creationId xmlns:a16="http://schemas.microsoft.com/office/drawing/2014/main" id="{85D0A9DB-9AD0-43D1-8B49-820A608DC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Oval 34">
                  <a:extLst>
                    <a:ext uri="{FF2B5EF4-FFF2-40B4-BE49-F238E27FC236}">
                      <a16:creationId xmlns:a16="http://schemas.microsoft.com/office/drawing/2014/main" id="{D09C3D58-ACAE-482A-84EB-1ABF40623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prstGeom prst="ellipse">
                  <a:avLst/>
                </a:pr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Freeform 35">
                  <a:extLst>
                    <a:ext uri="{FF2B5EF4-FFF2-40B4-BE49-F238E27FC236}">
                      <a16:creationId xmlns:a16="http://schemas.microsoft.com/office/drawing/2014/main" id="{65D54D43-D200-41E4-92CE-7031FA4E67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0788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Freeform 36">
                  <a:extLst>
                    <a:ext uri="{FF2B5EF4-FFF2-40B4-BE49-F238E27FC236}">
                      <a16:creationId xmlns:a16="http://schemas.microsoft.com/office/drawing/2014/main" id="{8487C1F6-FEF6-4AD1-96D4-CADF6FB14A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8250" y="122237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 37">
                  <a:extLst>
                    <a:ext uri="{FF2B5EF4-FFF2-40B4-BE49-F238E27FC236}">
                      <a16:creationId xmlns:a16="http://schemas.microsoft.com/office/drawing/2014/main" id="{F4F9B420-3340-4DC6-8CF6-F24ED901A67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6662" y="1222375"/>
                  <a:ext cx="4763" cy="1158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3" y="62"/>
                    </a:cxn>
                    <a:cxn ang="0">
                      <a:pos x="0" y="126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126">
                      <a:moveTo>
                        <a:pt x="1" y="0"/>
                      </a:moveTo>
                      <a:cubicBezTo>
                        <a:pt x="2" y="20"/>
                        <a:pt x="3" y="41"/>
                        <a:pt x="3" y="62"/>
                      </a:cubicBezTo>
                      <a:cubicBezTo>
                        <a:pt x="3" y="83"/>
                        <a:pt x="2" y="104"/>
                        <a:pt x="0" y="126"/>
                      </a:cubicBezTo>
                      <a:cubicBezTo>
                        <a:pt x="4" y="83"/>
                        <a:pt x="4" y="41"/>
                        <a:pt x="1" y="0"/>
                      </a:cubicBezTo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 38">
                  <a:extLst>
                    <a:ext uri="{FF2B5EF4-FFF2-40B4-BE49-F238E27FC236}">
                      <a16:creationId xmlns:a16="http://schemas.microsoft.com/office/drawing/2014/main" id="{E9B71CB6-483B-44CB-8FF1-0AB36F65D0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211263"/>
                  <a:ext cx="3175" cy="6826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74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" h="74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3" y="25"/>
                        <a:pt x="4" y="49"/>
                        <a:pt x="4" y="74"/>
                      </a:cubicBezTo>
                      <a:cubicBezTo>
                        <a:pt x="4" y="53"/>
                        <a:pt x="3" y="3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7"/>
                        <a:pt x="1" y="4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B7352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Freeform 40">
                  <a:extLst>
                    <a:ext uri="{FF2B5EF4-FFF2-40B4-BE49-F238E27FC236}">
                      <a16:creationId xmlns:a16="http://schemas.microsoft.com/office/drawing/2014/main" id="{4E7BCAB6-2862-4BED-8798-98D4ECA74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6662" y="1338263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2F2F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41">
                  <a:extLst>
                    <a:ext uri="{FF2B5EF4-FFF2-40B4-BE49-F238E27FC236}">
                      <a16:creationId xmlns:a16="http://schemas.microsoft.com/office/drawing/2014/main" id="{654F761A-0A96-417F-8F51-B44E41E26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5250" y="1797050"/>
                  <a:ext cx="1001713" cy="893763"/>
                </a:xfrm>
                <a:custGeom>
                  <a:avLst/>
                  <a:gdLst/>
                  <a:ahLst/>
                  <a:cxnLst>
                    <a:cxn ang="0">
                      <a:pos x="72" y="943"/>
                    </a:cxn>
                    <a:cxn ang="0">
                      <a:pos x="0" y="970"/>
                    </a:cxn>
                    <a:cxn ang="0">
                      <a:pos x="0" y="970"/>
                    </a:cxn>
                    <a:cxn ang="0">
                      <a:pos x="72" y="943"/>
                    </a:cxn>
                    <a:cxn ang="0">
                      <a:pos x="72" y="943"/>
                    </a:cxn>
                    <a:cxn ang="0">
                      <a:pos x="1088" y="0"/>
                    </a:cxn>
                    <a:cxn ang="0">
                      <a:pos x="724" y="498"/>
                    </a:cxn>
                    <a:cxn ang="0">
                      <a:pos x="1088" y="0"/>
                    </a:cxn>
                    <a:cxn ang="0">
                      <a:pos x="1088" y="0"/>
                    </a:cxn>
                  </a:cxnLst>
                  <a:rect l="0" t="0" r="r" b="b"/>
                  <a:pathLst>
                    <a:path w="1088" h="970">
                      <a:moveTo>
                        <a:pt x="72" y="943"/>
                      </a:moveTo>
                      <a:cubicBezTo>
                        <a:pt x="48" y="953"/>
                        <a:pt x="24" y="962"/>
                        <a:pt x="0" y="970"/>
                      </a:cubicBezTo>
                      <a:cubicBezTo>
                        <a:pt x="0" y="970"/>
                        <a:pt x="0" y="970"/>
                        <a:pt x="0" y="970"/>
                      </a:cubicBezTo>
                      <a:cubicBezTo>
                        <a:pt x="24" y="962"/>
                        <a:pt x="48" y="953"/>
                        <a:pt x="72" y="943"/>
                      </a:cubicBezTo>
                      <a:cubicBezTo>
                        <a:pt x="72" y="943"/>
                        <a:pt x="72" y="943"/>
                        <a:pt x="72" y="943"/>
                      </a:cubicBezTo>
                      <a:moveTo>
                        <a:pt x="1088" y="0"/>
                      </a:moveTo>
                      <a:cubicBezTo>
                        <a:pt x="1001" y="170"/>
                        <a:pt x="879" y="341"/>
                        <a:pt x="724" y="498"/>
                      </a:cubicBezTo>
                      <a:cubicBezTo>
                        <a:pt x="879" y="341"/>
                        <a:pt x="1001" y="170"/>
                        <a:pt x="1088" y="0"/>
                      </a:cubicBezTo>
                      <a:cubicBezTo>
                        <a:pt x="1088" y="0"/>
                        <a:pt x="1088" y="0"/>
                        <a:pt x="1088" y="0"/>
                      </a:cubicBezTo>
                    </a:path>
                  </a:pathLst>
                </a:custGeom>
                <a:solidFill>
                  <a:srgbClr val="C6C6C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 42">
                  <a:extLst>
                    <a:ext uri="{FF2B5EF4-FFF2-40B4-BE49-F238E27FC236}">
                      <a16:creationId xmlns:a16="http://schemas.microsoft.com/office/drawing/2014/main" id="{DFC09FD6-C2C4-4E59-875D-A2FFCF77C9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1925" y="2493963"/>
                  <a:ext cx="317500" cy="171450"/>
                </a:xfrm>
                <a:custGeom>
                  <a:avLst/>
                  <a:gdLst/>
                  <a:ahLst/>
                  <a:cxnLst>
                    <a:cxn ang="0">
                      <a:pos x="344" y="0"/>
                    </a:cxn>
                    <a:cxn ang="0">
                      <a:pos x="0" y="186"/>
                    </a:cxn>
                    <a:cxn ang="0">
                      <a:pos x="0" y="186"/>
                    </a:cxn>
                    <a:cxn ang="0">
                      <a:pos x="344" y="0"/>
                    </a:cxn>
                  </a:cxnLst>
                  <a:rect l="0" t="0" r="r" b="b"/>
                  <a:pathLst>
                    <a:path w="344" h="186">
                      <a:moveTo>
                        <a:pt x="344" y="0"/>
                      </a:moveTo>
                      <a:cubicBezTo>
                        <a:pt x="230" y="79"/>
                        <a:pt x="114" y="141"/>
                        <a:pt x="0" y="186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114" y="141"/>
                        <a:pt x="230" y="79"/>
                        <a:pt x="344" y="0"/>
                      </a:cubicBezTo>
                    </a:path>
                  </a:pathLst>
                </a:custGeom>
                <a:solidFill>
                  <a:srgbClr val="26456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 14">
                  <a:extLst>
                    <a:ext uri="{FF2B5EF4-FFF2-40B4-BE49-F238E27FC236}">
                      <a16:creationId xmlns:a16="http://schemas.microsoft.com/office/drawing/2014/main" id="{075BCCDC-EC7C-44EE-B97C-4639C5E54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8023" y="1203327"/>
                  <a:ext cx="541338" cy="539750"/>
                </a:xfrm>
                <a:custGeom>
                  <a:avLst/>
                  <a:gdLst/>
                  <a:ahLst/>
                  <a:cxnLst>
                    <a:cxn ang="0">
                      <a:pos x="0" y="142"/>
                    </a:cxn>
                    <a:cxn ang="0">
                      <a:pos x="233" y="357"/>
                    </a:cxn>
                    <a:cxn ang="0">
                      <a:pos x="452" y="587"/>
                    </a:cxn>
                    <a:cxn ang="0">
                      <a:pos x="573" y="12"/>
                    </a:cxn>
                    <a:cxn ang="0">
                      <a:pos x="0" y="142"/>
                    </a:cxn>
                  </a:cxnLst>
                  <a:rect l="0" t="0" r="r" b="b"/>
                  <a:pathLst>
                    <a:path w="588" h="587">
                      <a:moveTo>
                        <a:pt x="0" y="142"/>
                      </a:moveTo>
                      <a:cubicBezTo>
                        <a:pt x="79" y="210"/>
                        <a:pt x="157" y="281"/>
                        <a:pt x="233" y="357"/>
                      </a:cubicBezTo>
                      <a:cubicBezTo>
                        <a:pt x="310" y="433"/>
                        <a:pt x="383" y="510"/>
                        <a:pt x="452" y="587"/>
                      </a:cubicBezTo>
                      <a:cubicBezTo>
                        <a:pt x="546" y="384"/>
                        <a:pt x="588" y="184"/>
                        <a:pt x="573" y="12"/>
                      </a:cubicBezTo>
                      <a:cubicBezTo>
                        <a:pt x="401" y="0"/>
                        <a:pt x="202" y="45"/>
                        <a:pt x="0" y="142"/>
                      </a:cubicBezTo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28" tIns="45714" rIns="91428" bIns="45714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9" name="Text Placeholder 3">
              <a:extLst>
                <a:ext uri="{FF2B5EF4-FFF2-40B4-BE49-F238E27FC236}">
                  <a16:creationId xmlns:a16="http://schemas.microsoft.com/office/drawing/2014/main" id="{D395DE0C-875F-4C7D-93C5-5BA55FF9A065}"/>
                </a:ext>
              </a:extLst>
            </p:cNvPr>
            <p:cNvSpPr txBox="1">
              <a:spLocks/>
            </p:cNvSpPr>
            <p:nvPr/>
          </p:nvSpPr>
          <p:spPr>
            <a:xfrm>
              <a:off x="4328924" y="4063239"/>
              <a:ext cx="461725" cy="332442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309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15%</a:t>
              </a:r>
            </a:p>
          </p:txBody>
        </p:sp>
        <p:sp>
          <p:nvSpPr>
            <p:cNvPr id="90" name="Text Placeholder 3">
              <a:extLst>
                <a:ext uri="{FF2B5EF4-FFF2-40B4-BE49-F238E27FC236}">
                  <a16:creationId xmlns:a16="http://schemas.microsoft.com/office/drawing/2014/main" id="{8FD71CA5-B76A-4BCB-987B-40B69D547658}"/>
                </a:ext>
              </a:extLst>
            </p:cNvPr>
            <p:cNvSpPr txBox="1">
              <a:spLocks/>
            </p:cNvSpPr>
            <p:nvPr/>
          </p:nvSpPr>
          <p:spPr>
            <a:xfrm>
              <a:off x="7388527" y="3960911"/>
              <a:ext cx="513028" cy="369380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309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45%</a:t>
              </a:r>
            </a:p>
          </p:txBody>
        </p:sp>
        <p:sp>
          <p:nvSpPr>
            <p:cNvPr id="91" name="Text Placeholder 3">
              <a:extLst>
                <a:ext uri="{FF2B5EF4-FFF2-40B4-BE49-F238E27FC236}">
                  <a16:creationId xmlns:a16="http://schemas.microsoft.com/office/drawing/2014/main" id="{12CB368D-1B43-45FF-97A0-68FFD53A82E6}"/>
                </a:ext>
              </a:extLst>
            </p:cNvPr>
            <p:cNvSpPr txBox="1">
              <a:spLocks/>
            </p:cNvSpPr>
            <p:nvPr/>
          </p:nvSpPr>
          <p:spPr>
            <a:xfrm>
              <a:off x="5516676" y="3583203"/>
              <a:ext cx="923450" cy="664884"/>
            </a:xfrm>
            <a:prstGeom prst="rect">
              <a:avLst/>
            </a:prstGeom>
          </p:spPr>
          <p:txBody>
            <a:bodyPr wrap="none" lIns="0" tIns="0" rIns="0" bIns="0" anchor="b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914309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85%</a:t>
              </a:r>
            </a:p>
          </p:txBody>
        </p:sp>
      </p:grpSp>
      <p:grpSp>
        <p:nvGrpSpPr>
          <p:cNvPr id="527" name="组合 526">
            <a:extLst>
              <a:ext uri="{FF2B5EF4-FFF2-40B4-BE49-F238E27FC236}">
                <a16:creationId xmlns:a16="http://schemas.microsoft.com/office/drawing/2014/main" id="{C6D4BAD3-857C-4AA5-A1F0-D478737E8B93}"/>
              </a:ext>
            </a:extLst>
          </p:cNvPr>
          <p:cNvGrpSpPr/>
          <p:nvPr/>
        </p:nvGrpSpPr>
        <p:grpSpPr>
          <a:xfrm>
            <a:off x="4138789" y="5088330"/>
            <a:ext cx="4043362" cy="3035470"/>
            <a:chOff x="1088298" y="4213143"/>
            <a:chExt cx="4043889" cy="3035866"/>
          </a:xfrm>
        </p:grpSpPr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5A2840A3-68E2-42A0-B6E3-0985B82E9830}"/>
                </a:ext>
              </a:extLst>
            </p:cNvPr>
            <p:cNvSpPr/>
            <p:nvPr/>
          </p:nvSpPr>
          <p:spPr>
            <a:xfrm>
              <a:off x="1088298" y="4594795"/>
              <a:ext cx="4043889" cy="265421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对同一个需求，有两个团队进行测试，保证了质量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敏捷团队提交的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bug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对开发不进行考核，交付团队提交的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bug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进行考核；加强了敏捷团队团队凝聚力和故障解决积极性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3.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独立出交付团队，能够积极响应客户问题，增加了客户满意度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4.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交付团队是敏捷测试团队成员的后背，降低了人员变动给项目带来的风险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B007F6F0-F58B-4B4A-8198-3E1E300427AD}"/>
                </a:ext>
              </a:extLst>
            </p:cNvPr>
            <p:cNvSpPr/>
            <p:nvPr/>
          </p:nvSpPr>
          <p:spPr>
            <a:xfrm>
              <a:off x="1135694" y="4213143"/>
              <a:ext cx="2241974" cy="3961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好处</a:t>
              </a:r>
            </a:p>
          </p:txBody>
        </p:sp>
      </p:grpSp>
      <p:grpSp>
        <p:nvGrpSpPr>
          <p:cNvPr id="530" name="组合 529">
            <a:extLst>
              <a:ext uri="{FF2B5EF4-FFF2-40B4-BE49-F238E27FC236}">
                <a16:creationId xmlns:a16="http://schemas.microsoft.com/office/drawing/2014/main" id="{F380BED0-BE03-4D9A-8B3E-74E04D3809C4}"/>
              </a:ext>
            </a:extLst>
          </p:cNvPr>
          <p:cNvGrpSpPr/>
          <p:nvPr/>
        </p:nvGrpSpPr>
        <p:grpSpPr>
          <a:xfrm>
            <a:off x="8745158" y="3093860"/>
            <a:ext cx="2633354" cy="1249532"/>
            <a:chOff x="1088298" y="4213143"/>
            <a:chExt cx="2633697" cy="1249695"/>
          </a:xfrm>
        </p:grpSpPr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7EF12B4F-344C-4E1F-BF2C-0315967CCABF}"/>
                </a:ext>
              </a:extLst>
            </p:cNvPr>
            <p:cNvSpPr/>
            <p:nvPr/>
          </p:nvSpPr>
          <p:spPr>
            <a:xfrm>
              <a:off x="1088298" y="4594795"/>
              <a:ext cx="2633697" cy="86804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交付测试团队负责对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master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进行测试，提交的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bug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需要对敏捷测试团队进行考核</a:t>
              </a:r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00C84F19-92EC-4BC9-87DA-284B688F5369}"/>
                </a:ext>
              </a:extLst>
            </p:cNvPr>
            <p:cNvSpPr/>
            <p:nvPr/>
          </p:nvSpPr>
          <p:spPr>
            <a:xfrm>
              <a:off x="1088299" y="4213143"/>
              <a:ext cx="2241974" cy="3961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交付测试团队</a:t>
              </a:r>
            </a:p>
          </p:txBody>
        </p:sp>
      </p:grpSp>
      <p:grpSp>
        <p:nvGrpSpPr>
          <p:cNvPr id="533" name="组合 532">
            <a:extLst>
              <a:ext uri="{FF2B5EF4-FFF2-40B4-BE49-F238E27FC236}">
                <a16:creationId xmlns:a16="http://schemas.microsoft.com/office/drawing/2014/main" id="{67C30896-B60A-48F0-A293-B9556A4D0F73}"/>
              </a:ext>
            </a:extLst>
          </p:cNvPr>
          <p:cNvGrpSpPr/>
          <p:nvPr/>
        </p:nvGrpSpPr>
        <p:grpSpPr>
          <a:xfrm>
            <a:off x="813489" y="2128563"/>
            <a:ext cx="2875950" cy="1508064"/>
            <a:chOff x="548738" y="4213143"/>
            <a:chExt cx="2876325" cy="1508260"/>
          </a:xfrm>
        </p:grpSpPr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2D31FEFF-FEF2-4FC2-AA92-DD1F5FD2E339}"/>
                </a:ext>
              </a:extLst>
            </p:cNvPr>
            <p:cNvSpPr/>
            <p:nvPr/>
          </p:nvSpPr>
          <p:spPr>
            <a:xfrm>
              <a:off x="548738" y="4594795"/>
              <a:ext cx="2876325" cy="112660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敏捷测试团队建议由一个内部员工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+N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个外包员工进行；发现的故障提集成测试故障，故障不对开发进行考核</a:t>
              </a:r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9659CBB4-AD6F-495B-8386-1C6F45C21526}"/>
                </a:ext>
              </a:extLst>
            </p:cNvPr>
            <p:cNvSpPr/>
            <p:nvPr/>
          </p:nvSpPr>
          <p:spPr>
            <a:xfrm>
              <a:off x="1183089" y="4213143"/>
              <a:ext cx="2241974" cy="3961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敏捷测试团队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测试分层性价比分析</a:t>
            </a:r>
            <a:endParaRPr lang="zh-CN" altLang="en-US" dirty="0"/>
          </a:p>
        </p:txBody>
      </p:sp>
      <p:sp>
        <p:nvSpPr>
          <p:cNvPr id="536" name="矩形 535">
            <a:extLst>
              <a:ext uri="{FF2B5EF4-FFF2-40B4-BE49-F238E27FC236}">
                <a16:creationId xmlns:a16="http://schemas.microsoft.com/office/drawing/2014/main" id="{1CB36768-AE2F-46C1-A97B-D44D0D151ED9}"/>
              </a:ext>
            </a:extLst>
          </p:cNvPr>
          <p:cNvSpPr/>
          <p:nvPr/>
        </p:nvSpPr>
        <p:spPr>
          <a:xfrm>
            <a:off x="8673898" y="5020891"/>
            <a:ext cx="2241682" cy="223445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坏处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自动化和用例执行了两遍，增加了人均工作量和人力成本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2.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给管理增加了难度，交叉区域不好划分；考核指标不够归一化，没有统一标准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5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5AE0ED4C-DD53-4C6A-985B-C8D0624CE22F}"/>
              </a:ext>
            </a:extLst>
          </p:cNvPr>
          <p:cNvGrpSpPr/>
          <p:nvPr/>
        </p:nvGrpSpPr>
        <p:grpSpPr>
          <a:xfrm>
            <a:off x="1236800" y="1734507"/>
            <a:ext cx="4338569" cy="3918484"/>
            <a:chOff x="1375866" y="1734286"/>
            <a:chExt cx="4339134" cy="3918994"/>
          </a:xfrm>
        </p:grpSpPr>
        <p:grpSp>
          <p:nvGrpSpPr>
            <p:cNvPr id="73" name="Group 3">
              <a:extLst>
                <a:ext uri="{FF2B5EF4-FFF2-40B4-BE49-F238E27FC236}">
                  <a16:creationId xmlns:a16="http://schemas.microsoft.com/office/drawing/2014/main" id="{F9EAAA3A-DFA3-462D-B918-A758D89324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5866" y="1734286"/>
              <a:ext cx="4339134" cy="3918994"/>
              <a:chOff x="2117725" y="293687"/>
              <a:chExt cx="5951538" cy="5375276"/>
            </a:xfrm>
          </p:grpSpPr>
          <p:grpSp>
            <p:nvGrpSpPr>
              <p:cNvPr id="109" name="Group 4">
                <a:extLst>
                  <a:ext uri="{FF2B5EF4-FFF2-40B4-BE49-F238E27FC236}">
                    <a16:creationId xmlns:a16="http://schemas.microsoft.com/office/drawing/2014/main" id="{4954579D-AF16-4F30-83AE-4EBD6074E1F6}"/>
                  </a:ext>
                </a:extLst>
              </p:cNvPr>
              <p:cNvGrpSpPr/>
              <p:nvPr/>
            </p:nvGrpSpPr>
            <p:grpSpPr>
              <a:xfrm>
                <a:off x="2117725" y="469900"/>
                <a:ext cx="5951538" cy="5199063"/>
                <a:chOff x="2117725" y="469900"/>
                <a:chExt cx="5951538" cy="5199063"/>
              </a:xfrm>
            </p:grpSpPr>
            <p:sp>
              <p:nvSpPr>
                <p:cNvPr id="111" name="Freeform: Shape 6">
                  <a:extLst>
                    <a:ext uri="{FF2B5EF4-FFF2-40B4-BE49-F238E27FC236}">
                      <a16:creationId xmlns:a16="http://schemas.microsoft.com/office/drawing/2014/main" id="{9E883C98-2ED5-4E2F-A00E-8573E56D0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9725" y="2713037"/>
                  <a:ext cx="3898900" cy="2946400"/>
                </a:xfrm>
                <a:custGeom>
                  <a:avLst/>
                  <a:gdLst>
                    <a:gd name="T0" fmla="*/ 1045 w 1839"/>
                    <a:gd name="T1" fmla="*/ 1390 h 1390"/>
                    <a:gd name="T2" fmla="*/ 942 w 1839"/>
                    <a:gd name="T3" fmla="*/ 1385 h 1390"/>
                    <a:gd name="T4" fmla="*/ 575 w 1839"/>
                    <a:gd name="T5" fmla="*/ 1190 h 1390"/>
                    <a:gd name="T6" fmla="*/ 420 w 1839"/>
                    <a:gd name="T7" fmla="*/ 878 h 1390"/>
                    <a:gd name="T8" fmla="*/ 321 w 1839"/>
                    <a:gd name="T9" fmla="*/ 689 h 1390"/>
                    <a:gd name="T10" fmla="*/ 218 w 1839"/>
                    <a:gd name="T11" fmla="*/ 673 h 1390"/>
                    <a:gd name="T12" fmla="*/ 106 w 1839"/>
                    <a:gd name="T13" fmla="*/ 786 h 1390"/>
                    <a:gd name="T14" fmla="*/ 38 w 1839"/>
                    <a:gd name="T15" fmla="*/ 813 h 1390"/>
                    <a:gd name="T16" fmla="*/ 11 w 1839"/>
                    <a:gd name="T17" fmla="*/ 744 h 1390"/>
                    <a:gd name="T18" fmla="*/ 185 w 1839"/>
                    <a:gd name="T19" fmla="*/ 574 h 1390"/>
                    <a:gd name="T20" fmla="*/ 373 w 1839"/>
                    <a:gd name="T21" fmla="*/ 599 h 1390"/>
                    <a:gd name="T22" fmla="*/ 518 w 1839"/>
                    <a:gd name="T23" fmla="*/ 842 h 1390"/>
                    <a:gd name="T24" fmla="*/ 657 w 1839"/>
                    <a:gd name="T25" fmla="*/ 1126 h 1390"/>
                    <a:gd name="T26" fmla="*/ 951 w 1839"/>
                    <a:gd name="T27" fmla="*/ 1281 h 1390"/>
                    <a:gd name="T28" fmla="*/ 1462 w 1839"/>
                    <a:gd name="T29" fmla="*/ 1147 h 1390"/>
                    <a:gd name="T30" fmla="*/ 1682 w 1839"/>
                    <a:gd name="T31" fmla="*/ 774 h 1390"/>
                    <a:gd name="T32" fmla="*/ 1732 w 1839"/>
                    <a:gd name="T33" fmla="*/ 459 h 1390"/>
                    <a:gd name="T34" fmla="*/ 1732 w 1839"/>
                    <a:gd name="T35" fmla="*/ 457 h 1390"/>
                    <a:gd name="T36" fmla="*/ 1717 w 1839"/>
                    <a:gd name="T37" fmla="*/ 254 h 1390"/>
                    <a:gd name="T38" fmla="*/ 1651 w 1839"/>
                    <a:gd name="T39" fmla="*/ 105 h 1390"/>
                    <a:gd name="T40" fmla="*/ 1629 w 1839"/>
                    <a:gd name="T41" fmla="*/ 35 h 1390"/>
                    <a:gd name="T42" fmla="*/ 1700 w 1839"/>
                    <a:gd name="T43" fmla="*/ 14 h 1390"/>
                    <a:gd name="T44" fmla="*/ 1819 w 1839"/>
                    <a:gd name="T45" fmla="*/ 235 h 1390"/>
                    <a:gd name="T46" fmla="*/ 1836 w 1839"/>
                    <a:gd name="T47" fmla="*/ 464 h 1390"/>
                    <a:gd name="T48" fmla="*/ 1836 w 1839"/>
                    <a:gd name="T49" fmla="*/ 466 h 1390"/>
                    <a:gd name="T50" fmla="*/ 1782 w 1839"/>
                    <a:gd name="T51" fmla="*/ 802 h 1390"/>
                    <a:gd name="T52" fmla="*/ 1530 w 1839"/>
                    <a:gd name="T53" fmla="*/ 1226 h 1390"/>
                    <a:gd name="T54" fmla="*/ 1045 w 1839"/>
                    <a:gd name="T55" fmla="*/ 1390 h 1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39" h="1390">
                      <a:moveTo>
                        <a:pt x="1045" y="1390"/>
                      </a:moveTo>
                      <a:cubicBezTo>
                        <a:pt x="1011" y="1390"/>
                        <a:pt x="977" y="1388"/>
                        <a:pt x="942" y="1385"/>
                      </a:cubicBezTo>
                      <a:cubicBezTo>
                        <a:pt x="787" y="1371"/>
                        <a:pt x="667" y="1307"/>
                        <a:pt x="575" y="1190"/>
                      </a:cubicBezTo>
                      <a:cubicBezTo>
                        <a:pt x="499" y="1093"/>
                        <a:pt x="457" y="979"/>
                        <a:pt x="420" y="878"/>
                      </a:cubicBezTo>
                      <a:cubicBezTo>
                        <a:pt x="388" y="792"/>
                        <a:pt x="358" y="710"/>
                        <a:pt x="321" y="689"/>
                      </a:cubicBezTo>
                      <a:cubicBezTo>
                        <a:pt x="284" y="668"/>
                        <a:pt x="250" y="663"/>
                        <a:pt x="218" y="673"/>
                      </a:cubicBezTo>
                      <a:cubicBezTo>
                        <a:pt x="148" y="696"/>
                        <a:pt x="107" y="785"/>
                        <a:pt x="106" y="786"/>
                      </a:cubicBezTo>
                      <a:cubicBezTo>
                        <a:pt x="95" y="813"/>
                        <a:pt x="64" y="824"/>
                        <a:pt x="38" y="813"/>
                      </a:cubicBezTo>
                      <a:cubicBezTo>
                        <a:pt x="12" y="801"/>
                        <a:pt x="0" y="770"/>
                        <a:pt x="11" y="744"/>
                      </a:cubicBezTo>
                      <a:cubicBezTo>
                        <a:pt x="14" y="739"/>
                        <a:pt x="71" y="612"/>
                        <a:pt x="185" y="574"/>
                      </a:cubicBezTo>
                      <a:cubicBezTo>
                        <a:pt x="246" y="554"/>
                        <a:pt x="309" y="563"/>
                        <a:pt x="373" y="599"/>
                      </a:cubicBezTo>
                      <a:cubicBezTo>
                        <a:pt x="443" y="639"/>
                        <a:pt x="477" y="733"/>
                        <a:pt x="518" y="842"/>
                      </a:cubicBezTo>
                      <a:cubicBezTo>
                        <a:pt x="552" y="936"/>
                        <a:pt x="591" y="1042"/>
                        <a:pt x="657" y="1126"/>
                      </a:cubicBezTo>
                      <a:cubicBezTo>
                        <a:pt x="730" y="1219"/>
                        <a:pt x="826" y="1270"/>
                        <a:pt x="951" y="1281"/>
                      </a:cubicBezTo>
                      <a:cubicBezTo>
                        <a:pt x="1163" y="1301"/>
                        <a:pt x="1335" y="1255"/>
                        <a:pt x="1462" y="1147"/>
                      </a:cubicBezTo>
                      <a:cubicBezTo>
                        <a:pt x="1563" y="1061"/>
                        <a:pt x="1637" y="936"/>
                        <a:pt x="1682" y="774"/>
                      </a:cubicBezTo>
                      <a:cubicBezTo>
                        <a:pt x="1720" y="640"/>
                        <a:pt x="1728" y="518"/>
                        <a:pt x="1732" y="459"/>
                      </a:cubicBezTo>
                      <a:cubicBezTo>
                        <a:pt x="1732" y="457"/>
                        <a:pt x="1732" y="457"/>
                        <a:pt x="1732" y="457"/>
                      </a:cubicBezTo>
                      <a:cubicBezTo>
                        <a:pt x="1735" y="412"/>
                        <a:pt x="1731" y="330"/>
                        <a:pt x="1717" y="254"/>
                      </a:cubicBezTo>
                      <a:cubicBezTo>
                        <a:pt x="1699" y="161"/>
                        <a:pt x="1671" y="116"/>
                        <a:pt x="1651" y="105"/>
                      </a:cubicBezTo>
                      <a:cubicBezTo>
                        <a:pt x="1625" y="92"/>
                        <a:pt x="1616" y="60"/>
                        <a:pt x="1629" y="35"/>
                      </a:cubicBezTo>
                      <a:cubicBezTo>
                        <a:pt x="1643" y="10"/>
                        <a:pt x="1674" y="0"/>
                        <a:pt x="1700" y="14"/>
                      </a:cubicBezTo>
                      <a:cubicBezTo>
                        <a:pt x="1756" y="44"/>
                        <a:pt x="1796" y="118"/>
                        <a:pt x="1819" y="235"/>
                      </a:cubicBezTo>
                      <a:cubicBezTo>
                        <a:pt x="1835" y="320"/>
                        <a:pt x="1839" y="411"/>
                        <a:pt x="1836" y="464"/>
                      </a:cubicBezTo>
                      <a:cubicBezTo>
                        <a:pt x="1836" y="466"/>
                        <a:pt x="1836" y="466"/>
                        <a:pt x="1836" y="466"/>
                      </a:cubicBezTo>
                      <a:cubicBezTo>
                        <a:pt x="1831" y="528"/>
                        <a:pt x="1823" y="658"/>
                        <a:pt x="1782" y="802"/>
                      </a:cubicBezTo>
                      <a:cubicBezTo>
                        <a:pt x="1731" y="984"/>
                        <a:pt x="1646" y="1127"/>
                        <a:pt x="1530" y="1226"/>
                      </a:cubicBezTo>
                      <a:cubicBezTo>
                        <a:pt x="1403" y="1335"/>
                        <a:pt x="1240" y="1390"/>
                        <a:pt x="1045" y="139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: Shape 7">
                  <a:extLst>
                    <a:ext uri="{FF2B5EF4-FFF2-40B4-BE49-F238E27FC236}">
                      <a16:creationId xmlns:a16="http://schemas.microsoft.com/office/drawing/2014/main" id="{0F5DDE90-56E0-48B7-8B5C-65EB8EDB0D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500" y="3622675"/>
                  <a:ext cx="2792413" cy="1089025"/>
                </a:xfrm>
                <a:custGeom>
                  <a:avLst/>
                  <a:gdLst>
                    <a:gd name="T0" fmla="*/ 988 w 1318"/>
                    <a:gd name="T1" fmla="*/ 514 h 514"/>
                    <a:gd name="T2" fmla="*/ 793 w 1318"/>
                    <a:gd name="T3" fmla="*/ 476 h 514"/>
                    <a:gd name="T4" fmla="*/ 611 w 1318"/>
                    <a:gd name="T5" fmla="*/ 347 h 514"/>
                    <a:gd name="T6" fmla="*/ 86 w 1318"/>
                    <a:gd name="T7" fmla="*/ 151 h 514"/>
                    <a:gd name="T8" fmla="*/ 14 w 1318"/>
                    <a:gd name="T9" fmla="*/ 133 h 514"/>
                    <a:gd name="T10" fmla="*/ 33 w 1318"/>
                    <a:gd name="T11" fmla="*/ 62 h 514"/>
                    <a:gd name="T12" fmla="*/ 390 w 1318"/>
                    <a:gd name="T13" fmla="*/ 63 h 514"/>
                    <a:gd name="T14" fmla="*/ 678 w 1318"/>
                    <a:gd name="T15" fmla="*/ 267 h 514"/>
                    <a:gd name="T16" fmla="*/ 829 w 1318"/>
                    <a:gd name="T17" fmla="*/ 378 h 514"/>
                    <a:gd name="T18" fmla="*/ 1167 w 1318"/>
                    <a:gd name="T19" fmla="*/ 344 h 514"/>
                    <a:gd name="T20" fmla="*/ 1200 w 1318"/>
                    <a:gd name="T21" fmla="*/ 274 h 514"/>
                    <a:gd name="T22" fmla="*/ 1229 w 1318"/>
                    <a:gd name="T23" fmla="*/ 206 h 514"/>
                    <a:gd name="T24" fmla="*/ 1297 w 1318"/>
                    <a:gd name="T25" fmla="*/ 235 h 514"/>
                    <a:gd name="T26" fmla="*/ 1241 w 1318"/>
                    <a:gd name="T27" fmla="*/ 416 h 514"/>
                    <a:gd name="T28" fmla="*/ 1064 w 1318"/>
                    <a:gd name="T29" fmla="*/ 507 h 514"/>
                    <a:gd name="T30" fmla="*/ 988 w 1318"/>
                    <a:gd name="T31" fmla="*/ 514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8" h="514">
                      <a:moveTo>
                        <a:pt x="988" y="514"/>
                      </a:moveTo>
                      <a:cubicBezTo>
                        <a:pt x="927" y="514"/>
                        <a:pt x="862" y="501"/>
                        <a:pt x="793" y="476"/>
                      </a:cubicBezTo>
                      <a:cubicBezTo>
                        <a:pt x="742" y="457"/>
                        <a:pt x="684" y="409"/>
                        <a:pt x="611" y="347"/>
                      </a:cubicBezTo>
                      <a:cubicBezTo>
                        <a:pt x="454" y="214"/>
                        <a:pt x="258" y="49"/>
                        <a:pt x="86" y="151"/>
                      </a:cubicBezTo>
                      <a:cubicBezTo>
                        <a:pt x="61" y="166"/>
                        <a:pt x="29" y="158"/>
                        <a:pt x="14" y="133"/>
                      </a:cubicBezTo>
                      <a:cubicBezTo>
                        <a:pt x="0" y="108"/>
                        <a:pt x="8" y="77"/>
                        <a:pt x="33" y="62"/>
                      </a:cubicBezTo>
                      <a:cubicBezTo>
                        <a:pt x="138" y="0"/>
                        <a:pt x="258" y="0"/>
                        <a:pt x="390" y="63"/>
                      </a:cubicBezTo>
                      <a:cubicBezTo>
                        <a:pt x="496" y="114"/>
                        <a:pt x="597" y="199"/>
                        <a:pt x="678" y="267"/>
                      </a:cubicBezTo>
                      <a:cubicBezTo>
                        <a:pt x="738" y="318"/>
                        <a:pt x="795" y="366"/>
                        <a:pt x="829" y="378"/>
                      </a:cubicBezTo>
                      <a:cubicBezTo>
                        <a:pt x="1037" y="455"/>
                        <a:pt x="1140" y="371"/>
                        <a:pt x="1167" y="344"/>
                      </a:cubicBezTo>
                      <a:cubicBezTo>
                        <a:pt x="1197" y="312"/>
                        <a:pt x="1204" y="283"/>
                        <a:pt x="1200" y="274"/>
                      </a:cubicBezTo>
                      <a:cubicBezTo>
                        <a:pt x="1189" y="247"/>
                        <a:pt x="1202" y="217"/>
                        <a:pt x="1229" y="206"/>
                      </a:cubicBezTo>
                      <a:cubicBezTo>
                        <a:pt x="1256" y="196"/>
                        <a:pt x="1286" y="209"/>
                        <a:pt x="1297" y="235"/>
                      </a:cubicBezTo>
                      <a:cubicBezTo>
                        <a:pt x="1318" y="289"/>
                        <a:pt x="1296" y="360"/>
                        <a:pt x="1241" y="416"/>
                      </a:cubicBezTo>
                      <a:cubicBezTo>
                        <a:pt x="1210" y="449"/>
                        <a:pt x="1154" y="491"/>
                        <a:pt x="1064" y="507"/>
                      </a:cubicBezTo>
                      <a:cubicBezTo>
                        <a:pt x="1040" y="511"/>
                        <a:pt x="1014" y="514"/>
                        <a:pt x="988" y="5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: Shape 8">
                  <a:extLst>
                    <a:ext uri="{FF2B5EF4-FFF2-40B4-BE49-F238E27FC236}">
                      <a16:creationId xmlns:a16="http://schemas.microsoft.com/office/drawing/2014/main" id="{DD50039C-D418-42EC-839F-01FA6D9CF4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3675" y="1208087"/>
                  <a:ext cx="3565525" cy="2568575"/>
                </a:xfrm>
                <a:custGeom>
                  <a:avLst/>
                  <a:gdLst>
                    <a:gd name="T0" fmla="*/ 58 w 1682"/>
                    <a:gd name="T1" fmla="*/ 1212 h 1212"/>
                    <a:gd name="T2" fmla="*/ 42 w 1682"/>
                    <a:gd name="T3" fmla="*/ 1209 h 1212"/>
                    <a:gd name="T4" fmla="*/ 9 w 1682"/>
                    <a:gd name="T5" fmla="*/ 1143 h 1212"/>
                    <a:gd name="T6" fmla="*/ 583 w 1682"/>
                    <a:gd name="T7" fmla="*/ 903 h 1212"/>
                    <a:gd name="T8" fmla="*/ 1080 w 1682"/>
                    <a:gd name="T9" fmla="*/ 734 h 1212"/>
                    <a:gd name="T10" fmla="*/ 1052 w 1682"/>
                    <a:gd name="T11" fmla="*/ 626 h 1212"/>
                    <a:gd name="T12" fmla="*/ 809 w 1682"/>
                    <a:gd name="T13" fmla="*/ 478 h 1212"/>
                    <a:gd name="T14" fmla="*/ 573 w 1682"/>
                    <a:gd name="T15" fmla="*/ 314 h 1212"/>
                    <a:gd name="T16" fmla="*/ 573 w 1682"/>
                    <a:gd name="T17" fmla="*/ 186 h 1212"/>
                    <a:gd name="T18" fmla="*/ 740 w 1682"/>
                    <a:gd name="T19" fmla="*/ 62 h 1212"/>
                    <a:gd name="T20" fmla="*/ 1173 w 1682"/>
                    <a:gd name="T21" fmla="*/ 9 h 1212"/>
                    <a:gd name="T22" fmla="*/ 1647 w 1682"/>
                    <a:gd name="T23" fmla="*/ 65 h 1212"/>
                    <a:gd name="T24" fmla="*/ 1669 w 1682"/>
                    <a:gd name="T25" fmla="*/ 135 h 1212"/>
                    <a:gd name="T26" fmla="*/ 1598 w 1682"/>
                    <a:gd name="T27" fmla="*/ 157 h 1212"/>
                    <a:gd name="T28" fmla="*/ 1176 w 1682"/>
                    <a:gd name="T29" fmla="*/ 113 h 1212"/>
                    <a:gd name="T30" fmla="*/ 775 w 1682"/>
                    <a:gd name="T31" fmla="*/ 160 h 1212"/>
                    <a:gd name="T32" fmla="*/ 668 w 1682"/>
                    <a:gd name="T33" fmla="*/ 230 h 1212"/>
                    <a:gd name="T34" fmla="*/ 670 w 1682"/>
                    <a:gd name="T35" fmla="*/ 277 h 1212"/>
                    <a:gd name="T36" fmla="*/ 843 w 1682"/>
                    <a:gd name="T37" fmla="*/ 380 h 1212"/>
                    <a:gd name="T38" fmla="*/ 1139 w 1682"/>
                    <a:gd name="T39" fmla="*/ 568 h 1212"/>
                    <a:gd name="T40" fmla="*/ 1176 w 1682"/>
                    <a:gd name="T41" fmla="*/ 775 h 1212"/>
                    <a:gd name="T42" fmla="*/ 601 w 1682"/>
                    <a:gd name="T43" fmla="*/ 1006 h 1212"/>
                    <a:gd name="T44" fmla="*/ 263 w 1682"/>
                    <a:gd name="T45" fmla="*/ 1078 h 1212"/>
                    <a:gd name="T46" fmla="*/ 108 w 1682"/>
                    <a:gd name="T47" fmla="*/ 1176 h 1212"/>
                    <a:gd name="T48" fmla="*/ 58 w 1682"/>
                    <a:gd name="T49" fmla="*/ 1212 h 1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82" h="1212">
                      <a:moveTo>
                        <a:pt x="58" y="1212"/>
                      </a:moveTo>
                      <a:cubicBezTo>
                        <a:pt x="53" y="1212"/>
                        <a:pt x="47" y="1211"/>
                        <a:pt x="42" y="1209"/>
                      </a:cubicBezTo>
                      <a:cubicBezTo>
                        <a:pt x="15" y="1200"/>
                        <a:pt x="0" y="1170"/>
                        <a:pt x="9" y="1143"/>
                      </a:cubicBezTo>
                      <a:cubicBezTo>
                        <a:pt x="59" y="994"/>
                        <a:pt x="313" y="950"/>
                        <a:pt x="583" y="903"/>
                      </a:cubicBezTo>
                      <a:cubicBezTo>
                        <a:pt x="787" y="868"/>
                        <a:pt x="1042" y="823"/>
                        <a:pt x="1080" y="734"/>
                      </a:cubicBezTo>
                      <a:cubicBezTo>
                        <a:pt x="1092" y="708"/>
                        <a:pt x="1082" y="671"/>
                        <a:pt x="1052" y="626"/>
                      </a:cubicBezTo>
                      <a:cubicBezTo>
                        <a:pt x="998" y="543"/>
                        <a:pt x="902" y="510"/>
                        <a:pt x="809" y="478"/>
                      </a:cubicBezTo>
                      <a:cubicBezTo>
                        <a:pt x="711" y="445"/>
                        <a:pt x="610" y="410"/>
                        <a:pt x="573" y="314"/>
                      </a:cubicBezTo>
                      <a:cubicBezTo>
                        <a:pt x="556" y="269"/>
                        <a:pt x="556" y="225"/>
                        <a:pt x="573" y="186"/>
                      </a:cubicBezTo>
                      <a:cubicBezTo>
                        <a:pt x="605" y="117"/>
                        <a:pt x="684" y="82"/>
                        <a:pt x="740" y="62"/>
                      </a:cubicBezTo>
                      <a:cubicBezTo>
                        <a:pt x="811" y="37"/>
                        <a:pt x="993" y="14"/>
                        <a:pt x="1173" y="9"/>
                      </a:cubicBezTo>
                      <a:cubicBezTo>
                        <a:pt x="1461" y="0"/>
                        <a:pt x="1590" y="34"/>
                        <a:pt x="1647" y="65"/>
                      </a:cubicBezTo>
                      <a:cubicBezTo>
                        <a:pt x="1673" y="78"/>
                        <a:pt x="1682" y="110"/>
                        <a:pt x="1669" y="135"/>
                      </a:cubicBezTo>
                      <a:cubicBezTo>
                        <a:pt x="1655" y="161"/>
                        <a:pt x="1624" y="170"/>
                        <a:pt x="1598" y="157"/>
                      </a:cubicBezTo>
                      <a:cubicBezTo>
                        <a:pt x="1535" y="123"/>
                        <a:pt x="1377" y="107"/>
                        <a:pt x="1176" y="113"/>
                      </a:cubicBezTo>
                      <a:cubicBezTo>
                        <a:pt x="992" y="118"/>
                        <a:pt x="827" y="141"/>
                        <a:pt x="775" y="160"/>
                      </a:cubicBezTo>
                      <a:cubicBezTo>
                        <a:pt x="715" y="181"/>
                        <a:pt x="680" y="204"/>
                        <a:pt x="668" y="230"/>
                      </a:cubicBezTo>
                      <a:cubicBezTo>
                        <a:pt x="664" y="238"/>
                        <a:pt x="660" y="252"/>
                        <a:pt x="670" y="277"/>
                      </a:cubicBezTo>
                      <a:cubicBezTo>
                        <a:pt x="690" y="327"/>
                        <a:pt x="761" y="352"/>
                        <a:pt x="843" y="380"/>
                      </a:cubicBezTo>
                      <a:cubicBezTo>
                        <a:pt x="947" y="416"/>
                        <a:pt x="1065" y="457"/>
                        <a:pt x="1139" y="568"/>
                      </a:cubicBezTo>
                      <a:cubicBezTo>
                        <a:pt x="1190" y="645"/>
                        <a:pt x="1202" y="715"/>
                        <a:pt x="1176" y="775"/>
                      </a:cubicBezTo>
                      <a:cubicBezTo>
                        <a:pt x="1115" y="916"/>
                        <a:pt x="865" y="960"/>
                        <a:pt x="601" y="1006"/>
                      </a:cubicBezTo>
                      <a:cubicBezTo>
                        <a:pt x="481" y="1026"/>
                        <a:pt x="357" y="1048"/>
                        <a:pt x="263" y="1078"/>
                      </a:cubicBezTo>
                      <a:cubicBezTo>
                        <a:pt x="200" y="1098"/>
                        <a:pt x="123" y="1131"/>
                        <a:pt x="108" y="1176"/>
                      </a:cubicBezTo>
                      <a:cubicBezTo>
                        <a:pt x="100" y="1198"/>
                        <a:pt x="80" y="1212"/>
                        <a:pt x="58" y="12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Freeform: Shape 9">
                  <a:extLst>
                    <a:ext uri="{FF2B5EF4-FFF2-40B4-BE49-F238E27FC236}">
                      <a16:creationId xmlns:a16="http://schemas.microsoft.com/office/drawing/2014/main" id="{2BC2957D-637E-482C-80FF-482F8FDB6A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3488" y="712787"/>
                  <a:ext cx="1571625" cy="2428875"/>
                </a:xfrm>
                <a:custGeom>
                  <a:avLst/>
                  <a:gdLst>
                    <a:gd name="T0" fmla="*/ 406 w 742"/>
                    <a:gd name="T1" fmla="*/ 1146 h 1146"/>
                    <a:gd name="T2" fmla="*/ 355 w 742"/>
                    <a:gd name="T3" fmla="*/ 1099 h 1146"/>
                    <a:gd name="T4" fmla="*/ 387 w 742"/>
                    <a:gd name="T5" fmla="*/ 1045 h 1146"/>
                    <a:gd name="T6" fmla="*/ 366 w 742"/>
                    <a:gd name="T7" fmla="*/ 853 h 1146"/>
                    <a:gd name="T8" fmla="*/ 247 w 742"/>
                    <a:gd name="T9" fmla="*/ 732 h 1146"/>
                    <a:gd name="T10" fmla="*/ 152 w 742"/>
                    <a:gd name="T11" fmla="*/ 650 h 1146"/>
                    <a:gd name="T12" fmla="*/ 136 w 742"/>
                    <a:gd name="T13" fmla="*/ 132 h 1146"/>
                    <a:gd name="T14" fmla="*/ 442 w 742"/>
                    <a:gd name="T15" fmla="*/ 2 h 1146"/>
                    <a:gd name="T16" fmla="*/ 709 w 742"/>
                    <a:gd name="T17" fmla="*/ 65 h 1146"/>
                    <a:gd name="T18" fmla="*/ 727 w 742"/>
                    <a:gd name="T19" fmla="*/ 137 h 1146"/>
                    <a:gd name="T20" fmla="*/ 655 w 742"/>
                    <a:gd name="T21" fmla="*/ 154 h 1146"/>
                    <a:gd name="T22" fmla="*/ 444 w 742"/>
                    <a:gd name="T23" fmla="*/ 106 h 1146"/>
                    <a:gd name="T24" fmla="*/ 214 w 742"/>
                    <a:gd name="T25" fmla="*/ 201 h 1146"/>
                    <a:gd name="T26" fmla="*/ 228 w 742"/>
                    <a:gd name="T27" fmla="*/ 579 h 1146"/>
                    <a:gd name="T28" fmla="*/ 310 w 742"/>
                    <a:gd name="T29" fmla="*/ 650 h 1146"/>
                    <a:gd name="T30" fmla="*/ 459 w 742"/>
                    <a:gd name="T31" fmla="*/ 806 h 1146"/>
                    <a:gd name="T32" fmla="*/ 477 w 742"/>
                    <a:gd name="T33" fmla="*/ 1099 h 1146"/>
                    <a:gd name="T34" fmla="*/ 412 w 742"/>
                    <a:gd name="T35" fmla="*/ 1145 h 1146"/>
                    <a:gd name="T36" fmla="*/ 406 w 742"/>
                    <a:gd name="T37" fmla="*/ 1146 h 1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42" h="1146">
                      <a:moveTo>
                        <a:pt x="406" y="1146"/>
                      </a:moveTo>
                      <a:cubicBezTo>
                        <a:pt x="380" y="1146"/>
                        <a:pt x="358" y="1126"/>
                        <a:pt x="355" y="1099"/>
                      </a:cubicBezTo>
                      <a:cubicBezTo>
                        <a:pt x="352" y="1076"/>
                        <a:pt x="366" y="1054"/>
                        <a:pt x="387" y="1045"/>
                      </a:cubicBezTo>
                      <a:cubicBezTo>
                        <a:pt x="399" y="1014"/>
                        <a:pt x="393" y="906"/>
                        <a:pt x="366" y="853"/>
                      </a:cubicBezTo>
                      <a:cubicBezTo>
                        <a:pt x="342" y="805"/>
                        <a:pt x="296" y="770"/>
                        <a:pt x="247" y="732"/>
                      </a:cubicBezTo>
                      <a:cubicBezTo>
                        <a:pt x="214" y="707"/>
                        <a:pt x="181" y="681"/>
                        <a:pt x="152" y="650"/>
                      </a:cubicBezTo>
                      <a:cubicBezTo>
                        <a:pt x="35" y="525"/>
                        <a:pt x="0" y="287"/>
                        <a:pt x="136" y="132"/>
                      </a:cubicBezTo>
                      <a:cubicBezTo>
                        <a:pt x="228" y="28"/>
                        <a:pt x="353" y="4"/>
                        <a:pt x="442" y="2"/>
                      </a:cubicBezTo>
                      <a:cubicBezTo>
                        <a:pt x="539" y="0"/>
                        <a:pt x="641" y="24"/>
                        <a:pt x="709" y="65"/>
                      </a:cubicBezTo>
                      <a:cubicBezTo>
                        <a:pt x="734" y="80"/>
                        <a:pt x="742" y="112"/>
                        <a:pt x="727" y="137"/>
                      </a:cubicBezTo>
                      <a:cubicBezTo>
                        <a:pt x="712" y="161"/>
                        <a:pt x="680" y="169"/>
                        <a:pt x="655" y="154"/>
                      </a:cubicBezTo>
                      <a:cubicBezTo>
                        <a:pt x="614" y="129"/>
                        <a:pt x="532" y="104"/>
                        <a:pt x="444" y="106"/>
                      </a:cubicBezTo>
                      <a:cubicBezTo>
                        <a:pt x="376" y="107"/>
                        <a:pt x="281" y="125"/>
                        <a:pt x="214" y="201"/>
                      </a:cubicBezTo>
                      <a:cubicBezTo>
                        <a:pt x="136" y="290"/>
                        <a:pt x="123" y="467"/>
                        <a:pt x="228" y="579"/>
                      </a:cubicBezTo>
                      <a:cubicBezTo>
                        <a:pt x="251" y="604"/>
                        <a:pt x="280" y="626"/>
                        <a:pt x="310" y="650"/>
                      </a:cubicBezTo>
                      <a:cubicBezTo>
                        <a:pt x="366" y="693"/>
                        <a:pt x="424" y="737"/>
                        <a:pt x="459" y="806"/>
                      </a:cubicBezTo>
                      <a:cubicBezTo>
                        <a:pt x="492" y="872"/>
                        <a:pt x="515" y="1027"/>
                        <a:pt x="477" y="1099"/>
                      </a:cubicBezTo>
                      <a:cubicBezTo>
                        <a:pt x="457" y="1135"/>
                        <a:pt x="428" y="1143"/>
                        <a:pt x="412" y="1145"/>
                      </a:cubicBezTo>
                      <a:cubicBezTo>
                        <a:pt x="410" y="1145"/>
                        <a:pt x="408" y="1146"/>
                        <a:pt x="406" y="11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Freeform: Shape 10">
                  <a:extLst>
                    <a:ext uri="{FF2B5EF4-FFF2-40B4-BE49-F238E27FC236}">
                      <a16:creationId xmlns:a16="http://schemas.microsoft.com/office/drawing/2014/main" id="{8257EBA7-2C57-4E8A-A80E-55E230F7D2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5" y="898525"/>
                  <a:ext cx="2271713" cy="2473325"/>
                </a:xfrm>
                <a:custGeom>
                  <a:avLst/>
                  <a:gdLst>
                    <a:gd name="T0" fmla="*/ 60 w 1072"/>
                    <a:gd name="T1" fmla="*/ 1167 h 1167"/>
                    <a:gd name="T2" fmla="*/ 36 w 1072"/>
                    <a:gd name="T3" fmla="*/ 1161 h 1167"/>
                    <a:gd name="T4" fmla="*/ 13 w 1072"/>
                    <a:gd name="T5" fmla="*/ 1091 h 1167"/>
                    <a:gd name="T6" fmla="*/ 28 w 1072"/>
                    <a:gd name="T7" fmla="*/ 1062 h 1167"/>
                    <a:gd name="T8" fmla="*/ 336 w 1072"/>
                    <a:gd name="T9" fmla="*/ 551 h 1167"/>
                    <a:gd name="T10" fmla="*/ 994 w 1072"/>
                    <a:gd name="T11" fmla="*/ 10 h 1167"/>
                    <a:gd name="T12" fmla="*/ 1062 w 1072"/>
                    <a:gd name="T13" fmla="*/ 40 h 1167"/>
                    <a:gd name="T14" fmla="*/ 1032 w 1072"/>
                    <a:gd name="T15" fmla="*/ 107 h 1167"/>
                    <a:gd name="T16" fmla="*/ 417 w 1072"/>
                    <a:gd name="T17" fmla="*/ 615 h 1167"/>
                    <a:gd name="T18" fmla="*/ 121 w 1072"/>
                    <a:gd name="T19" fmla="*/ 1109 h 1167"/>
                    <a:gd name="T20" fmla="*/ 106 w 1072"/>
                    <a:gd name="T21" fmla="*/ 1138 h 1167"/>
                    <a:gd name="T22" fmla="*/ 60 w 1072"/>
                    <a:gd name="T23" fmla="*/ 1167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2" h="1167">
                      <a:moveTo>
                        <a:pt x="60" y="1167"/>
                      </a:moveTo>
                      <a:cubicBezTo>
                        <a:pt x="52" y="1167"/>
                        <a:pt x="44" y="1165"/>
                        <a:pt x="36" y="1161"/>
                      </a:cubicBezTo>
                      <a:cubicBezTo>
                        <a:pt x="11" y="1148"/>
                        <a:pt x="0" y="1117"/>
                        <a:pt x="13" y="1091"/>
                      </a:cubicBezTo>
                      <a:cubicBezTo>
                        <a:pt x="18" y="1082"/>
                        <a:pt x="22" y="1073"/>
                        <a:pt x="28" y="1062"/>
                      </a:cubicBezTo>
                      <a:cubicBezTo>
                        <a:pt x="85" y="948"/>
                        <a:pt x="191" y="734"/>
                        <a:pt x="336" y="551"/>
                      </a:cubicBezTo>
                      <a:cubicBezTo>
                        <a:pt x="629" y="178"/>
                        <a:pt x="894" y="48"/>
                        <a:pt x="994" y="10"/>
                      </a:cubicBezTo>
                      <a:cubicBezTo>
                        <a:pt x="1021" y="0"/>
                        <a:pt x="1051" y="13"/>
                        <a:pt x="1062" y="40"/>
                      </a:cubicBezTo>
                      <a:cubicBezTo>
                        <a:pt x="1072" y="67"/>
                        <a:pt x="1058" y="97"/>
                        <a:pt x="1032" y="107"/>
                      </a:cubicBezTo>
                      <a:cubicBezTo>
                        <a:pt x="940" y="142"/>
                        <a:pt x="695" y="263"/>
                        <a:pt x="417" y="615"/>
                      </a:cubicBezTo>
                      <a:cubicBezTo>
                        <a:pt x="280" y="790"/>
                        <a:pt x="176" y="997"/>
                        <a:pt x="121" y="1109"/>
                      </a:cubicBezTo>
                      <a:cubicBezTo>
                        <a:pt x="115" y="1119"/>
                        <a:pt x="111" y="1129"/>
                        <a:pt x="106" y="1138"/>
                      </a:cubicBezTo>
                      <a:cubicBezTo>
                        <a:pt x="97" y="1156"/>
                        <a:pt x="79" y="1167"/>
                        <a:pt x="60" y="11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: Shape 11">
                  <a:extLst>
                    <a:ext uri="{FF2B5EF4-FFF2-40B4-BE49-F238E27FC236}">
                      <a16:creationId xmlns:a16="http://schemas.microsoft.com/office/drawing/2014/main" id="{48D0FCF8-6ABE-4C35-BD74-63C437354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363" y="2251075"/>
                  <a:ext cx="2333625" cy="1746250"/>
                </a:xfrm>
                <a:custGeom>
                  <a:avLst/>
                  <a:gdLst>
                    <a:gd name="T0" fmla="*/ 59 w 1101"/>
                    <a:gd name="T1" fmla="*/ 824 h 824"/>
                    <a:gd name="T2" fmla="*/ 40 w 1101"/>
                    <a:gd name="T3" fmla="*/ 820 h 824"/>
                    <a:gd name="T4" fmla="*/ 11 w 1101"/>
                    <a:gd name="T5" fmla="*/ 752 h 824"/>
                    <a:gd name="T6" fmla="*/ 481 w 1101"/>
                    <a:gd name="T7" fmla="*/ 196 h 824"/>
                    <a:gd name="T8" fmla="*/ 1049 w 1101"/>
                    <a:gd name="T9" fmla="*/ 0 h 824"/>
                    <a:gd name="T10" fmla="*/ 1049 w 1101"/>
                    <a:gd name="T11" fmla="*/ 0 h 824"/>
                    <a:gd name="T12" fmla="*/ 1101 w 1101"/>
                    <a:gd name="T13" fmla="*/ 51 h 824"/>
                    <a:gd name="T14" fmla="*/ 1049 w 1101"/>
                    <a:gd name="T15" fmla="*/ 104 h 824"/>
                    <a:gd name="T16" fmla="*/ 539 w 1101"/>
                    <a:gd name="T17" fmla="*/ 283 h 824"/>
                    <a:gd name="T18" fmla="*/ 108 w 1101"/>
                    <a:gd name="T19" fmla="*/ 791 h 824"/>
                    <a:gd name="T20" fmla="*/ 59 w 1101"/>
                    <a:gd name="T21" fmla="*/ 8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01" h="824">
                      <a:moveTo>
                        <a:pt x="59" y="824"/>
                      </a:moveTo>
                      <a:cubicBezTo>
                        <a:pt x="53" y="824"/>
                        <a:pt x="46" y="822"/>
                        <a:pt x="40" y="820"/>
                      </a:cubicBezTo>
                      <a:cubicBezTo>
                        <a:pt x="13" y="809"/>
                        <a:pt x="0" y="779"/>
                        <a:pt x="11" y="752"/>
                      </a:cubicBezTo>
                      <a:cubicBezTo>
                        <a:pt x="124" y="474"/>
                        <a:pt x="329" y="296"/>
                        <a:pt x="481" y="196"/>
                      </a:cubicBezTo>
                      <a:cubicBezTo>
                        <a:pt x="668" y="73"/>
                        <a:pt x="880" y="0"/>
                        <a:pt x="1049" y="0"/>
                      </a:cubicBezTo>
                      <a:cubicBezTo>
                        <a:pt x="1049" y="0"/>
                        <a:pt x="1049" y="0"/>
                        <a:pt x="1049" y="0"/>
                      </a:cubicBezTo>
                      <a:cubicBezTo>
                        <a:pt x="1078" y="0"/>
                        <a:pt x="1101" y="23"/>
                        <a:pt x="1101" y="51"/>
                      </a:cubicBezTo>
                      <a:cubicBezTo>
                        <a:pt x="1101" y="80"/>
                        <a:pt x="1078" y="103"/>
                        <a:pt x="1049" y="104"/>
                      </a:cubicBezTo>
                      <a:cubicBezTo>
                        <a:pt x="899" y="104"/>
                        <a:pt x="709" y="171"/>
                        <a:pt x="539" y="283"/>
                      </a:cubicBezTo>
                      <a:cubicBezTo>
                        <a:pt x="399" y="375"/>
                        <a:pt x="210" y="537"/>
                        <a:pt x="108" y="791"/>
                      </a:cubicBezTo>
                      <a:cubicBezTo>
                        <a:pt x="99" y="811"/>
                        <a:pt x="80" y="824"/>
                        <a:pt x="59" y="8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Freeform: Shape 13">
                  <a:extLst>
                    <a:ext uri="{FF2B5EF4-FFF2-40B4-BE49-F238E27FC236}">
                      <a16:creationId xmlns:a16="http://schemas.microsoft.com/office/drawing/2014/main" id="{BA122D31-97F4-4C2E-9075-790400E38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3738" y="4910137"/>
                  <a:ext cx="1144588" cy="579438"/>
                </a:xfrm>
                <a:custGeom>
                  <a:avLst/>
                  <a:gdLst>
                    <a:gd name="T0" fmla="*/ 0 w 540"/>
                    <a:gd name="T1" fmla="*/ 0 h 273"/>
                    <a:gd name="T2" fmla="*/ 540 w 540"/>
                    <a:gd name="T3" fmla="*/ 259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40" h="273">
                      <a:moveTo>
                        <a:pt x="0" y="0"/>
                      </a:moveTo>
                      <a:cubicBezTo>
                        <a:pt x="0" y="0"/>
                        <a:pt x="249" y="273"/>
                        <a:pt x="540" y="25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Freeform: Shape 14">
                  <a:extLst>
                    <a:ext uri="{FF2B5EF4-FFF2-40B4-BE49-F238E27FC236}">
                      <a16:creationId xmlns:a16="http://schemas.microsoft.com/office/drawing/2014/main" id="{04734295-DC1E-4531-A1FF-1A5F9A18D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6888" y="4711700"/>
                  <a:ext cx="1522413" cy="957263"/>
                </a:xfrm>
                <a:custGeom>
                  <a:avLst/>
                  <a:gdLst>
                    <a:gd name="T0" fmla="*/ 693 w 718"/>
                    <a:gd name="T1" fmla="*/ 412 h 452"/>
                    <a:gd name="T2" fmla="*/ 637 w 718"/>
                    <a:gd name="T3" fmla="*/ 437 h 452"/>
                    <a:gd name="T4" fmla="*/ 31 w 718"/>
                    <a:gd name="T5" fmla="*/ 150 h 452"/>
                    <a:gd name="T6" fmla="*/ 37 w 718"/>
                    <a:gd name="T7" fmla="*/ 32 h 452"/>
                    <a:gd name="T8" fmla="*/ 155 w 718"/>
                    <a:gd name="T9" fmla="*/ 37 h 452"/>
                    <a:gd name="T10" fmla="*/ 629 w 718"/>
                    <a:gd name="T11" fmla="*/ 269 h 452"/>
                    <a:gd name="T12" fmla="*/ 717 w 718"/>
                    <a:gd name="T13" fmla="*/ 349 h 452"/>
                    <a:gd name="T14" fmla="*/ 693 w 718"/>
                    <a:gd name="T15" fmla="*/ 412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8" h="452">
                      <a:moveTo>
                        <a:pt x="693" y="412"/>
                      </a:moveTo>
                      <a:cubicBezTo>
                        <a:pt x="678" y="426"/>
                        <a:pt x="659" y="435"/>
                        <a:pt x="637" y="437"/>
                      </a:cubicBezTo>
                      <a:cubicBezTo>
                        <a:pt x="311" y="452"/>
                        <a:pt x="42" y="162"/>
                        <a:pt x="31" y="150"/>
                      </a:cubicBezTo>
                      <a:cubicBezTo>
                        <a:pt x="0" y="116"/>
                        <a:pt x="2" y="63"/>
                        <a:pt x="37" y="32"/>
                      </a:cubicBezTo>
                      <a:cubicBezTo>
                        <a:pt x="71" y="0"/>
                        <a:pt x="124" y="3"/>
                        <a:pt x="155" y="37"/>
                      </a:cubicBezTo>
                      <a:cubicBezTo>
                        <a:pt x="159" y="41"/>
                        <a:pt x="383" y="281"/>
                        <a:pt x="629" y="269"/>
                      </a:cubicBezTo>
                      <a:cubicBezTo>
                        <a:pt x="676" y="267"/>
                        <a:pt x="715" y="302"/>
                        <a:pt x="717" y="349"/>
                      </a:cubicBezTo>
                      <a:cubicBezTo>
                        <a:pt x="718" y="373"/>
                        <a:pt x="709" y="396"/>
                        <a:pt x="693" y="41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: Shape 20">
                  <a:extLst>
                    <a:ext uri="{FF2B5EF4-FFF2-40B4-BE49-F238E27FC236}">
                      <a16:creationId xmlns:a16="http://schemas.microsoft.com/office/drawing/2014/main" id="{F976CE46-A073-4E0B-B260-FA9DFB20D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7725" y="4819650"/>
                  <a:ext cx="381000" cy="454025"/>
                </a:xfrm>
                <a:custGeom>
                  <a:avLst/>
                  <a:gdLst>
                    <a:gd name="T0" fmla="*/ 42 w 180"/>
                    <a:gd name="T1" fmla="*/ 0 h 214"/>
                    <a:gd name="T2" fmla="*/ 104 w 180"/>
                    <a:gd name="T3" fmla="*/ 214 h 214"/>
                    <a:gd name="T4" fmla="*/ 180 w 180"/>
                    <a:gd name="T5" fmla="*/ 137 h 214"/>
                    <a:gd name="T6" fmla="*/ 42 w 180"/>
                    <a:gd name="T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214">
                      <a:moveTo>
                        <a:pt x="42" y="0"/>
                      </a:moveTo>
                      <a:cubicBezTo>
                        <a:pt x="0" y="42"/>
                        <a:pt x="28" y="138"/>
                        <a:pt x="104" y="214"/>
                      </a:cubicBezTo>
                      <a:cubicBezTo>
                        <a:pt x="180" y="137"/>
                        <a:pt x="180" y="137"/>
                        <a:pt x="180" y="137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: Shape 21">
                  <a:extLst>
                    <a:ext uri="{FF2B5EF4-FFF2-40B4-BE49-F238E27FC236}">
                      <a16:creationId xmlns:a16="http://schemas.microsoft.com/office/drawing/2014/main" id="{71A812B9-4765-4A3A-8140-025A15F02B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125" y="4078287"/>
                  <a:ext cx="1031875" cy="869950"/>
                </a:xfrm>
                <a:custGeom>
                  <a:avLst/>
                  <a:gdLst>
                    <a:gd name="T0" fmla="*/ 245 w 487"/>
                    <a:gd name="T1" fmla="*/ 411 h 411"/>
                    <a:gd name="T2" fmla="*/ 487 w 487"/>
                    <a:gd name="T3" fmla="*/ 168 h 411"/>
                    <a:gd name="T4" fmla="*/ 350 w 487"/>
                    <a:gd name="T5" fmla="*/ 31 h 411"/>
                    <a:gd name="T6" fmla="*/ 319 w 487"/>
                    <a:gd name="T7" fmla="*/ 0 h 411"/>
                    <a:gd name="T8" fmla="*/ 0 w 487"/>
                    <a:gd name="T9" fmla="*/ 319 h 411"/>
                    <a:gd name="T10" fmla="*/ 30 w 487"/>
                    <a:gd name="T11" fmla="*/ 350 h 411"/>
                    <a:gd name="T12" fmla="*/ 245 w 487"/>
                    <a:gd name="T13" fmla="*/ 411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411">
                      <a:moveTo>
                        <a:pt x="245" y="411"/>
                      </a:moveTo>
                      <a:cubicBezTo>
                        <a:pt x="487" y="168"/>
                        <a:pt x="487" y="168"/>
                        <a:pt x="487" y="168"/>
                      </a:cubicBezTo>
                      <a:cubicBezTo>
                        <a:pt x="350" y="31"/>
                        <a:pt x="350" y="31"/>
                        <a:pt x="350" y="31"/>
                      </a:cubicBezTo>
                      <a:cubicBezTo>
                        <a:pt x="319" y="0"/>
                        <a:pt x="319" y="0"/>
                        <a:pt x="319" y="0"/>
                      </a:cubicBezTo>
                      <a:cubicBezTo>
                        <a:pt x="0" y="319"/>
                        <a:pt x="0" y="319"/>
                        <a:pt x="0" y="319"/>
                      </a:cubicBezTo>
                      <a:cubicBezTo>
                        <a:pt x="30" y="350"/>
                        <a:pt x="30" y="350"/>
                        <a:pt x="30" y="350"/>
                      </a:cubicBezTo>
                      <a:cubicBezTo>
                        <a:pt x="73" y="307"/>
                        <a:pt x="169" y="335"/>
                        <a:pt x="245" y="411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: Shape 22">
                  <a:extLst>
                    <a:ext uri="{FF2B5EF4-FFF2-40B4-BE49-F238E27FC236}">
                      <a16:creationId xmlns:a16="http://schemas.microsoft.com/office/drawing/2014/main" id="{6FD80656-8826-41E8-9D53-C37D3FD89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6625" y="4729162"/>
                  <a:ext cx="455613" cy="381000"/>
                </a:xfrm>
                <a:custGeom>
                  <a:avLst/>
                  <a:gdLst>
                    <a:gd name="T0" fmla="*/ 215 w 215"/>
                    <a:gd name="T1" fmla="*/ 104 h 180"/>
                    <a:gd name="T2" fmla="*/ 0 w 215"/>
                    <a:gd name="T3" fmla="*/ 43 h 180"/>
                    <a:gd name="T4" fmla="*/ 138 w 215"/>
                    <a:gd name="T5" fmla="*/ 180 h 180"/>
                    <a:gd name="T6" fmla="*/ 215 w 215"/>
                    <a:gd name="T7" fmla="*/ 104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5" h="180">
                      <a:moveTo>
                        <a:pt x="215" y="104"/>
                      </a:moveTo>
                      <a:cubicBezTo>
                        <a:pt x="139" y="28"/>
                        <a:pt x="43" y="0"/>
                        <a:pt x="0" y="43"/>
                      </a:cubicBezTo>
                      <a:cubicBezTo>
                        <a:pt x="138" y="180"/>
                        <a:pt x="138" y="180"/>
                        <a:pt x="138" y="180"/>
                      </a:cubicBezTo>
                      <a:lnTo>
                        <a:pt x="215" y="10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Freeform: Shape 23">
                  <a:extLst>
                    <a:ext uri="{FF2B5EF4-FFF2-40B4-BE49-F238E27FC236}">
                      <a16:creationId xmlns:a16="http://schemas.microsoft.com/office/drawing/2014/main" id="{73CF14DA-E8EC-4647-959E-704ED8A94D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4488" y="2743200"/>
                  <a:ext cx="1222375" cy="1690688"/>
                </a:xfrm>
                <a:custGeom>
                  <a:avLst/>
                  <a:gdLst>
                    <a:gd name="T0" fmla="*/ 577 w 577"/>
                    <a:gd name="T1" fmla="*/ 359 h 798"/>
                    <a:gd name="T2" fmla="*/ 233 w 577"/>
                    <a:gd name="T3" fmla="*/ 16 h 798"/>
                    <a:gd name="T4" fmla="*/ 178 w 577"/>
                    <a:gd name="T5" fmla="*/ 16 h 798"/>
                    <a:gd name="T6" fmla="*/ 178 w 577"/>
                    <a:gd name="T7" fmla="*/ 71 h 798"/>
                    <a:gd name="T8" fmla="*/ 192 w 577"/>
                    <a:gd name="T9" fmla="*/ 85 h 798"/>
                    <a:gd name="T10" fmla="*/ 0 w 577"/>
                    <a:gd name="T11" fmla="*/ 661 h 798"/>
                    <a:gd name="T12" fmla="*/ 137 w 577"/>
                    <a:gd name="T13" fmla="*/ 798 h 798"/>
                    <a:gd name="T14" fmla="*/ 577 w 577"/>
                    <a:gd name="T15" fmla="*/ 359 h 7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77" h="798">
                      <a:moveTo>
                        <a:pt x="577" y="359"/>
                      </a:moveTo>
                      <a:cubicBezTo>
                        <a:pt x="233" y="16"/>
                        <a:pt x="233" y="16"/>
                        <a:pt x="233" y="16"/>
                      </a:cubicBezTo>
                      <a:cubicBezTo>
                        <a:pt x="218" y="0"/>
                        <a:pt x="193" y="0"/>
                        <a:pt x="178" y="16"/>
                      </a:cubicBezTo>
                      <a:cubicBezTo>
                        <a:pt x="162" y="31"/>
                        <a:pt x="162" y="56"/>
                        <a:pt x="178" y="71"/>
                      </a:cubicBezTo>
                      <a:cubicBezTo>
                        <a:pt x="192" y="85"/>
                        <a:pt x="192" y="85"/>
                        <a:pt x="192" y="85"/>
                      </a:cubicBezTo>
                      <a:cubicBezTo>
                        <a:pt x="0" y="661"/>
                        <a:pt x="0" y="661"/>
                        <a:pt x="0" y="661"/>
                      </a:cubicBezTo>
                      <a:cubicBezTo>
                        <a:pt x="137" y="798"/>
                        <a:pt x="137" y="798"/>
                        <a:pt x="137" y="798"/>
                      </a:cubicBezTo>
                      <a:lnTo>
                        <a:pt x="577" y="359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: Shape 24">
                  <a:extLst>
                    <a:ext uri="{FF2B5EF4-FFF2-40B4-BE49-F238E27FC236}">
                      <a16:creationId xmlns:a16="http://schemas.microsoft.com/office/drawing/2014/main" id="{5F6654CD-3C13-483D-8488-FAD149BA1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388" y="5110162"/>
                  <a:ext cx="452438" cy="382588"/>
                </a:xfrm>
                <a:custGeom>
                  <a:avLst/>
                  <a:gdLst>
                    <a:gd name="T0" fmla="*/ 214 w 214"/>
                    <a:gd name="T1" fmla="*/ 138 h 181"/>
                    <a:gd name="T2" fmla="*/ 76 w 214"/>
                    <a:gd name="T3" fmla="*/ 0 h 181"/>
                    <a:gd name="T4" fmla="*/ 0 w 214"/>
                    <a:gd name="T5" fmla="*/ 77 h 181"/>
                    <a:gd name="T6" fmla="*/ 214 w 214"/>
                    <a:gd name="T7" fmla="*/ 138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4" h="181">
                      <a:moveTo>
                        <a:pt x="214" y="138"/>
                      </a:move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76" y="153"/>
                        <a:pt x="172" y="181"/>
                        <a:pt x="214" y="138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: Shape 25">
                  <a:extLst>
                    <a:ext uri="{FF2B5EF4-FFF2-40B4-BE49-F238E27FC236}">
                      <a16:creationId xmlns:a16="http://schemas.microsoft.com/office/drawing/2014/main" id="{B5C28AD4-58E7-48AB-9FA1-1519978A9A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2238" y="4433887"/>
                  <a:ext cx="871538" cy="1033463"/>
                </a:xfrm>
                <a:custGeom>
                  <a:avLst/>
                  <a:gdLst>
                    <a:gd name="T0" fmla="*/ 0 w 411"/>
                    <a:gd name="T1" fmla="*/ 243 h 488"/>
                    <a:gd name="T2" fmla="*/ 61 w 411"/>
                    <a:gd name="T3" fmla="*/ 457 h 488"/>
                    <a:gd name="T4" fmla="*/ 91 w 411"/>
                    <a:gd name="T5" fmla="*/ 488 h 488"/>
                    <a:gd name="T6" fmla="*/ 411 w 411"/>
                    <a:gd name="T7" fmla="*/ 168 h 488"/>
                    <a:gd name="T8" fmla="*/ 380 w 411"/>
                    <a:gd name="T9" fmla="*/ 138 h 488"/>
                    <a:gd name="T10" fmla="*/ 242 w 411"/>
                    <a:gd name="T11" fmla="*/ 0 h 488"/>
                    <a:gd name="T12" fmla="*/ 0 w 411"/>
                    <a:gd name="T13" fmla="*/ 243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1" h="488">
                      <a:moveTo>
                        <a:pt x="0" y="243"/>
                      </a:moveTo>
                      <a:cubicBezTo>
                        <a:pt x="76" y="319"/>
                        <a:pt x="103" y="415"/>
                        <a:pt x="61" y="457"/>
                      </a:cubicBezTo>
                      <a:cubicBezTo>
                        <a:pt x="91" y="488"/>
                        <a:pt x="91" y="488"/>
                        <a:pt x="91" y="488"/>
                      </a:cubicBezTo>
                      <a:cubicBezTo>
                        <a:pt x="411" y="168"/>
                        <a:pt x="411" y="168"/>
                        <a:pt x="411" y="168"/>
                      </a:cubicBezTo>
                      <a:cubicBezTo>
                        <a:pt x="380" y="138"/>
                        <a:pt x="380" y="138"/>
                        <a:pt x="380" y="138"/>
                      </a:cubicBezTo>
                      <a:cubicBezTo>
                        <a:pt x="242" y="0"/>
                        <a:pt x="242" y="0"/>
                        <a:pt x="242" y="0"/>
                      </a:cubicBezTo>
                      <a:lnTo>
                        <a:pt x="0" y="243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: Shape 26">
                  <a:extLst>
                    <a:ext uri="{FF2B5EF4-FFF2-40B4-BE49-F238E27FC236}">
                      <a16:creationId xmlns:a16="http://schemas.microsoft.com/office/drawing/2014/main" id="{1B98A34B-9C6E-459B-9B8A-836C0C52B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8725" y="4948237"/>
                  <a:ext cx="381000" cy="454025"/>
                </a:xfrm>
                <a:custGeom>
                  <a:avLst/>
                  <a:gdLst>
                    <a:gd name="T0" fmla="*/ 77 w 180"/>
                    <a:gd name="T1" fmla="*/ 0 h 214"/>
                    <a:gd name="T2" fmla="*/ 0 w 180"/>
                    <a:gd name="T3" fmla="*/ 76 h 214"/>
                    <a:gd name="T4" fmla="*/ 138 w 180"/>
                    <a:gd name="T5" fmla="*/ 214 h 214"/>
                    <a:gd name="T6" fmla="*/ 77 w 180"/>
                    <a:gd name="T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0" h="214">
                      <a:moveTo>
                        <a:pt x="77" y="0"/>
                      </a:move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138" y="214"/>
                        <a:pt x="138" y="214"/>
                        <a:pt x="138" y="214"/>
                      </a:cubicBezTo>
                      <a:cubicBezTo>
                        <a:pt x="180" y="172"/>
                        <a:pt x="153" y="76"/>
                        <a:pt x="77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: Shape 27">
                  <a:extLst>
                    <a:ext uri="{FF2B5EF4-FFF2-40B4-BE49-F238E27FC236}">
                      <a16:creationId xmlns:a16="http://schemas.microsoft.com/office/drawing/2014/main" id="{AAA6F24E-2EC6-44E4-8FFC-9BECBF1278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75000" y="3503612"/>
                  <a:ext cx="1690688" cy="1222375"/>
                </a:xfrm>
                <a:custGeom>
                  <a:avLst/>
                  <a:gdLst>
                    <a:gd name="T0" fmla="*/ 138 w 798"/>
                    <a:gd name="T1" fmla="*/ 577 h 577"/>
                    <a:gd name="T2" fmla="*/ 714 w 798"/>
                    <a:gd name="T3" fmla="*/ 385 h 577"/>
                    <a:gd name="T4" fmla="*/ 728 w 798"/>
                    <a:gd name="T5" fmla="*/ 399 h 577"/>
                    <a:gd name="T6" fmla="*/ 783 w 798"/>
                    <a:gd name="T7" fmla="*/ 399 h 577"/>
                    <a:gd name="T8" fmla="*/ 783 w 798"/>
                    <a:gd name="T9" fmla="*/ 344 h 577"/>
                    <a:gd name="T10" fmla="*/ 440 w 798"/>
                    <a:gd name="T11" fmla="*/ 0 h 577"/>
                    <a:gd name="T12" fmla="*/ 0 w 798"/>
                    <a:gd name="T13" fmla="*/ 439 h 577"/>
                    <a:gd name="T14" fmla="*/ 138 w 798"/>
                    <a:gd name="T15" fmla="*/ 577 h 5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98" h="577">
                      <a:moveTo>
                        <a:pt x="138" y="577"/>
                      </a:moveTo>
                      <a:cubicBezTo>
                        <a:pt x="714" y="385"/>
                        <a:pt x="714" y="385"/>
                        <a:pt x="714" y="385"/>
                      </a:cubicBezTo>
                      <a:cubicBezTo>
                        <a:pt x="728" y="399"/>
                        <a:pt x="728" y="399"/>
                        <a:pt x="728" y="399"/>
                      </a:cubicBezTo>
                      <a:cubicBezTo>
                        <a:pt x="743" y="414"/>
                        <a:pt x="768" y="414"/>
                        <a:pt x="783" y="399"/>
                      </a:cubicBezTo>
                      <a:cubicBezTo>
                        <a:pt x="798" y="384"/>
                        <a:pt x="798" y="359"/>
                        <a:pt x="783" y="344"/>
                      </a:cubicBezTo>
                      <a:cubicBezTo>
                        <a:pt x="440" y="0"/>
                        <a:pt x="440" y="0"/>
                        <a:pt x="440" y="0"/>
                      </a:cubicBezTo>
                      <a:cubicBezTo>
                        <a:pt x="0" y="439"/>
                        <a:pt x="0" y="439"/>
                        <a:pt x="0" y="439"/>
                      </a:cubicBezTo>
                      <a:lnTo>
                        <a:pt x="138" y="577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: Shape 28">
                  <a:extLst>
                    <a:ext uri="{FF2B5EF4-FFF2-40B4-BE49-F238E27FC236}">
                      <a16:creationId xmlns:a16="http://schemas.microsoft.com/office/drawing/2014/main" id="{ED37AE11-A3D6-4F21-A340-64EEE527D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4613" y="469900"/>
                  <a:ext cx="1149350" cy="1147763"/>
                </a:xfrm>
                <a:custGeom>
                  <a:avLst/>
                  <a:gdLst>
                    <a:gd name="T0" fmla="*/ 516 w 542"/>
                    <a:gd name="T1" fmla="*/ 317 h 542"/>
                    <a:gd name="T2" fmla="*/ 224 w 542"/>
                    <a:gd name="T3" fmla="*/ 516 h 542"/>
                    <a:gd name="T4" fmla="*/ 26 w 542"/>
                    <a:gd name="T5" fmla="*/ 224 h 542"/>
                    <a:gd name="T6" fmla="*/ 318 w 542"/>
                    <a:gd name="T7" fmla="*/ 25 h 542"/>
                    <a:gd name="T8" fmla="*/ 516 w 542"/>
                    <a:gd name="T9" fmla="*/ 317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2" h="542">
                      <a:moveTo>
                        <a:pt x="516" y="317"/>
                      </a:moveTo>
                      <a:cubicBezTo>
                        <a:pt x="490" y="453"/>
                        <a:pt x="359" y="542"/>
                        <a:pt x="224" y="516"/>
                      </a:cubicBezTo>
                      <a:cubicBezTo>
                        <a:pt x="89" y="490"/>
                        <a:pt x="0" y="359"/>
                        <a:pt x="26" y="224"/>
                      </a:cubicBezTo>
                      <a:cubicBezTo>
                        <a:pt x="51" y="88"/>
                        <a:pt x="182" y="0"/>
                        <a:pt x="318" y="25"/>
                      </a:cubicBezTo>
                      <a:cubicBezTo>
                        <a:pt x="453" y="51"/>
                        <a:pt x="542" y="182"/>
                        <a:pt x="516" y="3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: Shape 29">
                  <a:extLst>
                    <a:ext uri="{FF2B5EF4-FFF2-40B4-BE49-F238E27FC236}">
                      <a16:creationId xmlns:a16="http://schemas.microsoft.com/office/drawing/2014/main" id="{9841B774-615D-42D2-B07C-A5F039D7F8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913" y="542925"/>
                  <a:ext cx="1149350" cy="1150938"/>
                </a:xfrm>
                <a:custGeom>
                  <a:avLst/>
                  <a:gdLst>
                    <a:gd name="T0" fmla="*/ 516 w 542"/>
                    <a:gd name="T1" fmla="*/ 318 h 543"/>
                    <a:gd name="T2" fmla="*/ 224 w 542"/>
                    <a:gd name="T3" fmla="*/ 517 h 543"/>
                    <a:gd name="T4" fmla="*/ 25 w 542"/>
                    <a:gd name="T5" fmla="*/ 225 h 543"/>
                    <a:gd name="T6" fmla="*/ 318 w 542"/>
                    <a:gd name="T7" fmla="*/ 26 h 543"/>
                    <a:gd name="T8" fmla="*/ 516 w 542"/>
                    <a:gd name="T9" fmla="*/ 318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2" h="543">
                      <a:moveTo>
                        <a:pt x="516" y="318"/>
                      </a:moveTo>
                      <a:cubicBezTo>
                        <a:pt x="490" y="454"/>
                        <a:pt x="359" y="543"/>
                        <a:pt x="224" y="517"/>
                      </a:cubicBezTo>
                      <a:cubicBezTo>
                        <a:pt x="88" y="491"/>
                        <a:pt x="0" y="360"/>
                        <a:pt x="25" y="225"/>
                      </a:cubicBezTo>
                      <a:cubicBezTo>
                        <a:pt x="51" y="89"/>
                        <a:pt x="182" y="0"/>
                        <a:pt x="318" y="26"/>
                      </a:cubicBezTo>
                      <a:cubicBezTo>
                        <a:pt x="453" y="52"/>
                        <a:pt x="542" y="183"/>
                        <a:pt x="516" y="3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: Shape 30">
                  <a:extLst>
                    <a:ext uri="{FF2B5EF4-FFF2-40B4-BE49-F238E27FC236}">
                      <a16:creationId xmlns:a16="http://schemas.microsoft.com/office/drawing/2014/main" id="{F60EE74F-75C6-4F8E-B6C3-FFB8A44AA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950" y="985837"/>
                  <a:ext cx="12700" cy="3175"/>
                </a:xfrm>
                <a:custGeom>
                  <a:avLst/>
                  <a:gdLst>
                    <a:gd name="T0" fmla="*/ 0 w 6"/>
                    <a:gd name="T1" fmla="*/ 0 h 1"/>
                    <a:gd name="T2" fmla="*/ 6 w 6"/>
                    <a:gd name="T3" fmla="*/ 1 h 1"/>
                    <a:gd name="T4" fmla="*/ 0 w 6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">
                      <a:moveTo>
                        <a:pt x="0" y="0"/>
                      </a:move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4" y="1"/>
                        <a:pt x="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: Shape 31">
                  <a:extLst>
                    <a:ext uri="{FF2B5EF4-FFF2-40B4-BE49-F238E27FC236}">
                      <a16:creationId xmlns:a16="http://schemas.microsoft.com/office/drawing/2014/main" id="{F0BBEFCE-CA91-4612-948C-B0487556D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4288" y="992187"/>
                  <a:ext cx="19050" cy="3175"/>
                </a:xfrm>
                <a:custGeom>
                  <a:avLst/>
                  <a:gdLst>
                    <a:gd name="T0" fmla="*/ 8 w 9"/>
                    <a:gd name="T1" fmla="*/ 1 h 1"/>
                    <a:gd name="T2" fmla="*/ 2 w 9"/>
                    <a:gd name="T3" fmla="*/ 0 h 1"/>
                    <a:gd name="T4" fmla="*/ 0 w 9"/>
                    <a:gd name="T5" fmla="*/ 0 h 1"/>
                    <a:gd name="T6" fmla="*/ 9 w 9"/>
                    <a:gd name="T7" fmla="*/ 1 h 1"/>
                    <a:gd name="T8" fmla="*/ 8 w 9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">
                      <a:moveTo>
                        <a:pt x="8" y="1"/>
                      </a:moveTo>
                      <a:cubicBezTo>
                        <a:pt x="6" y="1"/>
                        <a:pt x="4" y="1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3" y="0"/>
                        <a:pt x="6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: Shape 32">
                  <a:extLst>
                    <a:ext uri="{FF2B5EF4-FFF2-40B4-BE49-F238E27FC236}">
                      <a16:creationId xmlns:a16="http://schemas.microsoft.com/office/drawing/2014/main" id="{DB4475CF-A5B8-4187-86E3-8D4C739A9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8100" y="995362"/>
                  <a:ext cx="17463" cy="0"/>
                </a:xfrm>
                <a:custGeom>
                  <a:avLst/>
                  <a:gdLst>
                    <a:gd name="T0" fmla="*/ 0 w 8"/>
                    <a:gd name="T1" fmla="*/ 8 w 8"/>
                    <a:gd name="T2" fmla="*/ 0 w 8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cubicBezTo>
                        <a:pt x="3" y="0"/>
                        <a:pt x="5" y="0"/>
                        <a:pt x="8" y="0"/>
                      </a:cubicBezTo>
                      <a:cubicBezTo>
                        <a:pt x="5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: Shape 33">
                  <a:extLst>
                    <a:ext uri="{FF2B5EF4-FFF2-40B4-BE49-F238E27FC236}">
                      <a16:creationId xmlns:a16="http://schemas.microsoft.com/office/drawing/2014/main" id="{5F259310-D77B-4A80-99AE-3E8762569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8413" y="990600"/>
                  <a:ext cx="15875" cy="1588"/>
                </a:xfrm>
                <a:custGeom>
                  <a:avLst/>
                  <a:gdLst>
                    <a:gd name="T0" fmla="*/ 0 w 8"/>
                    <a:gd name="T1" fmla="*/ 0 h 1"/>
                    <a:gd name="T2" fmla="*/ 8 w 8"/>
                    <a:gd name="T3" fmla="*/ 1 h 1"/>
                    <a:gd name="T4" fmla="*/ 0 w 8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1">
                      <a:moveTo>
                        <a:pt x="0" y="0"/>
                      </a:moveTo>
                      <a:cubicBezTo>
                        <a:pt x="3" y="0"/>
                        <a:pt x="5" y="1"/>
                        <a:pt x="8" y="1"/>
                      </a:cubicBezTo>
                      <a:cubicBezTo>
                        <a:pt x="5" y="1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Freeform: Shape 34">
                  <a:extLst>
                    <a:ext uri="{FF2B5EF4-FFF2-40B4-BE49-F238E27FC236}">
                      <a16:creationId xmlns:a16="http://schemas.microsoft.com/office/drawing/2014/main" id="{B48C79C8-5629-437E-B78F-ED3395183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4438" y="973137"/>
                  <a:ext cx="30163" cy="11113"/>
                </a:xfrm>
                <a:custGeom>
                  <a:avLst/>
                  <a:gdLst>
                    <a:gd name="T0" fmla="*/ 8 w 14"/>
                    <a:gd name="T1" fmla="*/ 3 h 5"/>
                    <a:gd name="T2" fmla="*/ 5 w 14"/>
                    <a:gd name="T3" fmla="*/ 1 h 5"/>
                    <a:gd name="T4" fmla="*/ 0 w 14"/>
                    <a:gd name="T5" fmla="*/ 0 h 5"/>
                    <a:gd name="T6" fmla="*/ 14 w 14"/>
                    <a:gd name="T7" fmla="*/ 5 h 5"/>
                    <a:gd name="T8" fmla="*/ 8 w 14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5">
                      <a:moveTo>
                        <a:pt x="8" y="3"/>
                      </a:moveTo>
                      <a:cubicBezTo>
                        <a:pt x="7" y="2"/>
                        <a:pt x="6" y="2"/>
                        <a:pt x="5" y="1"/>
                      </a:cubicBezTo>
                      <a:cubicBezTo>
                        <a:pt x="3" y="1"/>
                        <a:pt x="2" y="0"/>
                        <a:pt x="0" y="0"/>
                      </a:cubicBezTo>
                      <a:cubicBezTo>
                        <a:pt x="5" y="2"/>
                        <a:pt x="10" y="3"/>
                        <a:pt x="14" y="5"/>
                      </a:cubicBezTo>
                      <a:cubicBezTo>
                        <a:pt x="12" y="4"/>
                        <a:pt x="10" y="3"/>
                        <a:pt x="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: Shape 35">
                  <a:extLst>
                    <a:ext uri="{FF2B5EF4-FFF2-40B4-BE49-F238E27FC236}">
                      <a16:creationId xmlns:a16="http://schemas.microsoft.com/office/drawing/2014/main" id="{3DD38AA3-8DD0-4636-9338-43C579F99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4600" y="984250"/>
                  <a:ext cx="6350" cy="1588"/>
                </a:xfrm>
                <a:custGeom>
                  <a:avLst/>
                  <a:gdLst>
                    <a:gd name="T0" fmla="*/ 3 w 3"/>
                    <a:gd name="T1" fmla="*/ 1 h 1"/>
                    <a:gd name="T2" fmla="*/ 3 w 3"/>
                    <a:gd name="T3" fmla="*/ 1 h 1"/>
                    <a:gd name="T4" fmla="*/ 0 w 3"/>
                    <a:gd name="T5" fmla="*/ 0 h 1"/>
                    <a:gd name="T6" fmla="*/ 0 w 3"/>
                    <a:gd name="T7" fmla="*/ 0 h 1"/>
                    <a:gd name="T8" fmla="*/ 3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: Shape 36">
                  <a:extLst>
                    <a:ext uri="{FF2B5EF4-FFF2-40B4-BE49-F238E27FC236}">
                      <a16:creationId xmlns:a16="http://schemas.microsoft.com/office/drawing/2014/main" id="{461DAB53-66CC-44F0-BDAC-8640875C61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3650" y="989012"/>
                  <a:ext cx="4763" cy="1588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0 w 2"/>
                    <a:gd name="T7" fmla="*/ 0 h 1"/>
                    <a:gd name="T8" fmla="*/ 2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: Shape 37">
                  <a:extLst>
                    <a:ext uri="{FF2B5EF4-FFF2-40B4-BE49-F238E27FC236}">
                      <a16:creationId xmlns:a16="http://schemas.microsoft.com/office/drawing/2014/main" id="{3FF148DE-376B-4433-AEDB-5A868670E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3338" y="995362"/>
                  <a:ext cx="4763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: Shape 38">
                  <a:extLst>
                    <a:ext uri="{FF2B5EF4-FFF2-40B4-BE49-F238E27FC236}">
                      <a16:creationId xmlns:a16="http://schemas.microsoft.com/office/drawing/2014/main" id="{661337A4-37AF-4B79-96C3-ED014492E4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4288" y="99218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Freeform: Shape 39">
                  <a:extLst>
                    <a:ext uri="{FF2B5EF4-FFF2-40B4-BE49-F238E27FC236}">
                      <a16:creationId xmlns:a16="http://schemas.microsoft.com/office/drawing/2014/main" id="{0DB11B3A-4C42-457D-8FFD-168076BBEC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6563" y="1931987"/>
                  <a:ext cx="1149350" cy="1147763"/>
                </a:xfrm>
                <a:custGeom>
                  <a:avLst/>
                  <a:gdLst>
                    <a:gd name="T0" fmla="*/ 517 w 542"/>
                    <a:gd name="T1" fmla="*/ 318 h 542"/>
                    <a:gd name="T2" fmla="*/ 224 w 542"/>
                    <a:gd name="T3" fmla="*/ 516 h 542"/>
                    <a:gd name="T4" fmla="*/ 26 w 542"/>
                    <a:gd name="T5" fmla="*/ 224 h 542"/>
                    <a:gd name="T6" fmla="*/ 318 w 542"/>
                    <a:gd name="T7" fmla="*/ 26 h 542"/>
                    <a:gd name="T8" fmla="*/ 517 w 542"/>
                    <a:gd name="T9" fmla="*/ 318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2" h="542">
                      <a:moveTo>
                        <a:pt x="517" y="318"/>
                      </a:moveTo>
                      <a:cubicBezTo>
                        <a:pt x="491" y="453"/>
                        <a:pt x="360" y="542"/>
                        <a:pt x="224" y="516"/>
                      </a:cubicBezTo>
                      <a:cubicBezTo>
                        <a:pt x="89" y="490"/>
                        <a:pt x="0" y="360"/>
                        <a:pt x="26" y="224"/>
                      </a:cubicBezTo>
                      <a:cubicBezTo>
                        <a:pt x="52" y="89"/>
                        <a:pt x="183" y="0"/>
                        <a:pt x="318" y="26"/>
                      </a:cubicBezTo>
                      <a:cubicBezTo>
                        <a:pt x="454" y="52"/>
                        <a:pt x="542" y="183"/>
                        <a:pt x="517" y="3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Freeform: Shape 40">
                  <a:extLst>
                    <a:ext uri="{FF2B5EF4-FFF2-40B4-BE49-F238E27FC236}">
                      <a16:creationId xmlns:a16="http://schemas.microsoft.com/office/drawing/2014/main" id="{72686CF2-7BE2-4A11-A0C6-A94BACE6DB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2650" y="2478087"/>
                  <a:ext cx="9525" cy="11113"/>
                </a:xfrm>
                <a:custGeom>
                  <a:avLst/>
                  <a:gdLst>
                    <a:gd name="T0" fmla="*/ 5 w 5"/>
                    <a:gd name="T1" fmla="*/ 0 h 5"/>
                    <a:gd name="T2" fmla="*/ 0 w 5"/>
                    <a:gd name="T3" fmla="*/ 5 h 5"/>
                    <a:gd name="T4" fmla="*/ 5 w 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cubicBezTo>
                        <a:pt x="3" y="1"/>
                        <a:pt x="1" y="3"/>
                        <a:pt x="0" y="5"/>
                      </a:cubicBezTo>
                      <a:cubicBezTo>
                        <a:pt x="1" y="3"/>
                        <a:pt x="3" y="1"/>
                        <a:pt x="5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Freeform: Shape 41">
                  <a:extLst>
                    <a:ext uri="{FF2B5EF4-FFF2-40B4-BE49-F238E27FC236}">
                      <a16:creationId xmlns:a16="http://schemas.microsoft.com/office/drawing/2014/main" id="{B390B4B2-98A5-4631-A518-8E9801BA8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3600" y="2501900"/>
                  <a:ext cx="6350" cy="9525"/>
                </a:xfrm>
                <a:custGeom>
                  <a:avLst/>
                  <a:gdLst>
                    <a:gd name="T0" fmla="*/ 3 w 3"/>
                    <a:gd name="T1" fmla="*/ 0 h 5"/>
                    <a:gd name="T2" fmla="*/ 0 w 3"/>
                    <a:gd name="T3" fmla="*/ 5 h 5"/>
                    <a:gd name="T4" fmla="*/ 3 w 3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2" y="1"/>
                        <a:pt x="1" y="3"/>
                        <a:pt x="0" y="5"/>
                      </a:cubicBezTo>
                      <a:cubicBezTo>
                        <a:pt x="1" y="3"/>
                        <a:pt x="2" y="1"/>
                        <a:pt x="3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Freeform: Shape 42">
                  <a:extLst>
                    <a:ext uri="{FF2B5EF4-FFF2-40B4-BE49-F238E27FC236}">
                      <a16:creationId xmlns:a16="http://schemas.microsoft.com/office/drawing/2014/main" id="{33D68995-DD0A-4B7D-ACEE-7885F7D086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19950" y="2489200"/>
                  <a:ext cx="9525" cy="9525"/>
                </a:xfrm>
                <a:custGeom>
                  <a:avLst/>
                  <a:gdLst>
                    <a:gd name="T0" fmla="*/ 0 w 5"/>
                    <a:gd name="T1" fmla="*/ 5 h 5"/>
                    <a:gd name="T2" fmla="*/ 5 w 5"/>
                    <a:gd name="T3" fmla="*/ 0 h 5"/>
                    <a:gd name="T4" fmla="*/ 0 w 5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2" y="4"/>
                        <a:pt x="3" y="2"/>
                        <a:pt x="5" y="0"/>
                      </a:cubicBezTo>
                      <a:cubicBezTo>
                        <a:pt x="3" y="2"/>
                        <a:pt x="2" y="4"/>
                        <a:pt x="0" y="5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: Shape 43">
                  <a:extLst>
                    <a:ext uri="{FF2B5EF4-FFF2-40B4-BE49-F238E27FC236}">
                      <a16:creationId xmlns:a16="http://schemas.microsoft.com/office/drawing/2014/main" id="{B3E5C45E-6F58-466C-8174-CB993B603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4075" y="2514600"/>
                  <a:ext cx="6350" cy="12700"/>
                </a:xfrm>
                <a:custGeom>
                  <a:avLst/>
                  <a:gdLst>
                    <a:gd name="T0" fmla="*/ 0 w 3"/>
                    <a:gd name="T1" fmla="*/ 6 h 6"/>
                    <a:gd name="T2" fmla="*/ 3 w 3"/>
                    <a:gd name="T3" fmla="*/ 0 h 6"/>
                    <a:gd name="T4" fmla="*/ 0 w 3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6">
                      <a:moveTo>
                        <a:pt x="0" y="6"/>
                      </a:moveTo>
                      <a:cubicBezTo>
                        <a:pt x="1" y="4"/>
                        <a:pt x="2" y="2"/>
                        <a:pt x="3" y="0"/>
                      </a:cubicBezTo>
                      <a:cubicBezTo>
                        <a:pt x="2" y="2"/>
                        <a:pt x="1" y="4"/>
                        <a:pt x="0" y="6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: Shape 44">
                  <a:extLst>
                    <a:ext uri="{FF2B5EF4-FFF2-40B4-BE49-F238E27FC236}">
                      <a16:creationId xmlns:a16="http://schemas.microsoft.com/office/drawing/2014/main" id="{5535CAE8-837B-4068-9088-6FF616B391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4875" y="2463800"/>
                  <a:ext cx="9525" cy="6350"/>
                </a:xfrm>
                <a:custGeom>
                  <a:avLst/>
                  <a:gdLst>
                    <a:gd name="T0" fmla="*/ 4 w 4"/>
                    <a:gd name="T1" fmla="*/ 0 h 3"/>
                    <a:gd name="T2" fmla="*/ 0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1" y="2"/>
                        <a:pt x="3" y="1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: Shape 45">
                  <a:extLst>
                    <a:ext uri="{FF2B5EF4-FFF2-40B4-BE49-F238E27FC236}">
                      <a16:creationId xmlns:a16="http://schemas.microsoft.com/office/drawing/2014/main" id="{32270327-CB96-4E96-87BC-0D0CF09C5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42175" y="2470150"/>
                  <a:ext cx="11113" cy="7938"/>
                </a:xfrm>
                <a:custGeom>
                  <a:avLst/>
                  <a:gdLst>
                    <a:gd name="T0" fmla="*/ 5 w 5"/>
                    <a:gd name="T1" fmla="*/ 0 h 4"/>
                    <a:gd name="T2" fmla="*/ 0 w 5"/>
                    <a:gd name="T3" fmla="*/ 4 h 4"/>
                    <a:gd name="T4" fmla="*/ 5 w 5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4">
                      <a:moveTo>
                        <a:pt x="5" y="0"/>
                      </a:moveTo>
                      <a:cubicBezTo>
                        <a:pt x="3" y="1"/>
                        <a:pt x="2" y="3"/>
                        <a:pt x="0" y="4"/>
                      </a:cubicBezTo>
                      <a:cubicBezTo>
                        <a:pt x="2" y="3"/>
                        <a:pt x="3" y="1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: Shape 46">
                  <a:extLst>
                    <a:ext uri="{FF2B5EF4-FFF2-40B4-BE49-F238E27FC236}">
                      <a16:creationId xmlns:a16="http://schemas.microsoft.com/office/drawing/2014/main" id="{ACC73C98-DAC1-45C7-A83C-68A9DF9B81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50125" y="2439987"/>
                  <a:ext cx="3175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: Shape 47">
                  <a:extLst>
                    <a:ext uri="{FF2B5EF4-FFF2-40B4-BE49-F238E27FC236}">
                      <a16:creationId xmlns:a16="http://schemas.microsoft.com/office/drawing/2014/main" id="{4F5E3995-7B17-45A5-B074-0C38824710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67575" y="2457450"/>
                  <a:ext cx="9525" cy="3175"/>
                </a:xfrm>
                <a:custGeom>
                  <a:avLst/>
                  <a:gdLst>
                    <a:gd name="T0" fmla="*/ 4 w 4"/>
                    <a:gd name="T1" fmla="*/ 0 h 2"/>
                    <a:gd name="T2" fmla="*/ 0 w 4"/>
                    <a:gd name="T3" fmla="*/ 2 h 2"/>
                    <a:gd name="T4" fmla="*/ 4 w 4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1" y="1"/>
                        <a:pt x="3" y="1"/>
                        <a:pt x="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Freeform: Shape 48">
                  <a:extLst>
                    <a:ext uri="{FF2B5EF4-FFF2-40B4-BE49-F238E27FC236}">
                      <a16:creationId xmlns:a16="http://schemas.microsoft.com/office/drawing/2014/main" id="{64283216-F8FC-436C-B581-B0AAC87D8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7425" y="2439987"/>
                  <a:ext cx="12700" cy="1588"/>
                </a:xfrm>
                <a:custGeom>
                  <a:avLst/>
                  <a:gdLst>
                    <a:gd name="T0" fmla="*/ 6 w 6"/>
                    <a:gd name="T1" fmla="*/ 0 h 1"/>
                    <a:gd name="T2" fmla="*/ 0 w 6"/>
                    <a:gd name="T3" fmla="*/ 1 h 1"/>
                    <a:gd name="T4" fmla="*/ 6 w 6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">
                      <a:moveTo>
                        <a:pt x="6" y="0"/>
                      </a:move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2" y="0"/>
                        <a:pt x="4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: Shape 49">
                  <a:extLst>
                    <a:ext uri="{FF2B5EF4-FFF2-40B4-BE49-F238E27FC236}">
                      <a16:creationId xmlns:a16="http://schemas.microsoft.com/office/drawing/2014/main" id="{23F3B2AF-13AE-4533-8949-651F6DE93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08850" y="2444750"/>
                  <a:ext cx="9525" cy="1588"/>
                </a:xfrm>
                <a:custGeom>
                  <a:avLst/>
                  <a:gdLst>
                    <a:gd name="T0" fmla="*/ 5 w 5"/>
                    <a:gd name="T1" fmla="*/ 0 h 1"/>
                    <a:gd name="T2" fmla="*/ 0 w 5"/>
                    <a:gd name="T3" fmla="*/ 1 h 1"/>
                    <a:gd name="T4" fmla="*/ 5 w 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3" y="0"/>
                        <a:pt x="2" y="0"/>
                        <a:pt x="0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: Shape 50">
                  <a:extLst>
                    <a:ext uri="{FF2B5EF4-FFF2-40B4-BE49-F238E27FC236}">
                      <a16:creationId xmlns:a16="http://schemas.microsoft.com/office/drawing/2014/main" id="{E2682F1F-3E1F-4CAB-9111-4B0244F18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3138" y="2441575"/>
                  <a:ext cx="11113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: Shape 51">
                  <a:extLst>
                    <a:ext uri="{FF2B5EF4-FFF2-40B4-BE49-F238E27FC236}">
                      <a16:creationId xmlns:a16="http://schemas.microsoft.com/office/drawing/2014/main" id="{EF6366DA-B8A0-4E49-A714-8EB2D9C713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1388" y="2446337"/>
                  <a:ext cx="14288" cy="4763"/>
                </a:xfrm>
                <a:custGeom>
                  <a:avLst/>
                  <a:gdLst>
                    <a:gd name="T0" fmla="*/ 7 w 7"/>
                    <a:gd name="T1" fmla="*/ 0 h 2"/>
                    <a:gd name="T2" fmla="*/ 0 w 7"/>
                    <a:gd name="T3" fmla="*/ 2 h 2"/>
                    <a:gd name="T4" fmla="*/ 7 w 7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cubicBezTo>
                        <a:pt x="4" y="1"/>
                        <a:pt x="2" y="1"/>
                        <a:pt x="0" y="2"/>
                      </a:cubicBezTo>
                      <a:cubicBezTo>
                        <a:pt x="2" y="1"/>
                        <a:pt x="4" y="1"/>
                        <a:pt x="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: Shape 52">
                  <a:extLst>
                    <a:ext uri="{FF2B5EF4-FFF2-40B4-BE49-F238E27FC236}">
                      <a16:creationId xmlns:a16="http://schemas.microsoft.com/office/drawing/2014/main" id="{6C7F60F9-CC0A-4E39-A7D4-587D2F03A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8688" y="2451100"/>
                  <a:ext cx="12700" cy="3175"/>
                </a:xfrm>
                <a:custGeom>
                  <a:avLst/>
                  <a:gdLst>
                    <a:gd name="T0" fmla="*/ 6 w 6"/>
                    <a:gd name="T1" fmla="*/ 0 h 2"/>
                    <a:gd name="T2" fmla="*/ 0 w 6"/>
                    <a:gd name="T3" fmla="*/ 2 h 2"/>
                    <a:gd name="T4" fmla="*/ 6 w 6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0"/>
                      </a:moveTo>
                      <a:cubicBezTo>
                        <a:pt x="4" y="1"/>
                        <a:pt x="2" y="2"/>
                        <a:pt x="0" y="2"/>
                      </a:cubicBezTo>
                      <a:cubicBezTo>
                        <a:pt x="2" y="2"/>
                        <a:pt x="4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: Shape 53">
                  <a:extLst>
                    <a:ext uri="{FF2B5EF4-FFF2-40B4-BE49-F238E27FC236}">
                      <a16:creationId xmlns:a16="http://schemas.microsoft.com/office/drawing/2014/main" id="{B96A22B8-5426-4428-B8F9-7EE04AE56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66000" y="2441575"/>
                  <a:ext cx="3175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: Shape 54">
                  <a:extLst>
                    <a:ext uri="{FF2B5EF4-FFF2-40B4-BE49-F238E27FC236}">
                      <a16:creationId xmlns:a16="http://schemas.microsoft.com/office/drawing/2014/main" id="{E59C6BAC-50F3-4741-ABE4-622C1749D9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0775" y="2489200"/>
                  <a:ext cx="3175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: Shape 55">
                  <a:extLst>
                    <a:ext uri="{FF2B5EF4-FFF2-40B4-BE49-F238E27FC236}">
                      <a16:creationId xmlns:a16="http://schemas.microsoft.com/office/drawing/2014/main" id="{2D3304A9-5B7B-4B0D-95E6-CB98AC23DF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48550" y="2470150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: Shape 56">
                  <a:extLst>
                    <a:ext uri="{FF2B5EF4-FFF2-40B4-BE49-F238E27FC236}">
                      <a16:creationId xmlns:a16="http://schemas.microsoft.com/office/drawing/2014/main" id="{34663B74-EF81-48F4-AAF4-6F1FF5ECB0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3150" y="2454275"/>
                  <a:ext cx="3175" cy="3175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: Shape 57">
                  <a:extLst>
                    <a:ext uri="{FF2B5EF4-FFF2-40B4-BE49-F238E27FC236}">
                      <a16:creationId xmlns:a16="http://schemas.microsoft.com/office/drawing/2014/main" id="{7094AA47-9C08-40D9-96B4-AF210EC44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5850" y="2460625"/>
                  <a:ext cx="1588" cy="3175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: Shape 58">
                  <a:extLst>
                    <a:ext uri="{FF2B5EF4-FFF2-40B4-BE49-F238E27FC236}">
                      <a16:creationId xmlns:a16="http://schemas.microsoft.com/office/drawing/2014/main" id="{E68AA18C-C727-414A-BFAC-8BF1CFDB6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2038" y="2451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: Shape 59">
                  <a:extLst>
                    <a:ext uri="{FF2B5EF4-FFF2-40B4-BE49-F238E27FC236}">
                      <a16:creationId xmlns:a16="http://schemas.microsoft.com/office/drawing/2014/main" id="{7CF1B5B4-E459-40C7-9FA4-7DB513357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1888" y="2498725"/>
                  <a:ext cx="0" cy="3175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: Shape 60">
                  <a:extLst>
                    <a:ext uri="{FF2B5EF4-FFF2-40B4-BE49-F238E27FC236}">
                      <a16:creationId xmlns:a16="http://schemas.microsoft.com/office/drawing/2014/main" id="{628827FB-191C-4D8E-8E1E-6A7E44260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9825" y="2511425"/>
                  <a:ext cx="3175" cy="3175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: Shape 61">
                  <a:extLst>
                    <a:ext uri="{FF2B5EF4-FFF2-40B4-BE49-F238E27FC236}">
                      <a16:creationId xmlns:a16="http://schemas.microsoft.com/office/drawing/2014/main" id="{713A785C-3350-40A5-BC0A-90963AD68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0288" y="2441575"/>
                  <a:ext cx="4763" cy="3175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: Shape 62">
                  <a:extLst>
                    <a:ext uri="{FF2B5EF4-FFF2-40B4-BE49-F238E27FC236}">
                      <a16:creationId xmlns:a16="http://schemas.microsoft.com/office/drawing/2014/main" id="{927E203E-C177-4F11-BC0D-52EDD747E3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4575" y="2446337"/>
                  <a:ext cx="3175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: Shape 63">
                  <a:extLst>
                    <a:ext uri="{FF2B5EF4-FFF2-40B4-BE49-F238E27FC236}">
                      <a16:creationId xmlns:a16="http://schemas.microsoft.com/office/drawing/2014/main" id="{7F4006BB-57A8-4D0B-86F8-33DAC4D1B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1250" y="2478087"/>
                  <a:ext cx="9525" cy="11113"/>
                </a:xfrm>
                <a:custGeom>
                  <a:avLst/>
                  <a:gdLst>
                    <a:gd name="T0" fmla="*/ 5 w 5"/>
                    <a:gd name="T1" fmla="*/ 5 h 5"/>
                    <a:gd name="T2" fmla="*/ 0 w 5"/>
                    <a:gd name="T3" fmla="*/ 0 h 5"/>
                    <a:gd name="T4" fmla="*/ 0 w 5"/>
                    <a:gd name="T5" fmla="*/ 0 h 5"/>
                    <a:gd name="T6" fmla="*/ 5 w 5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5"/>
                      </a:moveTo>
                      <a:cubicBezTo>
                        <a:pt x="3" y="3"/>
                        <a:pt x="2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3" y="3"/>
                        <a:pt x="5" y="5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: Shape 64">
                  <a:extLst>
                    <a:ext uri="{FF2B5EF4-FFF2-40B4-BE49-F238E27FC236}">
                      <a16:creationId xmlns:a16="http://schemas.microsoft.com/office/drawing/2014/main" id="{5E185914-41C5-4623-80A6-91EE1BCFC1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93000" y="2514600"/>
                  <a:ext cx="6350" cy="12700"/>
                </a:xfrm>
                <a:custGeom>
                  <a:avLst/>
                  <a:gdLst>
                    <a:gd name="T0" fmla="*/ 3 w 3"/>
                    <a:gd name="T1" fmla="*/ 6 h 6"/>
                    <a:gd name="T2" fmla="*/ 0 w 3"/>
                    <a:gd name="T3" fmla="*/ 0 h 6"/>
                    <a:gd name="T4" fmla="*/ 3 w 3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6">
                      <a:moveTo>
                        <a:pt x="3" y="6"/>
                      </a:moveTo>
                      <a:cubicBezTo>
                        <a:pt x="2" y="4"/>
                        <a:pt x="1" y="2"/>
                        <a:pt x="0" y="0"/>
                      </a:cubicBezTo>
                      <a:cubicBezTo>
                        <a:pt x="1" y="2"/>
                        <a:pt x="2" y="4"/>
                        <a:pt x="3" y="6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: Shape 65">
                  <a:extLst>
                    <a:ext uri="{FF2B5EF4-FFF2-40B4-BE49-F238E27FC236}">
                      <a16:creationId xmlns:a16="http://schemas.microsoft.com/office/drawing/2014/main" id="{ADCF16E6-EF5B-4CBB-92E3-AF22260F7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1888" y="2501900"/>
                  <a:ext cx="7938" cy="9525"/>
                </a:xfrm>
                <a:custGeom>
                  <a:avLst/>
                  <a:gdLst>
                    <a:gd name="T0" fmla="*/ 0 w 4"/>
                    <a:gd name="T1" fmla="*/ 0 h 5"/>
                    <a:gd name="T2" fmla="*/ 4 w 4"/>
                    <a:gd name="T3" fmla="*/ 5 h 5"/>
                    <a:gd name="T4" fmla="*/ 0 w 4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cubicBezTo>
                        <a:pt x="2" y="1"/>
                        <a:pt x="3" y="3"/>
                        <a:pt x="4" y="5"/>
                      </a:cubicBezTo>
                      <a:cubicBezTo>
                        <a:pt x="3" y="3"/>
                        <a:pt x="2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: Shape 66">
                  <a:extLst>
                    <a:ext uri="{FF2B5EF4-FFF2-40B4-BE49-F238E27FC236}">
                      <a16:creationId xmlns:a16="http://schemas.microsoft.com/office/drawing/2014/main" id="{BCF6A7E7-3BF1-4CEE-A5D1-CCC174E9B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3950" y="2489200"/>
                  <a:ext cx="7938" cy="9525"/>
                </a:xfrm>
                <a:custGeom>
                  <a:avLst/>
                  <a:gdLst>
                    <a:gd name="T0" fmla="*/ 0 w 4"/>
                    <a:gd name="T1" fmla="*/ 0 h 5"/>
                    <a:gd name="T2" fmla="*/ 4 w 4"/>
                    <a:gd name="T3" fmla="*/ 5 h 5"/>
                    <a:gd name="T4" fmla="*/ 0 w 4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0" y="0"/>
                      </a:moveTo>
                      <a:cubicBezTo>
                        <a:pt x="1" y="2"/>
                        <a:pt x="3" y="4"/>
                        <a:pt x="4" y="5"/>
                      </a:cubicBezTo>
                      <a:cubicBezTo>
                        <a:pt x="3" y="4"/>
                        <a:pt x="1" y="2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: Shape 67">
                  <a:extLst>
                    <a:ext uri="{FF2B5EF4-FFF2-40B4-BE49-F238E27FC236}">
                      <a16:creationId xmlns:a16="http://schemas.microsoft.com/office/drawing/2014/main" id="{6F7DF4D5-EAED-405F-9859-FC9BCF15CF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0138" y="2470150"/>
                  <a:ext cx="11113" cy="7938"/>
                </a:xfrm>
                <a:custGeom>
                  <a:avLst/>
                  <a:gdLst>
                    <a:gd name="T0" fmla="*/ 5 w 5"/>
                    <a:gd name="T1" fmla="*/ 4 h 4"/>
                    <a:gd name="T2" fmla="*/ 0 w 5"/>
                    <a:gd name="T3" fmla="*/ 0 h 4"/>
                    <a:gd name="T4" fmla="*/ 5 w 5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4">
                      <a:moveTo>
                        <a:pt x="5" y="4"/>
                      </a:moveTo>
                      <a:cubicBezTo>
                        <a:pt x="3" y="3"/>
                        <a:pt x="2" y="1"/>
                        <a:pt x="0" y="0"/>
                      </a:cubicBezTo>
                      <a:cubicBezTo>
                        <a:pt x="2" y="1"/>
                        <a:pt x="3" y="3"/>
                        <a:pt x="5" y="4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: Shape 68">
                  <a:extLst>
                    <a:ext uri="{FF2B5EF4-FFF2-40B4-BE49-F238E27FC236}">
                      <a16:creationId xmlns:a16="http://schemas.microsoft.com/office/drawing/2014/main" id="{6A2474CC-D8F2-448A-9E5E-A2F7FAFC9C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7438" y="2463800"/>
                  <a:ext cx="11113" cy="6350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0" y="0"/>
                      </a:moveTo>
                      <a:cubicBezTo>
                        <a:pt x="2" y="1"/>
                        <a:pt x="4" y="2"/>
                        <a:pt x="5" y="3"/>
                      </a:cubicBezTo>
                      <a:cubicBezTo>
                        <a:pt x="4" y="2"/>
                        <a:pt x="2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: Shape 69">
                  <a:extLst>
                    <a:ext uri="{FF2B5EF4-FFF2-40B4-BE49-F238E27FC236}">
                      <a16:creationId xmlns:a16="http://schemas.microsoft.com/office/drawing/2014/main" id="{7F57A4A3-815D-4EDF-844E-04982F0010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69175" y="2441575"/>
                  <a:ext cx="11113" cy="0"/>
                </a:xfrm>
                <a:custGeom>
                  <a:avLst/>
                  <a:gdLst>
                    <a:gd name="T0" fmla="*/ 0 w 5"/>
                    <a:gd name="T1" fmla="*/ 5 w 5"/>
                    <a:gd name="T2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0" y="0"/>
                      </a:move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3" y="0"/>
                        <a:pt x="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: Shape 70">
                  <a:extLst>
                    <a:ext uri="{FF2B5EF4-FFF2-40B4-BE49-F238E27FC236}">
                      <a16:creationId xmlns:a16="http://schemas.microsoft.com/office/drawing/2014/main" id="{790BA4EA-8CCC-4A69-AE28-987350445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5050" y="2444750"/>
                  <a:ext cx="9525" cy="1588"/>
                </a:xfrm>
                <a:custGeom>
                  <a:avLst/>
                  <a:gdLst>
                    <a:gd name="T0" fmla="*/ 0 w 5"/>
                    <a:gd name="T1" fmla="*/ 0 h 1"/>
                    <a:gd name="T2" fmla="*/ 5 w 5"/>
                    <a:gd name="T3" fmla="*/ 1 h 1"/>
                    <a:gd name="T4" fmla="*/ 0 w 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cubicBezTo>
                        <a:pt x="2" y="0"/>
                        <a:pt x="3" y="0"/>
                        <a:pt x="5" y="1"/>
                      </a:cubicBezTo>
                      <a:cubicBezTo>
                        <a:pt x="3" y="0"/>
                        <a:pt x="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: Shape 71">
                  <a:extLst>
                    <a:ext uri="{FF2B5EF4-FFF2-40B4-BE49-F238E27FC236}">
                      <a16:creationId xmlns:a16="http://schemas.microsoft.com/office/drawing/2014/main" id="{2EFD4787-E82B-40EB-8D6A-183F013A9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53300" y="2439987"/>
                  <a:ext cx="12700" cy="1588"/>
                </a:xfrm>
                <a:custGeom>
                  <a:avLst/>
                  <a:gdLst>
                    <a:gd name="T0" fmla="*/ 0 w 6"/>
                    <a:gd name="T1" fmla="*/ 0 h 1"/>
                    <a:gd name="T2" fmla="*/ 0 w 6"/>
                    <a:gd name="T3" fmla="*/ 0 h 1"/>
                    <a:gd name="T4" fmla="*/ 6 w 6"/>
                    <a:gd name="T5" fmla="*/ 1 h 1"/>
                    <a:gd name="T6" fmla="*/ 0 w 6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4" y="0"/>
                        <a:pt x="6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: Shape 72">
                  <a:extLst>
                    <a:ext uri="{FF2B5EF4-FFF2-40B4-BE49-F238E27FC236}">
                      <a16:creationId xmlns:a16="http://schemas.microsoft.com/office/drawing/2014/main" id="{121A09CE-406F-4690-B5CC-1B02FE813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7750" y="2446337"/>
                  <a:ext cx="14288" cy="4763"/>
                </a:xfrm>
                <a:custGeom>
                  <a:avLst/>
                  <a:gdLst>
                    <a:gd name="T0" fmla="*/ 0 w 7"/>
                    <a:gd name="T1" fmla="*/ 0 h 2"/>
                    <a:gd name="T2" fmla="*/ 7 w 7"/>
                    <a:gd name="T3" fmla="*/ 2 h 2"/>
                    <a:gd name="T4" fmla="*/ 0 w 7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2">
                      <a:moveTo>
                        <a:pt x="0" y="0"/>
                      </a:moveTo>
                      <a:cubicBezTo>
                        <a:pt x="2" y="1"/>
                        <a:pt x="5" y="1"/>
                        <a:pt x="7" y="2"/>
                      </a:cubicBezTo>
                      <a:cubicBezTo>
                        <a:pt x="5" y="1"/>
                        <a:pt x="2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: Shape 73">
                  <a:extLst>
                    <a:ext uri="{FF2B5EF4-FFF2-40B4-BE49-F238E27FC236}">
                      <a16:creationId xmlns:a16="http://schemas.microsoft.com/office/drawing/2014/main" id="{30E17D8E-4B98-4127-B36C-4C4D5ED77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6325" y="2457450"/>
                  <a:ext cx="9525" cy="3175"/>
                </a:xfrm>
                <a:custGeom>
                  <a:avLst/>
                  <a:gdLst>
                    <a:gd name="T0" fmla="*/ 0 w 4"/>
                    <a:gd name="T1" fmla="*/ 0 h 2"/>
                    <a:gd name="T2" fmla="*/ 4 w 4"/>
                    <a:gd name="T3" fmla="*/ 2 h 2"/>
                    <a:gd name="T4" fmla="*/ 0 w 4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cubicBezTo>
                        <a:pt x="1" y="1"/>
                        <a:pt x="3" y="1"/>
                        <a:pt x="4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: Shape 74">
                  <a:extLst>
                    <a:ext uri="{FF2B5EF4-FFF2-40B4-BE49-F238E27FC236}">
                      <a16:creationId xmlns:a16="http://schemas.microsoft.com/office/drawing/2014/main" id="{2575732F-6BBE-455B-B650-740D257A8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2038" y="2451100"/>
                  <a:ext cx="11113" cy="3175"/>
                </a:xfrm>
                <a:custGeom>
                  <a:avLst/>
                  <a:gdLst>
                    <a:gd name="T0" fmla="*/ 0 w 5"/>
                    <a:gd name="T1" fmla="*/ 0 h 2"/>
                    <a:gd name="T2" fmla="*/ 5 w 5"/>
                    <a:gd name="T3" fmla="*/ 2 h 2"/>
                    <a:gd name="T4" fmla="*/ 0 w 5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0" y="0"/>
                      </a:moveTo>
                      <a:cubicBezTo>
                        <a:pt x="2" y="1"/>
                        <a:pt x="4" y="2"/>
                        <a:pt x="5" y="2"/>
                      </a:cubicBezTo>
                      <a:cubicBezTo>
                        <a:pt x="4" y="2"/>
                        <a:pt x="2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0027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: Shape 75">
                  <a:extLst>
                    <a:ext uri="{FF2B5EF4-FFF2-40B4-BE49-F238E27FC236}">
                      <a16:creationId xmlns:a16="http://schemas.microsoft.com/office/drawing/2014/main" id="{98A77598-C0E5-4AF6-846B-C920D8BD59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2875" y="1643062"/>
                  <a:ext cx="1147763" cy="1150938"/>
                </a:xfrm>
                <a:custGeom>
                  <a:avLst/>
                  <a:gdLst>
                    <a:gd name="T0" fmla="*/ 516 w 542"/>
                    <a:gd name="T1" fmla="*/ 318 h 543"/>
                    <a:gd name="T2" fmla="*/ 224 w 542"/>
                    <a:gd name="T3" fmla="*/ 517 h 543"/>
                    <a:gd name="T4" fmla="*/ 26 w 542"/>
                    <a:gd name="T5" fmla="*/ 225 h 543"/>
                    <a:gd name="T6" fmla="*/ 318 w 542"/>
                    <a:gd name="T7" fmla="*/ 26 h 543"/>
                    <a:gd name="T8" fmla="*/ 516 w 542"/>
                    <a:gd name="T9" fmla="*/ 318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2" h="543">
                      <a:moveTo>
                        <a:pt x="516" y="318"/>
                      </a:moveTo>
                      <a:cubicBezTo>
                        <a:pt x="490" y="454"/>
                        <a:pt x="360" y="543"/>
                        <a:pt x="224" y="517"/>
                      </a:cubicBezTo>
                      <a:cubicBezTo>
                        <a:pt x="89" y="491"/>
                        <a:pt x="0" y="360"/>
                        <a:pt x="26" y="225"/>
                      </a:cubicBezTo>
                      <a:cubicBezTo>
                        <a:pt x="52" y="89"/>
                        <a:pt x="183" y="0"/>
                        <a:pt x="318" y="26"/>
                      </a:cubicBezTo>
                      <a:cubicBezTo>
                        <a:pt x="453" y="52"/>
                        <a:pt x="542" y="183"/>
                        <a:pt x="516" y="3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: Shape 76">
                  <a:extLst>
                    <a:ext uri="{FF2B5EF4-FFF2-40B4-BE49-F238E27FC236}">
                      <a16:creationId xmlns:a16="http://schemas.microsoft.com/office/drawing/2014/main" id="{C03A27DF-9118-471B-BB2F-82A23143B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7113" y="3192462"/>
                  <a:ext cx="1147763" cy="1147763"/>
                </a:xfrm>
                <a:custGeom>
                  <a:avLst/>
                  <a:gdLst>
                    <a:gd name="T0" fmla="*/ 516 w 542"/>
                    <a:gd name="T1" fmla="*/ 318 h 542"/>
                    <a:gd name="T2" fmla="*/ 224 w 542"/>
                    <a:gd name="T3" fmla="*/ 516 h 542"/>
                    <a:gd name="T4" fmla="*/ 26 w 542"/>
                    <a:gd name="T5" fmla="*/ 224 h 542"/>
                    <a:gd name="T6" fmla="*/ 318 w 542"/>
                    <a:gd name="T7" fmla="*/ 26 h 542"/>
                    <a:gd name="T8" fmla="*/ 516 w 542"/>
                    <a:gd name="T9" fmla="*/ 318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2" h="542">
                      <a:moveTo>
                        <a:pt x="516" y="318"/>
                      </a:moveTo>
                      <a:cubicBezTo>
                        <a:pt x="490" y="453"/>
                        <a:pt x="360" y="542"/>
                        <a:pt x="224" y="516"/>
                      </a:cubicBezTo>
                      <a:cubicBezTo>
                        <a:pt x="89" y="490"/>
                        <a:pt x="0" y="360"/>
                        <a:pt x="26" y="224"/>
                      </a:cubicBezTo>
                      <a:cubicBezTo>
                        <a:pt x="52" y="89"/>
                        <a:pt x="183" y="0"/>
                        <a:pt x="318" y="26"/>
                      </a:cubicBezTo>
                      <a:cubicBezTo>
                        <a:pt x="453" y="52"/>
                        <a:pt x="542" y="183"/>
                        <a:pt x="516" y="3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 defTabSz="914309">
                    <a:defRPr/>
                  </a:pPr>
                  <a:endParaRPr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0" name="Freeform: Shape 5">
                <a:extLst>
                  <a:ext uri="{FF2B5EF4-FFF2-40B4-BE49-F238E27FC236}">
                    <a16:creationId xmlns:a16="http://schemas.microsoft.com/office/drawing/2014/main" id="{3ED853A5-E081-41AC-A33C-2D0056032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9088" y="293687"/>
                <a:ext cx="1147763" cy="1147763"/>
              </a:xfrm>
              <a:custGeom>
                <a:avLst/>
                <a:gdLst>
                  <a:gd name="T0" fmla="*/ 516 w 542"/>
                  <a:gd name="T1" fmla="*/ 317 h 542"/>
                  <a:gd name="T2" fmla="*/ 224 w 542"/>
                  <a:gd name="T3" fmla="*/ 516 h 542"/>
                  <a:gd name="T4" fmla="*/ 26 w 542"/>
                  <a:gd name="T5" fmla="*/ 224 h 542"/>
                  <a:gd name="T6" fmla="*/ 318 w 542"/>
                  <a:gd name="T7" fmla="*/ 25 h 542"/>
                  <a:gd name="T8" fmla="*/ 516 w 542"/>
                  <a:gd name="T9" fmla="*/ 317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2" h="542">
                    <a:moveTo>
                      <a:pt x="516" y="317"/>
                    </a:moveTo>
                    <a:cubicBezTo>
                      <a:pt x="490" y="453"/>
                      <a:pt x="360" y="542"/>
                      <a:pt x="224" y="516"/>
                    </a:cubicBezTo>
                    <a:cubicBezTo>
                      <a:pt x="89" y="490"/>
                      <a:pt x="0" y="359"/>
                      <a:pt x="26" y="224"/>
                    </a:cubicBezTo>
                    <a:cubicBezTo>
                      <a:pt x="52" y="88"/>
                      <a:pt x="183" y="0"/>
                      <a:pt x="318" y="25"/>
                    </a:cubicBezTo>
                    <a:cubicBezTo>
                      <a:pt x="453" y="51"/>
                      <a:pt x="542" y="182"/>
                      <a:pt x="516" y="317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Group 78">
              <a:extLst>
                <a:ext uri="{FF2B5EF4-FFF2-40B4-BE49-F238E27FC236}">
                  <a16:creationId xmlns:a16="http://schemas.microsoft.com/office/drawing/2014/main" id="{9F92384A-FA0E-41C8-98BA-F2873B23DE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80499" y="2109879"/>
              <a:ext cx="401146" cy="353162"/>
              <a:chOff x="6040049" y="4182118"/>
              <a:chExt cx="521619" cy="459224"/>
            </a:xfrm>
            <a:solidFill>
              <a:schemeClr val="accent1"/>
            </a:solidFill>
          </p:grpSpPr>
          <p:sp>
            <p:nvSpPr>
              <p:cNvPr id="104" name="Freeform: Shape 79">
                <a:extLst>
                  <a:ext uri="{FF2B5EF4-FFF2-40B4-BE49-F238E27FC236}">
                    <a16:creationId xmlns:a16="http://schemas.microsoft.com/office/drawing/2014/main" id="{B951FE74-4C72-41AF-9417-41041DEC4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7469" y="4202084"/>
                <a:ext cx="194671" cy="419291"/>
              </a:xfrm>
              <a:custGeom>
                <a:avLst/>
                <a:gdLst>
                  <a:gd name="T0" fmla="*/ 52 w 59"/>
                  <a:gd name="T1" fmla="*/ 5 h 126"/>
                  <a:gd name="T2" fmla="*/ 9 w 59"/>
                  <a:gd name="T3" fmla="*/ 38 h 126"/>
                  <a:gd name="T4" fmla="*/ 0 w 59"/>
                  <a:gd name="T5" fmla="*/ 39 h 126"/>
                  <a:gd name="T6" fmla="*/ 0 w 59"/>
                  <a:gd name="T7" fmla="*/ 86 h 126"/>
                  <a:gd name="T8" fmla="*/ 9 w 59"/>
                  <a:gd name="T9" fmla="*/ 88 h 126"/>
                  <a:gd name="T10" fmla="*/ 51 w 59"/>
                  <a:gd name="T11" fmla="*/ 119 h 126"/>
                  <a:gd name="T12" fmla="*/ 59 w 59"/>
                  <a:gd name="T13" fmla="*/ 119 h 126"/>
                  <a:gd name="T14" fmla="*/ 59 w 59"/>
                  <a:gd name="T15" fmla="*/ 5 h 126"/>
                  <a:gd name="T16" fmla="*/ 52 w 59"/>
                  <a:gd name="T17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26">
                    <a:moveTo>
                      <a:pt x="52" y="5"/>
                    </a:move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5" y="38"/>
                      <a:pt x="0" y="39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5" y="87"/>
                      <a:pt x="9" y="88"/>
                      <a:pt x="9" y="88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119"/>
                      <a:pt x="59" y="126"/>
                      <a:pt x="59" y="119"/>
                    </a:cubicBezTo>
                    <a:cubicBezTo>
                      <a:pt x="59" y="112"/>
                      <a:pt x="59" y="11"/>
                      <a:pt x="59" y="5"/>
                    </a:cubicBezTo>
                    <a:cubicBezTo>
                      <a:pt x="59" y="0"/>
                      <a:pt x="52" y="5"/>
                      <a:pt x="5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Freeform: Shape 80">
                <a:extLst>
                  <a:ext uri="{FF2B5EF4-FFF2-40B4-BE49-F238E27FC236}">
                    <a16:creationId xmlns:a16="http://schemas.microsoft.com/office/drawing/2014/main" id="{54E23786-5AC6-4B74-B526-572456E6E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0049" y="4339353"/>
                <a:ext cx="27454" cy="147252"/>
              </a:xfrm>
              <a:custGeom>
                <a:avLst/>
                <a:gdLst>
                  <a:gd name="T0" fmla="*/ 0 w 8"/>
                  <a:gd name="T1" fmla="*/ 8 h 44"/>
                  <a:gd name="T2" fmla="*/ 0 w 8"/>
                  <a:gd name="T3" fmla="*/ 38 h 44"/>
                  <a:gd name="T4" fmla="*/ 8 w 8"/>
                  <a:gd name="T5" fmla="*/ 44 h 44"/>
                  <a:gd name="T6" fmla="*/ 8 w 8"/>
                  <a:gd name="T7" fmla="*/ 0 h 44"/>
                  <a:gd name="T8" fmla="*/ 0 w 8"/>
                  <a:gd name="T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4">
                    <a:moveTo>
                      <a:pt x="0" y="8"/>
                    </a:moveTo>
                    <a:cubicBezTo>
                      <a:pt x="0" y="16"/>
                      <a:pt x="0" y="32"/>
                      <a:pt x="0" y="38"/>
                    </a:cubicBezTo>
                    <a:cubicBezTo>
                      <a:pt x="0" y="40"/>
                      <a:pt x="4" y="42"/>
                      <a:pt x="8" y="4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2"/>
                      <a:pt x="0" y="4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Freeform: Shape 81">
                <a:extLst>
                  <a:ext uri="{FF2B5EF4-FFF2-40B4-BE49-F238E27FC236}">
                    <a16:creationId xmlns:a16="http://schemas.microsoft.com/office/drawing/2014/main" id="{3139216B-A867-4741-A7DE-3232915A4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9559" y="4296924"/>
                <a:ext cx="77370" cy="229612"/>
              </a:xfrm>
              <a:custGeom>
                <a:avLst/>
                <a:gdLst>
                  <a:gd name="T0" fmla="*/ 10 w 23"/>
                  <a:gd name="T1" fmla="*/ 2 h 69"/>
                  <a:gd name="T2" fmla="*/ 2 w 23"/>
                  <a:gd name="T3" fmla="*/ 2 h 69"/>
                  <a:gd name="T4" fmla="*/ 2 w 23"/>
                  <a:gd name="T5" fmla="*/ 10 h 69"/>
                  <a:gd name="T6" fmla="*/ 12 w 23"/>
                  <a:gd name="T7" fmla="*/ 35 h 69"/>
                  <a:gd name="T8" fmla="*/ 2 w 23"/>
                  <a:gd name="T9" fmla="*/ 60 h 69"/>
                  <a:gd name="T10" fmla="*/ 2 w 23"/>
                  <a:gd name="T11" fmla="*/ 67 h 69"/>
                  <a:gd name="T12" fmla="*/ 6 w 23"/>
                  <a:gd name="T13" fmla="*/ 69 h 69"/>
                  <a:gd name="T14" fmla="*/ 10 w 23"/>
                  <a:gd name="T15" fmla="*/ 67 h 69"/>
                  <a:gd name="T16" fmla="*/ 23 w 23"/>
                  <a:gd name="T17" fmla="*/ 35 h 69"/>
                  <a:gd name="T18" fmla="*/ 10 w 23"/>
                  <a:gd name="T19" fmla="*/ 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69">
                    <a:moveTo>
                      <a:pt x="10" y="2"/>
                    </a:moveTo>
                    <a:cubicBezTo>
                      <a:pt x="7" y="0"/>
                      <a:pt x="4" y="0"/>
                      <a:pt x="2" y="2"/>
                    </a:cubicBezTo>
                    <a:cubicBezTo>
                      <a:pt x="0" y="4"/>
                      <a:pt x="0" y="8"/>
                      <a:pt x="2" y="10"/>
                    </a:cubicBezTo>
                    <a:cubicBezTo>
                      <a:pt x="9" y="17"/>
                      <a:pt x="12" y="26"/>
                      <a:pt x="12" y="35"/>
                    </a:cubicBezTo>
                    <a:cubicBezTo>
                      <a:pt x="12" y="44"/>
                      <a:pt x="9" y="53"/>
                      <a:pt x="2" y="60"/>
                    </a:cubicBezTo>
                    <a:cubicBezTo>
                      <a:pt x="0" y="62"/>
                      <a:pt x="0" y="65"/>
                      <a:pt x="2" y="67"/>
                    </a:cubicBezTo>
                    <a:cubicBezTo>
                      <a:pt x="3" y="68"/>
                      <a:pt x="4" y="69"/>
                      <a:pt x="6" y="69"/>
                    </a:cubicBezTo>
                    <a:cubicBezTo>
                      <a:pt x="7" y="69"/>
                      <a:pt x="9" y="68"/>
                      <a:pt x="10" y="67"/>
                    </a:cubicBezTo>
                    <a:cubicBezTo>
                      <a:pt x="19" y="58"/>
                      <a:pt x="23" y="47"/>
                      <a:pt x="23" y="35"/>
                    </a:cubicBezTo>
                    <a:cubicBezTo>
                      <a:pt x="23" y="23"/>
                      <a:pt x="19" y="11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Freeform: Shape 82">
                <a:extLst>
                  <a:ext uri="{FF2B5EF4-FFF2-40B4-BE49-F238E27FC236}">
                    <a16:creationId xmlns:a16="http://schemas.microsoft.com/office/drawing/2014/main" id="{84E9B133-D367-4A5C-8998-1180B6EB6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6980" y="4239521"/>
                <a:ext cx="102328" cy="341923"/>
              </a:xfrm>
              <a:custGeom>
                <a:avLst/>
                <a:gdLst>
                  <a:gd name="T0" fmla="*/ 10 w 31"/>
                  <a:gd name="T1" fmla="*/ 2 h 103"/>
                  <a:gd name="T2" fmla="*/ 3 w 31"/>
                  <a:gd name="T3" fmla="*/ 2 h 103"/>
                  <a:gd name="T4" fmla="*/ 3 w 31"/>
                  <a:gd name="T5" fmla="*/ 10 h 103"/>
                  <a:gd name="T6" fmla="*/ 20 w 31"/>
                  <a:gd name="T7" fmla="*/ 52 h 103"/>
                  <a:gd name="T8" fmla="*/ 3 w 31"/>
                  <a:gd name="T9" fmla="*/ 94 h 103"/>
                  <a:gd name="T10" fmla="*/ 3 w 31"/>
                  <a:gd name="T11" fmla="*/ 102 h 103"/>
                  <a:gd name="T12" fmla="*/ 6 w 31"/>
                  <a:gd name="T13" fmla="*/ 103 h 103"/>
                  <a:gd name="T14" fmla="*/ 10 w 31"/>
                  <a:gd name="T15" fmla="*/ 102 h 103"/>
                  <a:gd name="T16" fmla="*/ 31 w 31"/>
                  <a:gd name="T17" fmla="*/ 52 h 103"/>
                  <a:gd name="T18" fmla="*/ 10 w 31"/>
                  <a:gd name="T19" fmla="*/ 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103">
                    <a:moveTo>
                      <a:pt x="10" y="2"/>
                    </a:moveTo>
                    <a:cubicBezTo>
                      <a:pt x="8" y="0"/>
                      <a:pt x="5" y="0"/>
                      <a:pt x="3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14" y="21"/>
                      <a:pt x="20" y="37"/>
                      <a:pt x="20" y="52"/>
                    </a:cubicBezTo>
                    <a:cubicBezTo>
                      <a:pt x="20" y="67"/>
                      <a:pt x="14" y="82"/>
                      <a:pt x="3" y="94"/>
                    </a:cubicBezTo>
                    <a:cubicBezTo>
                      <a:pt x="0" y="96"/>
                      <a:pt x="0" y="100"/>
                      <a:pt x="3" y="102"/>
                    </a:cubicBezTo>
                    <a:cubicBezTo>
                      <a:pt x="4" y="103"/>
                      <a:pt x="5" y="103"/>
                      <a:pt x="6" y="103"/>
                    </a:cubicBezTo>
                    <a:cubicBezTo>
                      <a:pt x="8" y="103"/>
                      <a:pt x="9" y="103"/>
                      <a:pt x="10" y="102"/>
                    </a:cubicBezTo>
                    <a:cubicBezTo>
                      <a:pt x="24" y="88"/>
                      <a:pt x="31" y="70"/>
                      <a:pt x="31" y="52"/>
                    </a:cubicBezTo>
                    <a:cubicBezTo>
                      <a:pt x="31" y="34"/>
                      <a:pt x="24" y="16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Freeform: Shape 83">
                <a:extLst>
                  <a:ext uri="{FF2B5EF4-FFF2-40B4-BE49-F238E27FC236}">
                    <a16:creationId xmlns:a16="http://schemas.microsoft.com/office/drawing/2014/main" id="{EDF31B8F-F458-4177-A8FC-1E3F7C1F1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6879" y="4182118"/>
                <a:ext cx="124789" cy="459224"/>
              </a:xfrm>
              <a:custGeom>
                <a:avLst/>
                <a:gdLst>
                  <a:gd name="T0" fmla="*/ 10 w 38"/>
                  <a:gd name="T1" fmla="*/ 2 h 138"/>
                  <a:gd name="T2" fmla="*/ 2 w 38"/>
                  <a:gd name="T3" fmla="*/ 2 h 138"/>
                  <a:gd name="T4" fmla="*/ 2 w 38"/>
                  <a:gd name="T5" fmla="*/ 9 h 138"/>
                  <a:gd name="T6" fmla="*/ 27 w 38"/>
                  <a:gd name="T7" fmla="*/ 69 h 138"/>
                  <a:gd name="T8" fmla="*/ 2 w 38"/>
                  <a:gd name="T9" fmla="*/ 128 h 138"/>
                  <a:gd name="T10" fmla="*/ 2 w 38"/>
                  <a:gd name="T11" fmla="*/ 136 h 138"/>
                  <a:gd name="T12" fmla="*/ 6 w 38"/>
                  <a:gd name="T13" fmla="*/ 138 h 138"/>
                  <a:gd name="T14" fmla="*/ 10 w 38"/>
                  <a:gd name="T15" fmla="*/ 136 h 138"/>
                  <a:gd name="T16" fmla="*/ 38 w 38"/>
                  <a:gd name="T17" fmla="*/ 69 h 138"/>
                  <a:gd name="T18" fmla="*/ 10 w 38"/>
                  <a:gd name="T19" fmla="*/ 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138">
                    <a:moveTo>
                      <a:pt x="10" y="2"/>
                    </a:moveTo>
                    <a:cubicBezTo>
                      <a:pt x="8" y="0"/>
                      <a:pt x="5" y="0"/>
                      <a:pt x="2" y="2"/>
                    </a:cubicBezTo>
                    <a:cubicBezTo>
                      <a:pt x="0" y="4"/>
                      <a:pt x="0" y="7"/>
                      <a:pt x="2" y="9"/>
                    </a:cubicBezTo>
                    <a:cubicBezTo>
                      <a:pt x="19" y="26"/>
                      <a:pt x="27" y="47"/>
                      <a:pt x="27" y="69"/>
                    </a:cubicBezTo>
                    <a:cubicBezTo>
                      <a:pt x="27" y="90"/>
                      <a:pt x="19" y="112"/>
                      <a:pt x="2" y="128"/>
                    </a:cubicBezTo>
                    <a:cubicBezTo>
                      <a:pt x="0" y="130"/>
                      <a:pt x="0" y="134"/>
                      <a:pt x="2" y="136"/>
                    </a:cubicBezTo>
                    <a:cubicBezTo>
                      <a:pt x="4" y="137"/>
                      <a:pt x="5" y="138"/>
                      <a:pt x="6" y="138"/>
                    </a:cubicBezTo>
                    <a:cubicBezTo>
                      <a:pt x="8" y="138"/>
                      <a:pt x="9" y="137"/>
                      <a:pt x="10" y="136"/>
                    </a:cubicBezTo>
                    <a:cubicBezTo>
                      <a:pt x="29" y="117"/>
                      <a:pt x="38" y="93"/>
                      <a:pt x="38" y="69"/>
                    </a:cubicBezTo>
                    <a:cubicBezTo>
                      <a:pt x="38" y="45"/>
                      <a:pt x="29" y="2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84">
              <a:extLst>
                <a:ext uri="{FF2B5EF4-FFF2-40B4-BE49-F238E27FC236}">
                  <a16:creationId xmlns:a16="http://schemas.microsoft.com/office/drawing/2014/main" id="{5AD7F3D0-6B0D-4292-B0F4-B4047933D4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16127" y="2973715"/>
              <a:ext cx="291826" cy="353161"/>
              <a:chOff x="427038" y="3595610"/>
              <a:chExt cx="391838" cy="474198"/>
            </a:xfrm>
            <a:solidFill>
              <a:schemeClr val="accent1"/>
            </a:solidFill>
          </p:grpSpPr>
          <p:sp>
            <p:nvSpPr>
              <p:cNvPr id="101" name="Freeform: Shape 85">
                <a:extLst>
                  <a:ext uri="{FF2B5EF4-FFF2-40B4-BE49-F238E27FC236}">
                    <a16:creationId xmlns:a16="http://schemas.microsoft.com/office/drawing/2014/main" id="{EE051D5D-3D81-4D03-AC96-F4B99E1CF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937" y="3655509"/>
                <a:ext cx="272041" cy="257066"/>
              </a:xfrm>
              <a:custGeom>
                <a:avLst/>
                <a:gdLst>
                  <a:gd name="T0" fmla="*/ 57 w 82"/>
                  <a:gd name="T1" fmla="*/ 67 h 78"/>
                  <a:gd name="T2" fmla="*/ 57 w 82"/>
                  <a:gd name="T3" fmla="*/ 78 h 78"/>
                  <a:gd name="T4" fmla="*/ 82 w 82"/>
                  <a:gd name="T5" fmla="*/ 40 h 78"/>
                  <a:gd name="T6" fmla="*/ 41 w 82"/>
                  <a:gd name="T7" fmla="*/ 0 h 78"/>
                  <a:gd name="T8" fmla="*/ 0 w 82"/>
                  <a:gd name="T9" fmla="*/ 40 h 78"/>
                  <a:gd name="T10" fmla="*/ 25 w 82"/>
                  <a:gd name="T11" fmla="*/ 78 h 78"/>
                  <a:gd name="T12" fmla="*/ 25 w 82"/>
                  <a:gd name="T13" fmla="*/ 67 h 78"/>
                  <a:gd name="T14" fmla="*/ 10 w 82"/>
                  <a:gd name="T15" fmla="*/ 40 h 78"/>
                  <a:gd name="T16" fmla="*/ 41 w 82"/>
                  <a:gd name="T17" fmla="*/ 10 h 78"/>
                  <a:gd name="T18" fmla="*/ 72 w 82"/>
                  <a:gd name="T19" fmla="*/ 40 h 78"/>
                  <a:gd name="T20" fmla="*/ 57 w 82"/>
                  <a:gd name="T21" fmla="*/ 6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78">
                    <a:moveTo>
                      <a:pt x="57" y="67"/>
                    </a:moveTo>
                    <a:cubicBezTo>
                      <a:pt x="57" y="78"/>
                      <a:pt x="57" y="78"/>
                      <a:pt x="57" y="78"/>
                    </a:cubicBezTo>
                    <a:cubicBezTo>
                      <a:pt x="71" y="72"/>
                      <a:pt x="82" y="57"/>
                      <a:pt x="82" y="40"/>
                    </a:cubicBezTo>
                    <a:cubicBezTo>
                      <a:pt x="82" y="18"/>
                      <a:pt x="63" y="0"/>
                      <a:pt x="41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7"/>
                      <a:pt x="10" y="72"/>
                      <a:pt x="25" y="78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6" y="61"/>
                      <a:pt x="10" y="52"/>
                      <a:pt x="10" y="40"/>
                    </a:cubicBezTo>
                    <a:cubicBezTo>
                      <a:pt x="10" y="23"/>
                      <a:pt x="24" y="10"/>
                      <a:pt x="41" y="10"/>
                    </a:cubicBezTo>
                    <a:cubicBezTo>
                      <a:pt x="58" y="10"/>
                      <a:pt x="72" y="23"/>
                      <a:pt x="72" y="40"/>
                    </a:cubicBezTo>
                    <a:cubicBezTo>
                      <a:pt x="72" y="52"/>
                      <a:pt x="66" y="62"/>
                      <a:pt x="57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Freeform: Shape 86">
                <a:extLst>
                  <a:ext uri="{FF2B5EF4-FFF2-40B4-BE49-F238E27FC236}">
                    <a16:creationId xmlns:a16="http://schemas.microsoft.com/office/drawing/2014/main" id="{5E4E1CB3-119A-48AB-B180-0C90B4212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038" y="3595610"/>
                <a:ext cx="391838" cy="381855"/>
              </a:xfrm>
              <a:custGeom>
                <a:avLst/>
                <a:gdLst>
                  <a:gd name="T0" fmla="*/ 59 w 118"/>
                  <a:gd name="T1" fmla="*/ 0 h 115"/>
                  <a:gd name="T2" fmla="*/ 0 w 118"/>
                  <a:gd name="T3" fmla="*/ 58 h 115"/>
                  <a:gd name="T4" fmla="*/ 43 w 118"/>
                  <a:gd name="T5" fmla="*/ 115 h 115"/>
                  <a:gd name="T6" fmla="*/ 43 w 118"/>
                  <a:gd name="T7" fmla="*/ 107 h 115"/>
                  <a:gd name="T8" fmla="*/ 8 w 118"/>
                  <a:gd name="T9" fmla="*/ 58 h 115"/>
                  <a:gd name="T10" fmla="*/ 59 w 118"/>
                  <a:gd name="T11" fmla="*/ 8 h 115"/>
                  <a:gd name="T12" fmla="*/ 110 w 118"/>
                  <a:gd name="T13" fmla="*/ 58 h 115"/>
                  <a:gd name="T14" fmla="*/ 75 w 118"/>
                  <a:gd name="T15" fmla="*/ 107 h 115"/>
                  <a:gd name="T16" fmla="*/ 75 w 118"/>
                  <a:gd name="T17" fmla="*/ 115 h 115"/>
                  <a:gd name="T18" fmla="*/ 118 w 118"/>
                  <a:gd name="T19" fmla="*/ 58 h 115"/>
                  <a:gd name="T20" fmla="*/ 59 w 118"/>
                  <a:gd name="T21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15">
                    <a:moveTo>
                      <a:pt x="59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85"/>
                      <a:pt x="18" y="108"/>
                      <a:pt x="43" y="115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23" y="100"/>
                      <a:pt x="8" y="81"/>
                      <a:pt x="8" y="58"/>
                    </a:cubicBezTo>
                    <a:cubicBezTo>
                      <a:pt x="8" y="30"/>
                      <a:pt x="31" y="8"/>
                      <a:pt x="59" y="8"/>
                    </a:cubicBezTo>
                    <a:cubicBezTo>
                      <a:pt x="87" y="8"/>
                      <a:pt x="110" y="30"/>
                      <a:pt x="110" y="58"/>
                    </a:cubicBezTo>
                    <a:cubicBezTo>
                      <a:pt x="110" y="81"/>
                      <a:pt x="95" y="100"/>
                      <a:pt x="75" y="107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100" y="108"/>
                      <a:pt x="118" y="86"/>
                      <a:pt x="118" y="58"/>
                    </a:cubicBezTo>
                    <a:cubicBezTo>
                      <a:pt x="118" y="26"/>
                      <a:pt x="9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Freeform: Shape 87">
                <a:extLst>
                  <a:ext uri="{FF2B5EF4-FFF2-40B4-BE49-F238E27FC236}">
                    <a16:creationId xmlns:a16="http://schemas.microsoft.com/office/drawing/2014/main" id="{24BE6962-D1EC-471E-8C81-120319476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802" y="3750348"/>
                <a:ext cx="119797" cy="319460"/>
              </a:xfrm>
              <a:custGeom>
                <a:avLst/>
                <a:gdLst>
                  <a:gd name="T0" fmla="*/ 24 w 36"/>
                  <a:gd name="T1" fmla="*/ 82 h 96"/>
                  <a:gd name="T2" fmla="*/ 24 w 36"/>
                  <a:gd name="T3" fmla="*/ 21 h 96"/>
                  <a:gd name="T4" fmla="*/ 29 w 36"/>
                  <a:gd name="T5" fmla="*/ 12 h 96"/>
                  <a:gd name="T6" fmla="*/ 17 w 36"/>
                  <a:gd name="T7" fmla="*/ 0 h 96"/>
                  <a:gd name="T8" fmla="*/ 5 w 36"/>
                  <a:gd name="T9" fmla="*/ 12 h 96"/>
                  <a:gd name="T10" fmla="*/ 10 w 36"/>
                  <a:gd name="T11" fmla="*/ 21 h 96"/>
                  <a:gd name="T12" fmla="*/ 10 w 36"/>
                  <a:gd name="T13" fmla="*/ 21 h 96"/>
                  <a:gd name="T14" fmla="*/ 10 w 36"/>
                  <a:gd name="T15" fmla="*/ 82 h 96"/>
                  <a:gd name="T16" fmla="*/ 0 w 36"/>
                  <a:gd name="T17" fmla="*/ 96 h 96"/>
                  <a:gd name="T18" fmla="*/ 36 w 36"/>
                  <a:gd name="T19" fmla="*/ 96 h 96"/>
                  <a:gd name="T20" fmla="*/ 24 w 36"/>
                  <a:gd name="T21" fmla="*/ 8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96">
                    <a:moveTo>
                      <a:pt x="24" y="82"/>
                    </a:moveTo>
                    <a:cubicBezTo>
                      <a:pt x="24" y="79"/>
                      <a:pt x="24" y="22"/>
                      <a:pt x="24" y="21"/>
                    </a:cubicBezTo>
                    <a:cubicBezTo>
                      <a:pt x="27" y="19"/>
                      <a:pt x="29" y="16"/>
                      <a:pt x="29" y="12"/>
                    </a:cubicBezTo>
                    <a:cubicBezTo>
                      <a:pt x="29" y="5"/>
                      <a:pt x="24" y="0"/>
                      <a:pt x="17" y="0"/>
                    </a:cubicBezTo>
                    <a:cubicBezTo>
                      <a:pt x="10" y="0"/>
                      <a:pt x="5" y="5"/>
                      <a:pt x="5" y="12"/>
                    </a:cubicBezTo>
                    <a:cubicBezTo>
                      <a:pt x="5" y="16"/>
                      <a:pt x="7" y="19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78"/>
                      <a:pt x="10" y="82"/>
                    </a:cubicBezTo>
                    <a:cubicBezTo>
                      <a:pt x="10" y="92"/>
                      <a:pt x="0" y="96"/>
                      <a:pt x="0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6" y="96"/>
                      <a:pt x="24" y="92"/>
                      <a:pt x="2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Group 88">
              <a:extLst>
                <a:ext uri="{FF2B5EF4-FFF2-40B4-BE49-F238E27FC236}">
                  <a16:creationId xmlns:a16="http://schemas.microsoft.com/office/drawing/2014/main" id="{85668C89-9A92-4F86-B2A6-5E4C6A0C6E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18930" y="3178220"/>
              <a:ext cx="389153" cy="353164"/>
              <a:chOff x="5159039" y="3837700"/>
              <a:chExt cx="431771" cy="391838"/>
            </a:xfrm>
            <a:solidFill>
              <a:schemeClr val="accent1"/>
            </a:solidFill>
          </p:grpSpPr>
          <p:sp>
            <p:nvSpPr>
              <p:cNvPr id="96" name="Rectangle 89">
                <a:extLst>
                  <a:ext uri="{FF2B5EF4-FFF2-40B4-BE49-F238E27FC236}">
                    <a16:creationId xmlns:a16="http://schemas.microsoft.com/office/drawing/2014/main" id="{E8EEE640-EDC4-4B24-B91B-38B823C24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6374" y="3837700"/>
                <a:ext cx="242092" cy="6988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Freeform: Shape 90">
                <a:extLst>
                  <a:ext uri="{FF2B5EF4-FFF2-40B4-BE49-F238E27FC236}">
                    <a16:creationId xmlns:a16="http://schemas.microsoft.com/office/drawing/2014/main" id="{589A86D7-12EA-447B-B322-CAF26C17B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9039" y="3930044"/>
                <a:ext cx="431771" cy="177201"/>
              </a:xfrm>
              <a:custGeom>
                <a:avLst/>
                <a:gdLst>
                  <a:gd name="T0" fmla="*/ 124 w 130"/>
                  <a:gd name="T1" fmla="*/ 0 h 53"/>
                  <a:gd name="T2" fmla="*/ 6 w 130"/>
                  <a:gd name="T3" fmla="*/ 0 h 53"/>
                  <a:gd name="T4" fmla="*/ 0 w 130"/>
                  <a:gd name="T5" fmla="*/ 7 h 53"/>
                  <a:gd name="T6" fmla="*/ 0 w 130"/>
                  <a:gd name="T7" fmla="*/ 53 h 53"/>
                  <a:gd name="T8" fmla="*/ 19 w 130"/>
                  <a:gd name="T9" fmla="*/ 53 h 53"/>
                  <a:gd name="T10" fmla="*/ 19 w 130"/>
                  <a:gd name="T11" fmla="*/ 25 h 53"/>
                  <a:gd name="T12" fmla="*/ 111 w 130"/>
                  <a:gd name="T13" fmla="*/ 25 h 53"/>
                  <a:gd name="T14" fmla="*/ 111 w 130"/>
                  <a:gd name="T15" fmla="*/ 53 h 53"/>
                  <a:gd name="T16" fmla="*/ 130 w 130"/>
                  <a:gd name="T17" fmla="*/ 53 h 53"/>
                  <a:gd name="T18" fmla="*/ 130 w 130"/>
                  <a:gd name="T19" fmla="*/ 7 h 53"/>
                  <a:gd name="T20" fmla="*/ 124 w 130"/>
                  <a:gd name="T21" fmla="*/ 0 h 53"/>
                  <a:gd name="T22" fmla="*/ 18 w 130"/>
                  <a:gd name="T23" fmla="*/ 16 h 53"/>
                  <a:gd name="T24" fmla="*/ 13 w 130"/>
                  <a:gd name="T25" fmla="*/ 11 h 53"/>
                  <a:gd name="T26" fmla="*/ 18 w 130"/>
                  <a:gd name="T27" fmla="*/ 6 h 53"/>
                  <a:gd name="T28" fmla="*/ 23 w 130"/>
                  <a:gd name="T29" fmla="*/ 11 h 53"/>
                  <a:gd name="T30" fmla="*/ 18 w 130"/>
                  <a:gd name="T31" fmla="*/ 16 h 53"/>
                  <a:gd name="T32" fmla="*/ 117 w 130"/>
                  <a:gd name="T33" fmla="*/ 13 h 53"/>
                  <a:gd name="T34" fmla="*/ 29 w 130"/>
                  <a:gd name="T35" fmla="*/ 13 h 53"/>
                  <a:gd name="T36" fmla="*/ 29 w 130"/>
                  <a:gd name="T37" fmla="*/ 7 h 53"/>
                  <a:gd name="T38" fmla="*/ 117 w 130"/>
                  <a:gd name="T39" fmla="*/ 7 h 53"/>
                  <a:gd name="T40" fmla="*/ 117 w 130"/>
                  <a:gd name="T41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0" h="53">
                    <a:moveTo>
                      <a:pt x="12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130" y="7"/>
                      <a:pt x="130" y="7"/>
                      <a:pt x="130" y="7"/>
                    </a:cubicBezTo>
                    <a:cubicBezTo>
                      <a:pt x="130" y="3"/>
                      <a:pt x="127" y="0"/>
                      <a:pt x="124" y="0"/>
                    </a:cubicBezTo>
                    <a:close/>
                    <a:moveTo>
                      <a:pt x="18" y="16"/>
                    </a:moveTo>
                    <a:cubicBezTo>
                      <a:pt x="15" y="16"/>
                      <a:pt x="13" y="14"/>
                      <a:pt x="13" y="11"/>
                    </a:cubicBezTo>
                    <a:cubicBezTo>
                      <a:pt x="13" y="8"/>
                      <a:pt x="15" y="6"/>
                      <a:pt x="18" y="6"/>
                    </a:cubicBezTo>
                    <a:cubicBezTo>
                      <a:pt x="21" y="6"/>
                      <a:pt x="23" y="8"/>
                      <a:pt x="23" y="11"/>
                    </a:cubicBezTo>
                    <a:cubicBezTo>
                      <a:pt x="23" y="14"/>
                      <a:pt x="21" y="16"/>
                      <a:pt x="18" y="16"/>
                    </a:cubicBezTo>
                    <a:close/>
                    <a:moveTo>
                      <a:pt x="117" y="13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17" y="7"/>
                      <a:pt x="117" y="7"/>
                      <a:pt x="117" y="7"/>
                    </a:cubicBezTo>
                    <a:lnTo>
                      <a:pt x="117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Freeform: Shape 91">
                <a:extLst>
                  <a:ext uri="{FF2B5EF4-FFF2-40B4-BE49-F238E27FC236}">
                    <a16:creationId xmlns:a16="http://schemas.microsoft.com/office/drawing/2014/main" id="{8505CEE1-F6EA-472B-A551-975A07EBB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887" y="4039859"/>
                <a:ext cx="252075" cy="189679"/>
              </a:xfrm>
              <a:custGeom>
                <a:avLst/>
                <a:gdLst>
                  <a:gd name="T0" fmla="*/ 66 w 76"/>
                  <a:gd name="T1" fmla="*/ 49 h 57"/>
                  <a:gd name="T2" fmla="*/ 25 w 76"/>
                  <a:gd name="T3" fmla="*/ 49 h 57"/>
                  <a:gd name="T4" fmla="*/ 10 w 76"/>
                  <a:gd name="T5" fmla="*/ 49 h 57"/>
                  <a:gd name="T6" fmla="*/ 10 w 76"/>
                  <a:gd name="T7" fmla="*/ 0 h 57"/>
                  <a:gd name="T8" fmla="*/ 1 w 76"/>
                  <a:gd name="T9" fmla="*/ 0 h 57"/>
                  <a:gd name="T10" fmla="*/ 1 w 76"/>
                  <a:gd name="T11" fmla="*/ 50 h 57"/>
                  <a:gd name="T12" fmla="*/ 8 w 76"/>
                  <a:gd name="T13" fmla="*/ 57 h 57"/>
                  <a:gd name="T14" fmla="*/ 69 w 76"/>
                  <a:gd name="T15" fmla="*/ 57 h 57"/>
                  <a:gd name="T16" fmla="*/ 76 w 76"/>
                  <a:gd name="T17" fmla="*/ 48 h 57"/>
                  <a:gd name="T18" fmla="*/ 76 w 76"/>
                  <a:gd name="T19" fmla="*/ 0 h 57"/>
                  <a:gd name="T20" fmla="*/ 66 w 76"/>
                  <a:gd name="T21" fmla="*/ 0 h 57"/>
                  <a:gd name="T22" fmla="*/ 66 w 76"/>
                  <a:gd name="T23" fmla="*/ 4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6" h="57">
                    <a:moveTo>
                      <a:pt x="66" y="49"/>
                    </a:moveTo>
                    <a:cubicBezTo>
                      <a:pt x="25" y="49"/>
                      <a:pt x="25" y="49"/>
                      <a:pt x="25" y="49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50"/>
                      <a:pt x="0" y="57"/>
                      <a:pt x="8" y="57"/>
                    </a:cubicBezTo>
                    <a:cubicBezTo>
                      <a:pt x="16" y="57"/>
                      <a:pt x="69" y="57"/>
                      <a:pt x="69" y="57"/>
                    </a:cubicBezTo>
                    <a:cubicBezTo>
                      <a:pt x="75" y="57"/>
                      <a:pt x="76" y="53"/>
                      <a:pt x="76" y="48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66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Rectangle 92">
                <a:extLst>
                  <a:ext uri="{FF2B5EF4-FFF2-40B4-BE49-F238E27FC236}">
                    <a16:creationId xmlns:a16="http://schemas.microsoft.com/office/drawing/2014/main" id="{C6665087-1ECE-49AF-981C-89B35E84B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811" y="4082286"/>
                <a:ext cx="157235" cy="274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Rectangle 93">
                <a:extLst>
                  <a:ext uri="{FF2B5EF4-FFF2-40B4-BE49-F238E27FC236}">
                    <a16:creationId xmlns:a16="http://schemas.microsoft.com/office/drawing/2014/main" id="{08EE9B2C-8F3F-4864-92BC-5FB76993C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8803" y="4142185"/>
                <a:ext cx="152243" cy="274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94">
              <a:extLst>
                <a:ext uri="{FF2B5EF4-FFF2-40B4-BE49-F238E27FC236}">
                  <a16:creationId xmlns:a16="http://schemas.microsoft.com/office/drawing/2014/main" id="{4046FA21-0C38-4E5D-9CFF-B0C5254BF6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18236" y="1981684"/>
              <a:ext cx="341192" cy="353161"/>
              <a:chOff x="1163293" y="4009909"/>
              <a:chExt cx="426779" cy="441753"/>
            </a:xfrm>
            <a:solidFill>
              <a:schemeClr val="accent1"/>
            </a:solidFill>
          </p:grpSpPr>
          <p:sp>
            <p:nvSpPr>
              <p:cNvPr id="93" name="Freeform: Shape 95">
                <a:extLst>
                  <a:ext uri="{FF2B5EF4-FFF2-40B4-BE49-F238E27FC236}">
                    <a16:creationId xmlns:a16="http://schemas.microsoft.com/office/drawing/2014/main" id="{090F8AB9-39DF-4CB6-A829-A954B7810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93" y="4192101"/>
                <a:ext cx="426779" cy="157235"/>
              </a:xfrm>
              <a:custGeom>
                <a:avLst/>
                <a:gdLst>
                  <a:gd name="T0" fmla="*/ 86 w 171"/>
                  <a:gd name="T1" fmla="*/ 36 h 63"/>
                  <a:gd name="T2" fmla="*/ 24 w 171"/>
                  <a:gd name="T3" fmla="*/ 0 h 63"/>
                  <a:gd name="T4" fmla="*/ 0 w 171"/>
                  <a:gd name="T5" fmla="*/ 15 h 63"/>
                  <a:gd name="T6" fmla="*/ 86 w 171"/>
                  <a:gd name="T7" fmla="*/ 63 h 63"/>
                  <a:gd name="T8" fmla="*/ 171 w 171"/>
                  <a:gd name="T9" fmla="*/ 15 h 63"/>
                  <a:gd name="T10" fmla="*/ 147 w 171"/>
                  <a:gd name="T11" fmla="*/ 0 h 63"/>
                  <a:gd name="T12" fmla="*/ 86 w 171"/>
                  <a:gd name="T13" fmla="*/ 3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3">
                    <a:moveTo>
                      <a:pt x="86" y="36"/>
                    </a:moveTo>
                    <a:lnTo>
                      <a:pt x="24" y="0"/>
                    </a:lnTo>
                    <a:lnTo>
                      <a:pt x="0" y="15"/>
                    </a:lnTo>
                    <a:lnTo>
                      <a:pt x="86" y="63"/>
                    </a:lnTo>
                    <a:lnTo>
                      <a:pt x="171" y="15"/>
                    </a:lnTo>
                    <a:lnTo>
                      <a:pt x="147" y="0"/>
                    </a:lnTo>
                    <a:lnTo>
                      <a:pt x="8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Freeform: Shape 96">
                <a:extLst>
                  <a:ext uri="{FF2B5EF4-FFF2-40B4-BE49-F238E27FC236}">
                    <a16:creationId xmlns:a16="http://schemas.microsoft.com/office/drawing/2014/main" id="{8C297294-745C-42F1-ACE0-C9E3853C0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93" y="4296924"/>
                <a:ext cx="426779" cy="154738"/>
              </a:xfrm>
              <a:custGeom>
                <a:avLst/>
                <a:gdLst>
                  <a:gd name="T0" fmla="*/ 86 w 171"/>
                  <a:gd name="T1" fmla="*/ 34 h 62"/>
                  <a:gd name="T2" fmla="*/ 24 w 171"/>
                  <a:gd name="T3" fmla="*/ 0 h 62"/>
                  <a:gd name="T4" fmla="*/ 0 w 171"/>
                  <a:gd name="T5" fmla="*/ 13 h 62"/>
                  <a:gd name="T6" fmla="*/ 86 w 171"/>
                  <a:gd name="T7" fmla="*/ 62 h 62"/>
                  <a:gd name="T8" fmla="*/ 171 w 171"/>
                  <a:gd name="T9" fmla="*/ 13 h 62"/>
                  <a:gd name="T10" fmla="*/ 147 w 171"/>
                  <a:gd name="T11" fmla="*/ 0 h 62"/>
                  <a:gd name="T12" fmla="*/ 86 w 171"/>
                  <a:gd name="T13" fmla="*/ 3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62">
                    <a:moveTo>
                      <a:pt x="86" y="34"/>
                    </a:moveTo>
                    <a:lnTo>
                      <a:pt x="24" y="0"/>
                    </a:lnTo>
                    <a:lnTo>
                      <a:pt x="0" y="13"/>
                    </a:lnTo>
                    <a:lnTo>
                      <a:pt x="86" y="62"/>
                    </a:lnTo>
                    <a:lnTo>
                      <a:pt x="171" y="13"/>
                    </a:lnTo>
                    <a:lnTo>
                      <a:pt x="147" y="0"/>
                    </a:lnTo>
                    <a:lnTo>
                      <a:pt x="8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Freeform: Shape 97">
                <a:extLst>
                  <a:ext uri="{FF2B5EF4-FFF2-40B4-BE49-F238E27FC236}">
                    <a16:creationId xmlns:a16="http://schemas.microsoft.com/office/drawing/2014/main" id="{A6DA6F3D-86D7-4316-8C16-54A5F76ED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93" y="4009909"/>
                <a:ext cx="426779" cy="242092"/>
              </a:xfrm>
              <a:custGeom>
                <a:avLst/>
                <a:gdLst>
                  <a:gd name="T0" fmla="*/ 171 w 171"/>
                  <a:gd name="T1" fmla="*/ 48 h 97"/>
                  <a:gd name="T2" fmla="*/ 86 w 171"/>
                  <a:gd name="T3" fmla="*/ 0 h 97"/>
                  <a:gd name="T4" fmla="*/ 0 w 171"/>
                  <a:gd name="T5" fmla="*/ 48 h 97"/>
                  <a:gd name="T6" fmla="*/ 86 w 171"/>
                  <a:gd name="T7" fmla="*/ 97 h 97"/>
                  <a:gd name="T8" fmla="*/ 171 w 171"/>
                  <a:gd name="T9" fmla="*/ 4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97">
                    <a:moveTo>
                      <a:pt x="171" y="48"/>
                    </a:moveTo>
                    <a:lnTo>
                      <a:pt x="86" y="0"/>
                    </a:lnTo>
                    <a:lnTo>
                      <a:pt x="0" y="48"/>
                    </a:lnTo>
                    <a:lnTo>
                      <a:pt x="86" y="97"/>
                    </a:lnTo>
                    <a:lnTo>
                      <a:pt x="171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Group 98">
              <a:extLst>
                <a:ext uri="{FF2B5EF4-FFF2-40B4-BE49-F238E27FC236}">
                  <a16:creationId xmlns:a16="http://schemas.microsoft.com/office/drawing/2014/main" id="{C2923109-B0D7-4731-8B30-EE2C7CD293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6067" y="2177495"/>
              <a:ext cx="251653" cy="375235"/>
              <a:chOff x="4669866" y="3800264"/>
              <a:chExt cx="279527" cy="416797"/>
            </a:xfrm>
            <a:solidFill>
              <a:schemeClr val="accent1"/>
            </a:solidFill>
          </p:grpSpPr>
          <p:sp>
            <p:nvSpPr>
              <p:cNvPr id="89" name="Freeform: Shape 99">
                <a:extLst>
                  <a:ext uri="{FF2B5EF4-FFF2-40B4-BE49-F238E27FC236}">
                    <a16:creationId xmlns:a16="http://schemas.microsoft.com/office/drawing/2014/main" id="{CB1C24EC-87F1-407A-AC04-04F21B171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866" y="3800264"/>
                <a:ext cx="279527" cy="316965"/>
              </a:xfrm>
              <a:custGeom>
                <a:avLst/>
                <a:gdLst>
                  <a:gd name="T0" fmla="*/ 84 w 84"/>
                  <a:gd name="T1" fmla="*/ 42 h 95"/>
                  <a:gd name="T2" fmla="*/ 42 w 84"/>
                  <a:gd name="T3" fmla="*/ 0 h 95"/>
                  <a:gd name="T4" fmla="*/ 0 w 84"/>
                  <a:gd name="T5" fmla="*/ 42 h 95"/>
                  <a:gd name="T6" fmla="*/ 28 w 84"/>
                  <a:gd name="T7" fmla="*/ 81 h 95"/>
                  <a:gd name="T8" fmla="*/ 25 w 84"/>
                  <a:gd name="T9" fmla="*/ 81 h 95"/>
                  <a:gd name="T10" fmla="*/ 25 w 84"/>
                  <a:gd name="T11" fmla="*/ 95 h 95"/>
                  <a:gd name="T12" fmla="*/ 60 w 84"/>
                  <a:gd name="T13" fmla="*/ 95 h 95"/>
                  <a:gd name="T14" fmla="*/ 60 w 84"/>
                  <a:gd name="T15" fmla="*/ 81 h 95"/>
                  <a:gd name="T16" fmla="*/ 57 w 84"/>
                  <a:gd name="T17" fmla="*/ 81 h 95"/>
                  <a:gd name="T18" fmla="*/ 84 w 84"/>
                  <a:gd name="T19" fmla="*/ 42 h 95"/>
                  <a:gd name="T20" fmla="*/ 42 w 84"/>
                  <a:gd name="T21" fmla="*/ 77 h 95"/>
                  <a:gd name="T22" fmla="*/ 7 w 84"/>
                  <a:gd name="T23" fmla="*/ 42 h 95"/>
                  <a:gd name="T24" fmla="*/ 42 w 84"/>
                  <a:gd name="T25" fmla="*/ 7 h 95"/>
                  <a:gd name="T26" fmla="*/ 77 w 84"/>
                  <a:gd name="T27" fmla="*/ 42 h 95"/>
                  <a:gd name="T28" fmla="*/ 42 w 84"/>
                  <a:gd name="T29" fmla="*/ 7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95">
                    <a:moveTo>
                      <a:pt x="84" y="42"/>
                    </a:moveTo>
                    <a:cubicBezTo>
                      <a:pt x="84" y="19"/>
                      <a:pt x="65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60"/>
                      <a:pt x="12" y="75"/>
                      <a:pt x="28" y="81"/>
                    </a:cubicBez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60" y="95"/>
                      <a:pt x="60" y="95"/>
                      <a:pt x="60" y="95"/>
                    </a:cubicBezTo>
                    <a:cubicBezTo>
                      <a:pt x="60" y="81"/>
                      <a:pt x="60" y="81"/>
                      <a:pt x="60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73" y="75"/>
                      <a:pt x="84" y="60"/>
                      <a:pt x="84" y="42"/>
                    </a:cubicBezTo>
                    <a:close/>
                    <a:moveTo>
                      <a:pt x="42" y="77"/>
                    </a:moveTo>
                    <a:cubicBezTo>
                      <a:pt x="23" y="77"/>
                      <a:pt x="7" y="61"/>
                      <a:pt x="7" y="42"/>
                    </a:cubicBezTo>
                    <a:cubicBezTo>
                      <a:pt x="7" y="23"/>
                      <a:pt x="23" y="7"/>
                      <a:pt x="42" y="7"/>
                    </a:cubicBezTo>
                    <a:cubicBezTo>
                      <a:pt x="62" y="7"/>
                      <a:pt x="77" y="23"/>
                      <a:pt x="77" y="42"/>
                    </a:cubicBezTo>
                    <a:cubicBezTo>
                      <a:pt x="77" y="61"/>
                      <a:pt x="62" y="77"/>
                      <a:pt x="42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4EFAAEFD-77FA-4B9E-9503-E2EF83CAA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226" y="4127210"/>
                <a:ext cx="117302" cy="424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Freeform: Shape 101">
                <a:extLst>
                  <a:ext uri="{FF2B5EF4-FFF2-40B4-BE49-F238E27FC236}">
                    <a16:creationId xmlns:a16="http://schemas.microsoft.com/office/drawing/2014/main" id="{3A107FD2-5B1B-4A5A-98EB-939578A9E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226" y="4179623"/>
                <a:ext cx="117302" cy="37438"/>
              </a:xfrm>
              <a:custGeom>
                <a:avLst/>
                <a:gdLst>
                  <a:gd name="T0" fmla="*/ 0 w 47"/>
                  <a:gd name="T1" fmla="*/ 9 h 15"/>
                  <a:gd name="T2" fmla="*/ 16 w 47"/>
                  <a:gd name="T3" fmla="*/ 9 h 15"/>
                  <a:gd name="T4" fmla="*/ 16 w 47"/>
                  <a:gd name="T5" fmla="*/ 15 h 15"/>
                  <a:gd name="T6" fmla="*/ 31 w 47"/>
                  <a:gd name="T7" fmla="*/ 15 h 15"/>
                  <a:gd name="T8" fmla="*/ 31 w 47"/>
                  <a:gd name="T9" fmla="*/ 9 h 15"/>
                  <a:gd name="T10" fmla="*/ 47 w 47"/>
                  <a:gd name="T11" fmla="*/ 9 h 15"/>
                  <a:gd name="T12" fmla="*/ 47 w 47"/>
                  <a:gd name="T13" fmla="*/ 0 h 15"/>
                  <a:gd name="T14" fmla="*/ 0 w 47"/>
                  <a:gd name="T15" fmla="*/ 0 h 15"/>
                  <a:gd name="T16" fmla="*/ 0 w 47"/>
                  <a:gd name="T17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5">
                    <a:moveTo>
                      <a:pt x="0" y="9"/>
                    </a:moveTo>
                    <a:lnTo>
                      <a:pt x="16" y="9"/>
                    </a:lnTo>
                    <a:lnTo>
                      <a:pt x="16" y="15"/>
                    </a:lnTo>
                    <a:lnTo>
                      <a:pt x="31" y="15"/>
                    </a:lnTo>
                    <a:lnTo>
                      <a:pt x="31" y="9"/>
                    </a:lnTo>
                    <a:lnTo>
                      <a:pt x="47" y="9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Freeform: Shape 102">
                <a:extLst>
                  <a:ext uri="{FF2B5EF4-FFF2-40B4-BE49-F238E27FC236}">
                    <a16:creationId xmlns:a16="http://schemas.microsoft.com/office/drawing/2014/main" id="{4BE365DC-72D4-4EC9-86B3-8D281E0F6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9697" y="3890112"/>
                <a:ext cx="82362" cy="162227"/>
              </a:xfrm>
              <a:custGeom>
                <a:avLst/>
                <a:gdLst>
                  <a:gd name="T0" fmla="*/ 32 w 33"/>
                  <a:gd name="T1" fmla="*/ 3 h 65"/>
                  <a:gd name="T2" fmla="*/ 28 w 33"/>
                  <a:gd name="T3" fmla="*/ 0 h 65"/>
                  <a:gd name="T4" fmla="*/ 16 w 33"/>
                  <a:gd name="T5" fmla="*/ 5 h 65"/>
                  <a:gd name="T6" fmla="*/ 4 w 33"/>
                  <a:gd name="T7" fmla="*/ 0 h 65"/>
                  <a:gd name="T8" fmla="*/ 0 w 33"/>
                  <a:gd name="T9" fmla="*/ 3 h 65"/>
                  <a:gd name="T10" fmla="*/ 0 w 33"/>
                  <a:gd name="T11" fmla="*/ 3 h 65"/>
                  <a:gd name="T12" fmla="*/ 0 w 33"/>
                  <a:gd name="T13" fmla="*/ 3 h 65"/>
                  <a:gd name="T14" fmla="*/ 15 w 33"/>
                  <a:gd name="T15" fmla="*/ 65 h 65"/>
                  <a:gd name="T16" fmla="*/ 19 w 33"/>
                  <a:gd name="T17" fmla="*/ 65 h 65"/>
                  <a:gd name="T18" fmla="*/ 33 w 33"/>
                  <a:gd name="T19" fmla="*/ 3 h 65"/>
                  <a:gd name="T20" fmla="*/ 33 w 33"/>
                  <a:gd name="T21" fmla="*/ 3 h 65"/>
                  <a:gd name="T22" fmla="*/ 33 w 33"/>
                  <a:gd name="T23" fmla="*/ 3 h 65"/>
                  <a:gd name="T24" fmla="*/ 33 w 33"/>
                  <a:gd name="T25" fmla="*/ 3 h 65"/>
                  <a:gd name="T26" fmla="*/ 32 w 33"/>
                  <a:gd name="T27" fmla="*/ 3 h 65"/>
                  <a:gd name="T28" fmla="*/ 16 w 33"/>
                  <a:gd name="T29" fmla="*/ 57 h 65"/>
                  <a:gd name="T30" fmla="*/ 4 w 33"/>
                  <a:gd name="T31" fmla="*/ 4 h 65"/>
                  <a:gd name="T32" fmla="*/ 16 w 33"/>
                  <a:gd name="T33" fmla="*/ 8 h 65"/>
                  <a:gd name="T34" fmla="*/ 29 w 33"/>
                  <a:gd name="T35" fmla="*/ 4 h 65"/>
                  <a:gd name="T36" fmla="*/ 16 w 33"/>
                  <a:gd name="T37" fmla="*/ 5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65">
                    <a:moveTo>
                      <a:pt x="32" y="3"/>
                    </a:moveTo>
                    <a:lnTo>
                      <a:pt x="28" y="0"/>
                    </a:lnTo>
                    <a:lnTo>
                      <a:pt x="16" y="5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5" y="65"/>
                    </a:lnTo>
                    <a:lnTo>
                      <a:pt x="19" y="65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2" y="3"/>
                    </a:lnTo>
                    <a:close/>
                    <a:moveTo>
                      <a:pt x="16" y="57"/>
                    </a:moveTo>
                    <a:lnTo>
                      <a:pt x="4" y="4"/>
                    </a:lnTo>
                    <a:lnTo>
                      <a:pt x="16" y="8"/>
                    </a:lnTo>
                    <a:lnTo>
                      <a:pt x="29" y="4"/>
                    </a:lnTo>
                    <a:lnTo>
                      <a:pt x="1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103">
              <a:extLst>
                <a:ext uri="{FF2B5EF4-FFF2-40B4-BE49-F238E27FC236}">
                  <a16:creationId xmlns:a16="http://schemas.microsoft.com/office/drawing/2014/main" id="{E004D55E-94A3-4A5D-9048-0C104D69EC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62012" y="4104651"/>
              <a:ext cx="281662" cy="353163"/>
              <a:chOff x="5106627" y="2260366"/>
              <a:chExt cx="324452" cy="406813"/>
            </a:xfrm>
            <a:solidFill>
              <a:schemeClr val="accent1"/>
            </a:solidFill>
          </p:grpSpPr>
          <p:sp>
            <p:nvSpPr>
              <p:cNvPr id="80" name="Freeform: Shape 104">
                <a:extLst>
                  <a:ext uri="{FF2B5EF4-FFF2-40B4-BE49-F238E27FC236}">
                    <a16:creationId xmlns:a16="http://schemas.microsoft.com/office/drawing/2014/main" id="{320FD223-5F9E-49F7-A446-4A72764D3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Freeform: Shape 105">
                <a:extLst>
                  <a:ext uri="{FF2B5EF4-FFF2-40B4-BE49-F238E27FC236}">
                    <a16:creationId xmlns:a16="http://schemas.microsoft.com/office/drawing/2014/main" id="{30EFD3F5-404E-43C4-A363-05415ED23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Freeform: Shape 106">
                <a:extLst>
                  <a:ext uri="{FF2B5EF4-FFF2-40B4-BE49-F238E27FC236}">
                    <a16:creationId xmlns:a16="http://schemas.microsoft.com/office/drawing/2014/main" id="{0AC07F73-8D04-4DB5-9E31-F4098C12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Oval 107">
                <a:extLst>
                  <a:ext uri="{FF2B5EF4-FFF2-40B4-BE49-F238E27FC236}">
                    <a16:creationId xmlns:a16="http://schemas.microsoft.com/office/drawing/2014/main" id="{C250A09D-32E5-44FB-BC91-5619D2406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914309">
                  <a:defRPr/>
                </a:pPr>
                <a:endParaRPr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78" name="矩形 177">
            <a:extLst>
              <a:ext uri="{FF2B5EF4-FFF2-40B4-BE49-F238E27FC236}">
                <a16:creationId xmlns:a16="http://schemas.microsoft.com/office/drawing/2014/main" id="{1E2C409B-D6A3-44EC-B56F-EBA6F1D7B21E}"/>
              </a:ext>
            </a:extLst>
          </p:cNvPr>
          <p:cNvSpPr/>
          <p:nvPr/>
        </p:nvSpPr>
        <p:spPr>
          <a:xfrm>
            <a:off x="6197973" y="2048778"/>
            <a:ext cx="5001069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defTabSz="914309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1.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明确知道组织目标，围绕目标组建测试团队，例如手工测试专家，性能测试专家、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TSE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测试经理需要的技能</a:t>
            </a:r>
            <a:endParaRPr lang="zh-CN" alt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2CD14E9-C701-4405-BCB3-07765504E12D}"/>
              </a:ext>
            </a:extLst>
          </p:cNvPr>
          <p:cNvSpPr/>
          <p:nvPr/>
        </p:nvSpPr>
        <p:spPr>
          <a:xfrm>
            <a:off x="6208968" y="2870482"/>
            <a:ext cx="5001069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defTabSz="914309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2.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做好测试计划和测试策略，能够有效监控测试执行过程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4BF8458A-C2FF-461D-8E22-8C901AABBC62}"/>
              </a:ext>
            </a:extLst>
          </p:cNvPr>
          <p:cNvSpPr/>
          <p:nvPr/>
        </p:nvSpPr>
        <p:spPr>
          <a:xfrm>
            <a:off x="6240385" y="3635555"/>
            <a:ext cx="5001069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defTabSz="914309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3.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能够掌握团队成员的能力矩阵，关心每个人的输出和成长，主要查看用例、自动化用例、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bug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输出、问题是否清晰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D54BF8-EEB4-41FF-B848-7E77C3A745D4}"/>
              </a:ext>
            </a:extLst>
          </p:cNvPr>
          <p:cNvSpPr/>
          <p:nvPr/>
        </p:nvSpPr>
        <p:spPr>
          <a:xfrm>
            <a:off x="6240385" y="4711840"/>
            <a:ext cx="5001069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defTabSz="914309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4.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定期汇报测试成果，测试中遇到的风险、应对风险的方案、需要协调的资源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DA3EC8D-253A-4E0E-BF71-04611C23E90E}"/>
              </a:ext>
            </a:extLst>
          </p:cNvPr>
          <p:cNvSpPr/>
          <p:nvPr/>
        </p:nvSpPr>
        <p:spPr>
          <a:xfrm>
            <a:off x="6268666" y="5494278"/>
            <a:ext cx="5001069" cy="10895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defTabSz="914309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5.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确定质量评估体系，对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bug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需要有结论，对现网问题有数据，需要组建工程团队，我们负责收集场景，发现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bug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，推动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bug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解决。</a:t>
            </a:r>
          </a:p>
        </p:txBody>
      </p:sp>
    </p:spTree>
    <p:extLst>
      <p:ext uri="{BB962C8B-B14F-4D97-AF65-F5344CB8AC3E}">
        <p14:creationId xmlns:p14="http://schemas.microsoft.com/office/powerpoint/2010/main" val="37282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480251" y="2381930"/>
            <a:ext cx="4698722" cy="76944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4400" b="1" dirty="0">
                <a:solidFill>
                  <a:srgbClr val="2C8E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工作中遇到的问题</a:t>
            </a:r>
          </a:p>
        </p:txBody>
      </p:sp>
      <p:sp>
        <p:nvSpPr>
          <p:cNvPr id="17" name="01"/>
          <p:cNvSpPr txBox="1"/>
          <p:nvPr/>
        </p:nvSpPr>
        <p:spPr>
          <a:xfrm>
            <a:off x="3309922" y="2134882"/>
            <a:ext cx="2195043" cy="212365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altLang="zh-CN" sz="13800" b="1" dirty="0">
                <a:solidFill>
                  <a:srgbClr val="2C8E9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5480251" y="3151367"/>
            <a:ext cx="1906291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项目问题诊断</a:t>
            </a:r>
          </a:p>
        </p:txBody>
      </p:sp>
      <p:sp>
        <p:nvSpPr>
          <p:cNvPr id="11" name="TextBox 24"/>
          <p:cNvSpPr txBox="1"/>
          <p:nvPr/>
        </p:nvSpPr>
        <p:spPr>
          <a:xfrm>
            <a:off x="5480251" y="358792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测试效率</a:t>
            </a:r>
          </a:p>
        </p:txBody>
      </p:sp>
      <p:sp>
        <p:nvSpPr>
          <p:cNvPr id="15" name="TextBox 23"/>
          <p:cNvSpPr txBox="1"/>
          <p:nvPr/>
        </p:nvSpPr>
        <p:spPr>
          <a:xfrm>
            <a:off x="7569200" y="3196711"/>
            <a:ext cx="1428596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员工激励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7569200" y="3633265"/>
            <a:ext cx="1667444" cy="379656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285744" indent="-285744">
              <a:buFont typeface="Wingdings" pitchFamily="2" charset="2"/>
              <a:buChar char="p"/>
            </a:pPr>
            <a:r>
              <a:rPr lang="zh-CN" altLang="en-US" sz="1867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总结和培训</a:t>
            </a:r>
          </a:p>
        </p:txBody>
      </p:sp>
    </p:spTree>
    <p:extLst>
      <p:ext uri="{BB962C8B-B14F-4D97-AF65-F5344CB8AC3E}">
        <p14:creationId xmlns:p14="http://schemas.microsoft.com/office/powerpoint/2010/main" val="299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0" grpId="0"/>
      <p:bldP spid="11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7A911E-1FAA-499E-92DF-08A3A5B0813F}"/>
              </a:ext>
            </a:extLst>
          </p:cNvPr>
          <p:cNvSpPr txBox="1"/>
          <p:nvPr/>
        </p:nvSpPr>
        <p:spPr>
          <a:xfrm>
            <a:off x="3374796" y="1348033"/>
            <a:ext cx="53167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项目需要关注如下指标：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是否有各种关键文档的输出，主要关注测试计划、测试方案、测试用例、测试总结等，若没有，需要规范流程并推动输出对应文档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测试人员提单是否规范，每个问题是否有定位结论，没有的，如何跟踪处理的。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测试是否有度量数据，及发现问题的数量、各</a:t>
            </a:r>
            <a:r>
              <a:rPr lang="en-US" altLang="zh-CN" dirty="0"/>
              <a:t>bug</a:t>
            </a:r>
            <a:r>
              <a:rPr lang="zh-CN" altLang="en-US" dirty="0"/>
              <a:t>问题的分布、线上问题的定位结论，线上问题的平均响应时间、线上</a:t>
            </a:r>
            <a:r>
              <a:rPr lang="en-US" altLang="zh-CN" dirty="0"/>
              <a:t>bug</a:t>
            </a:r>
            <a:r>
              <a:rPr lang="zh-CN" altLang="en-US" dirty="0"/>
              <a:t>占总</a:t>
            </a:r>
            <a:r>
              <a:rPr lang="en-US" altLang="zh-CN" dirty="0"/>
              <a:t>bug</a:t>
            </a:r>
            <a:r>
              <a:rPr lang="zh-CN" altLang="en-US" dirty="0"/>
              <a:t>的数量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测试是否包含测试自动化、自动化用例对测试用例、对需求的占比是多少、性能测试指标值、单元测试占比</a:t>
            </a:r>
            <a:r>
              <a:rPr lang="en-US" altLang="zh-CN" dirty="0"/>
              <a:t>---</a:t>
            </a:r>
            <a:r>
              <a:rPr lang="zh-CN" altLang="en-US" dirty="0"/>
              <a:t>组织的技术负债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测试版本是否有准入和准出，是否有</a:t>
            </a:r>
            <a:r>
              <a:rPr lang="en-US" altLang="zh-CN" dirty="0"/>
              <a:t>checklist</a:t>
            </a:r>
            <a:r>
              <a:rPr lang="zh-CN" altLang="en-US" dirty="0"/>
              <a:t>检查项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人员的能力矩阵是怎么样的，每个人力是否合理的使用了</a:t>
            </a:r>
            <a:r>
              <a:rPr lang="en-US" altLang="zh-CN" dirty="0"/>
              <a:t>---</a:t>
            </a:r>
            <a:r>
              <a:rPr lang="zh-CN" altLang="en-US" dirty="0"/>
              <a:t>自动化测试、性能测试、</a:t>
            </a:r>
            <a:r>
              <a:rPr lang="en-US" altLang="zh-CN" dirty="0"/>
              <a:t>TSE</a:t>
            </a:r>
            <a:r>
              <a:rPr lang="zh-CN" altLang="en-US" dirty="0"/>
              <a:t>、测试执行、各模块是否人员有主备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26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FA4CFF-ED02-4C8F-9E3E-EB950E3DCDA2}"/>
              </a:ext>
            </a:extLst>
          </p:cNvPr>
          <p:cNvSpPr txBox="1"/>
          <p:nvPr/>
        </p:nvSpPr>
        <p:spPr>
          <a:xfrm>
            <a:off x="3864990" y="1706252"/>
            <a:ext cx="5231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外包人员如何有效管理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如何解决责任心问题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如何解决出工不出力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如何让其主动思考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如何解决稳定性问题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如何提高其工作效率和主动性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128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FA4CFF-ED02-4C8F-9E3E-EB950E3DCDA2}"/>
              </a:ext>
            </a:extLst>
          </p:cNvPr>
          <p:cNvSpPr txBox="1"/>
          <p:nvPr/>
        </p:nvSpPr>
        <p:spPr>
          <a:xfrm>
            <a:off x="2950590" y="735291"/>
            <a:ext cx="7598004" cy="406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过程质量管理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过程质量管理：测试人员项目初期就参与整个研发过程的质量管理，在需求阶段输出用例概要，在设计编码节点输出详细用例，然后对研发的每个故事卡进行</a:t>
            </a:r>
            <a:r>
              <a:rPr lang="en-US" altLang="zh-CN" dirty="0"/>
              <a:t>UT</a:t>
            </a:r>
            <a:r>
              <a:rPr lang="zh-CN" altLang="en-US" dirty="0"/>
              <a:t>测试或者功能用例测试，阶段性的输出测试报告和测试用例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为啥要做过程质量管理：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测试人员更早投入测试，早期发现</a:t>
            </a:r>
            <a:r>
              <a:rPr lang="en-US" altLang="zh-CN" dirty="0"/>
              <a:t>bug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测试人员更加了解系统，更能够了解每个细节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测试人员可以帮助开发人员进行测试，释放部分开发工作量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596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A575F4-29D1-4A7A-94A7-93BAEF6F8DC6}"/>
              </a:ext>
            </a:extLst>
          </p:cNvPr>
          <p:cNvSpPr/>
          <p:nvPr/>
        </p:nvSpPr>
        <p:spPr>
          <a:xfrm>
            <a:off x="3048000" y="17208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版本准入和准出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选择高优先级的用例，让开发进行自测，并出具转测报告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转测报告应该包括：需求变更范围、测试范围、主要变更，功能说明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380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988246" y="2609101"/>
            <a:ext cx="10550626" cy="95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CN" altLang="en-US" sz="5400" b="1" dirty="0">
                <a:solidFill>
                  <a:srgbClr val="2C8E9E"/>
                </a:solidFill>
                <a:latin typeface="+mn-ea"/>
                <a:ea typeface="+mn-ea"/>
              </a:rPr>
              <a:t>感谢您的耐心观看</a:t>
            </a:r>
          </a:p>
        </p:txBody>
      </p:sp>
      <p:sp>
        <p:nvSpPr>
          <p:cNvPr id="17" name="TextBox 27"/>
          <p:cNvSpPr txBox="1"/>
          <p:nvPr/>
        </p:nvSpPr>
        <p:spPr>
          <a:xfrm>
            <a:off x="5377335" y="4081261"/>
            <a:ext cx="876820" cy="369188"/>
          </a:xfrm>
          <a:prstGeom prst="rect">
            <a:avLst/>
          </a:prstGeom>
          <a:solidFill>
            <a:srgbClr val="2C8E9E"/>
          </a:solidFill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汇报人</a:t>
            </a:r>
          </a:p>
        </p:txBody>
      </p:sp>
      <p:sp>
        <p:nvSpPr>
          <p:cNvPr id="18" name="TextBox 28"/>
          <p:cNvSpPr txBox="1"/>
          <p:nvPr/>
        </p:nvSpPr>
        <p:spPr>
          <a:xfrm>
            <a:off x="6333892" y="4081261"/>
            <a:ext cx="876820" cy="369188"/>
          </a:xfrm>
          <a:prstGeom prst="rect">
            <a:avLst/>
          </a:prstGeom>
          <a:solidFill>
            <a:srgbClr val="2C8E9E"/>
          </a:solidFill>
        </p:spPr>
        <p:txBody>
          <a:bodyPr wrap="none" rtlCol="0">
            <a:spAutoFit/>
          </a:bodyPr>
          <a:lstStyle/>
          <a:p>
            <a:r>
              <a:rPr lang="zh-CN" altLang="en-US" sz="1799" dirty="0">
                <a:solidFill>
                  <a:schemeClr val="bg1"/>
                </a:solidFill>
                <a:latin typeface="+mj-ea"/>
                <a:ea typeface="+mj-ea"/>
              </a:rPr>
              <a:t>某某某</a:t>
            </a: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3402032" y="2048252"/>
            <a:ext cx="5723055" cy="50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>
                <a:solidFill>
                  <a:srgbClr val="2C8E9E"/>
                </a:solidFill>
                <a:latin typeface="+mn-ea"/>
                <a:ea typeface="+mn-ea"/>
              </a:rPr>
              <a:t>添加您的公司名称</a:t>
            </a:r>
            <a:endParaRPr lang="zh-CN" altLang="zh-CN" sz="2400" b="0" dirty="0">
              <a:solidFill>
                <a:srgbClr val="2C8E9E"/>
              </a:solidFill>
              <a:latin typeface="+mn-ea"/>
              <a:ea typeface="+mn-ea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3096444" y="3567150"/>
            <a:ext cx="6334231" cy="37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999" b="0" dirty="0">
                <a:solidFill>
                  <a:srgbClr val="2C8E9E"/>
                </a:solidFill>
                <a:latin typeface="+mn-ea"/>
              </a:rPr>
              <a:t>可用于年终总结、工作汇报、新年计划总结等</a:t>
            </a:r>
            <a:endParaRPr lang="zh-CN" altLang="zh-CN" sz="1999" b="0" dirty="0">
              <a:solidFill>
                <a:srgbClr val="2C8E9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24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2949866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6" tIns="0" rIns="179996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www.ppt118.com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风云办公</a:t>
            </a:r>
          </a:p>
        </p:txBody>
      </p:sp>
    </p:spTree>
    <p:extLst>
      <p:ext uri="{BB962C8B-B14F-4D97-AF65-F5344CB8AC3E}">
        <p14:creationId xmlns:p14="http://schemas.microsoft.com/office/powerpoint/2010/main" val="297445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1638305" y="1178943"/>
            <a:ext cx="5021801" cy="5025520"/>
          </a:xfrm>
          <a:prstGeom prst="ellipse">
            <a:avLst/>
          </a:prstGeom>
          <a:noFill/>
          <a:ln w="9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32" b="1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5402276" y="1407444"/>
            <a:ext cx="585296" cy="6142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2399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5402276" y="5390412"/>
            <a:ext cx="585296" cy="6142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zh-CN" altLang="en-US" sz="2399" b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6106533" y="4465287"/>
            <a:ext cx="586882" cy="5855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2399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6106533" y="2332577"/>
            <a:ext cx="586882" cy="5855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2399" b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6334942" y="3398932"/>
            <a:ext cx="585296" cy="6142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399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2399" b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1528860" y="1451879"/>
            <a:ext cx="4449197" cy="444791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32" b="1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1833403" y="1754968"/>
            <a:ext cx="3840108" cy="3841737"/>
          </a:xfrm>
          <a:prstGeom prst="ellipse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32" b="1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5" name="Picture 3" descr="C:\Users\Administrator\Desktop\图片2mm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6601" y="1764368"/>
            <a:ext cx="3841970" cy="38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1120059" y="3972206"/>
            <a:ext cx="1590495" cy="15911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91371" tIns="45685" rIns="91371" bIns="45685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732" b="1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1385691" y="4299785"/>
            <a:ext cx="929492" cy="132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71" tIns="45685" rIns="91371" bIns="45685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665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知识体系建立</a:t>
            </a:r>
            <a:endParaRPr lang="en-US" altLang="zh-CN" sz="2665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6285226" y="1216836"/>
            <a:ext cx="4666257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建立测试理论和测试方法知识库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---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可以和业务相关的梳理出来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7014988" y="2241346"/>
            <a:ext cx="4310159" cy="69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n-ea"/>
                <a:sym typeface="+mn-lt"/>
              </a:rPr>
              <a:t>业务场景分析，提炼出业务的主要应用场景，主要业务流程，然后对应业务流程的主要知识技能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7167984" y="3375319"/>
            <a:ext cx="4310159" cy="70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327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分析出主要的性能测试场景，确认每种场景的主要指标值、性能测试模型、性能测试策略、性能测试环境搭建</a:t>
            </a:r>
            <a:endParaRPr lang="zh-CN" altLang="zh-CN" sz="1327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7014988" y="4434058"/>
            <a:ext cx="4310159" cy="70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327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业务相关知识书籍</a:t>
            </a:r>
            <a:r>
              <a:rPr lang="en-US" altLang="zh-CN" sz="1327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1327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可以包括流程、质量提升、专业知识等</a:t>
            </a:r>
            <a:endParaRPr lang="zh-CN" altLang="zh-CN" sz="1327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6285226" y="5363455"/>
            <a:ext cx="4666257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327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测试新理论、新方法：例如交叉测试、测试前移</a:t>
            </a:r>
            <a:endParaRPr lang="zh-CN" altLang="zh-CN" sz="1327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07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17357 0.29051 " pathEditMode="relative" rAng="0" ptsTypes="AA">
                                      <p:cBhvr>
                                        <p:cTn id="43" dur="500" spd="-99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685" y="1451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23138 0.15555 " pathEditMode="relative" rAng="0" ptsTypes="AA">
                                      <p:cBhvr>
                                        <p:cTn id="45" dur="500" spd="-99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576" y="777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-0.25 2.22222E-6 " pathEditMode="relative" rAng="0" ptsTypes="AA">
                                      <p:cBhvr>
                                        <p:cTn id="47" dur="500" spd="-999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045E-16 L -0.23138 -0.15556 " pathEditMode="relative" rAng="0" ptsTypes="AA">
                                      <p:cBhvr>
                                        <p:cTn id="49" dur="500" spd="-99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576" y="-777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17357 -0.29051 " pathEditMode="relative" rAng="0" ptsTypes="AA">
                                      <p:cBhvr>
                                        <p:cTn id="51" dur="500" spd="-99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685" y="-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 autoUpdateAnimBg="0"/>
      <p:bldP spid="18" grpId="1" animBg="1" autoUpdateAnimBg="0"/>
      <p:bldP spid="19" grpId="0" animBg="1" autoUpdateAnimBg="0"/>
      <p:bldP spid="19" grpId="1" animBg="1" autoUpdateAnimBg="0"/>
      <p:bldP spid="20" grpId="0" animBg="1" autoUpdateAnimBg="0"/>
      <p:bldP spid="20" grpId="1" animBg="1" autoUpdateAnimBg="0"/>
      <p:bldP spid="21" grpId="0" animBg="1" autoUpdateAnimBg="0"/>
      <p:bldP spid="21" grpId="1" animBg="1" autoUpdateAnimBg="0"/>
      <p:bldP spid="22" grpId="0" animBg="1" autoUpdateAnimBg="0"/>
      <p:bldP spid="22" grpId="1" animBg="1" autoUpdateAnimBg="0"/>
      <p:bldP spid="23" grpId="0" animBg="1" autoUpdateAnimBg="0"/>
      <p:bldP spid="24" grpId="0" animBg="1" autoUpdateAnimBg="0"/>
      <p:bldP spid="26" grpId="0" animBg="1" autoUpdateAnimBg="0"/>
      <p:bldP spid="27" grpId="0" autoUpdateAnimBg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2">
            <a:extLst>
              <a:ext uri="{FF2B5EF4-FFF2-40B4-BE49-F238E27FC236}">
                <a16:creationId xmlns:a16="http://schemas.microsoft.com/office/drawing/2014/main" id="{7852340B-6486-497C-AE33-7D9E6533FCF3}"/>
              </a:ext>
            </a:extLst>
          </p:cNvPr>
          <p:cNvSpPr>
            <a:spLocks/>
          </p:cNvSpPr>
          <p:nvPr/>
        </p:nvSpPr>
        <p:spPr bwMode="auto">
          <a:xfrm>
            <a:off x="4216626" y="3590084"/>
            <a:ext cx="1868341" cy="1773693"/>
          </a:xfrm>
          <a:custGeom>
            <a:avLst/>
            <a:gdLst>
              <a:gd name="T0" fmla="*/ 2175 w 3041"/>
              <a:gd name="T1" fmla="*/ 6 h 2885"/>
              <a:gd name="T2" fmla="*/ 2262 w 3041"/>
              <a:gd name="T3" fmla="*/ 38 h 2885"/>
              <a:gd name="T4" fmla="*/ 2337 w 3041"/>
              <a:gd name="T5" fmla="*/ 93 h 2885"/>
              <a:gd name="T6" fmla="*/ 2407 w 3041"/>
              <a:gd name="T7" fmla="*/ 196 h 2885"/>
              <a:gd name="T8" fmla="*/ 2429 w 3041"/>
              <a:gd name="T9" fmla="*/ 288 h 2885"/>
              <a:gd name="T10" fmla="*/ 2427 w 3041"/>
              <a:gd name="T11" fmla="*/ 374 h 2885"/>
              <a:gd name="T12" fmla="*/ 2413 w 3041"/>
              <a:gd name="T13" fmla="*/ 425 h 2885"/>
              <a:gd name="T14" fmla="*/ 2380 w 3041"/>
              <a:gd name="T15" fmla="*/ 493 h 2885"/>
              <a:gd name="T16" fmla="*/ 2351 w 3041"/>
              <a:gd name="T17" fmla="*/ 531 h 2885"/>
              <a:gd name="T18" fmla="*/ 2321 w 3041"/>
              <a:gd name="T19" fmla="*/ 563 h 2885"/>
              <a:gd name="T20" fmla="*/ 3041 w 3041"/>
              <a:gd name="T21" fmla="*/ 577 h 2885"/>
              <a:gd name="T22" fmla="*/ 2999 w 3041"/>
              <a:gd name="T23" fmla="*/ 1397 h 2885"/>
              <a:gd name="T24" fmla="*/ 2954 w 3041"/>
              <a:gd name="T25" fmla="*/ 1383 h 2885"/>
              <a:gd name="T26" fmla="*/ 2881 w 3041"/>
              <a:gd name="T27" fmla="*/ 1372 h 2885"/>
              <a:gd name="T28" fmla="*/ 2818 w 3041"/>
              <a:gd name="T29" fmla="*/ 1372 h 2885"/>
              <a:gd name="T30" fmla="*/ 2708 w 3041"/>
              <a:gd name="T31" fmla="*/ 1400 h 2885"/>
              <a:gd name="T32" fmla="*/ 2613 w 3041"/>
              <a:gd name="T33" fmla="*/ 1457 h 2885"/>
              <a:gd name="T34" fmla="*/ 2538 w 3041"/>
              <a:gd name="T35" fmla="*/ 1538 h 2885"/>
              <a:gd name="T36" fmla="*/ 2491 w 3041"/>
              <a:gd name="T37" fmla="*/ 1638 h 2885"/>
              <a:gd name="T38" fmla="*/ 2475 w 3041"/>
              <a:gd name="T39" fmla="*/ 1713 h 2885"/>
              <a:gd name="T40" fmla="*/ 2473 w 3041"/>
              <a:gd name="T41" fmla="*/ 1772 h 2885"/>
              <a:gd name="T42" fmla="*/ 2491 w 3041"/>
              <a:gd name="T43" fmla="*/ 1867 h 2885"/>
              <a:gd name="T44" fmla="*/ 2538 w 3041"/>
              <a:gd name="T45" fmla="*/ 1967 h 2885"/>
              <a:gd name="T46" fmla="*/ 2613 w 3041"/>
              <a:gd name="T47" fmla="*/ 2049 h 2885"/>
              <a:gd name="T48" fmla="*/ 2708 w 3041"/>
              <a:gd name="T49" fmla="*/ 2106 h 2885"/>
              <a:gd name="T50" fmla="*/ 2818 w 3041"/>
              <a:gd name="T51" fmla="*/ 2135 h 2885"/>
              <a:gd name="T52" fmla="*/ 2881 w 3041"/>
              <a:gd name="T53" fmla="*/ 2136 h 2885"/>
              <a:gd name="T54" fmla="*/ 2954 w 3041"/>
              <a:gd name="T55" fmla="*/ 2125 h 2885"/>
              <a:gd name="T56" fmla="*/ 2999 w 3041"/>
              <a:gd name="T57" fmla="*/ 2111 h 2885"/>
              <a:gd name="T58" fmla="*/ 2276 w 3041"/>
              <a:gd name="T59" fmla="*/ 2882 h 2885"/>
              <a:gd name="T60" fmla="*/ 2180 w 3041"/>
              <a:gd name="T61" fmla="*/ 2871 h 2885"/>
              <a:gd name="T62" fmla="*/ 2075 w 3041"/>
              <a:gd name="T63" fmla="*/ 2827 h 2885"/>
              <a:gd name="T64" fmla="*/ 2010 w 3041"/>
              <a:gd name="T65" fmla="*/ 2769 h 2885"/>
              <a:gd name="T66" fmla="*/ 1929 w 3041"/>
              <a:gd name="T67" fmla="*/ 2658 h 2885"/>
              <a:gd name="T68" fmla="*/ 1848 w 3041"/>
              <a:gd name="T69" fmla="*/ 2509 h 2885"/>
              <a:gd name="T70" fmla="*/ 1637 w 3041"/>
              <a:gd name="T71" fmla="*/ 2086 h 2885"/>
              <a:gd name="T72" fmla="*/ 1440 w 3041"/>
              <a:gd name="T73" fmla="*/ 1732 h 2885"/>
              <a:gd name="T74" fmla="*/ 1310 w 3041"/>
              <a:gd name="T75" fmla="*/ 1526 h 2885"/>
              <a:gd name="T76" fmla="*/ 1130 w 3041"/>
              <a:gd name="T77" fmla="*/ 1307 h 2885"/>
              <a:gd name="T78" fmla="*/ 989 w 3041"/>
              <a:gd name="T79" fmla="*/ 1170 h 2885"/>
              <a:gd name="T80" fmla="*/ 795 w 3041"/>
              <a:gd name="T81" fmla="*/ 1023 h 2885"/>
              <a:gd name="T82" fmla="*/ 651 w 3041"/>
              <a:gd name="T83" fmla="*/ 929 h 2885"/>
              <a:gd name="T84" fmla="*/ 375 w 3041"/>
              <a:gd name="T85" fmla="*/ 780 h 2885"/>
              <a:gd name="T86" fmla="*/ 132 w 3041"/>
              <a:gd name="T87" fmla="*/ 656 h 2885"/>
              <a:gd name="T88" fmla="*/ 0 w 3041"/>
              <a:gd name="T89" fmla="*/ 572 h 2885"/>
              <a:gd name="T90" fmla="*/ 1916 w 3041"/>
              <a:gd name="T91" fmla="*/ 575 h 2885"/>
              <a:gd name="T92" fmla="*/ 1883 w 3041"/>
              <a:gd name="T93" fmla="*/ 547 h 2885"/>
              <a:gd name="T94" fmla="*/ 1854 w 3041"/>
              <a:gd name="T95" fmla="*/ 514 h 2885"/>
              <a:gd name="T96" fmla="*/ 1814 w 3041"/>
              <a:gd name="T97" fmla="*/ 449 h 2885"/>
              <a:gd name="T98" fmla="*/ 1792 w 3041"/>
              <a:gd name="T99" fmla="*/ 374 h 2885"/>
              <a:gd name="T100" fmla="*/ 1788 w 3041"/>
              <a:gd name="T101" fmla="*/ 320 h 2885"/>
              <a:gd name="T102" fmla="*/ 1813 w 3041"/>
              <a:gd name="T103" fmla="*/ 195 h 2885"/>
              <a:gd name="T104" fmla="*/ 1862 w 3041"/>
              <a:gd name="T105" fmla="*/ 115 h 2885"/>
              <a:gd name="T106" fmla="*/ 1930 w 3041"/>
              <a:gd name="T107" fmla="*/ 54 h 2885"/>
              <a:gd name="T108" fmla="*/ 2014 w 3041"/>
              <a:gd name="T109" fmla="*/ 14 h 2885"/>
              <a:gd name="T110" fmla="*/ 2110 w 3041"/>
              <a:gd name="T111" fmla="*/ 0 h 2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041" h="2885">
                <a:moveTo>
                  <a:pt x="2110" y="0"/>
                </a:moveTo>
                <a:lnTo>
                  <a:pt x="2110" y="0"/>
                </a:lnTo>
                <a:lnTo>
                  <a:pt x="2143" y="1"/>
                </a:lnTo>
                <a:lnTo>
                  <a:pt x="2175" y="6"/>
                </a:lnTo>
                <a:lnTo>
                  <a:pt x="2205" y="14"/>
                </a:lnTo>
                <a:lnTo>
                  <a:pt x="2235" y="25"/>
                </a:lnTo>
                <a:lnTo>
                  <a:pt x="2235" y="25"/>
                </a:lnTo>
                <a:lnTo>
                  <a:pt x="2262" y="38"/>
                </a:lnTo>
                <a:lnTo>
                  <a:pt x="2289" y="54"/>
                </a:lnTo>
                <a:lnTo>
                  <a:pt x="2314" y="73"/>
                </a:lnTo>
                <a:lnTo>
                  <a:pt x="2337" y="93"/>
                </a:lnTo>
                <a:lnTo>
                  <a:pt x="2337" y="93"/>
                </a:lnTo>
                <a:lnTo>
                  <a:pt x="2357" y="117"/>
                </a:lnTo>
                <a:lnTo>
                  <a:pt x="2376" y="141"/>
                </a:lnTo>
                <a:lnTo>
                  <a:pt x="2392" y="168"/>
                </a:lnTo>
                <a:lnTo>
                  <a:pt x="2407" y="196"/>
                </a:lnTo>
                <a:lnTo>
                  <a:pt x="2407" y="196"/>
                </a:lnTo>
                <a:lnTo>
                  <a:pt x="2416" y="225"/>
                </a:lnTo>
                <a:lnTo>
                  <a:pt x="2424" y="257"/>
                </a:lnTo>
                <a:lnTo>
                  <a:pt x="2429" y="288"/>
                </a:lnTo>
                <a:lnTo>
                  <a:pt x="2432" y="322"/>
                </a:lnTo>
                <a:lnTo>
                  <a:pt x="2432" y="322"/>
                </a:lnTo>
                <a:lnTo>
                  <a:pt x="2430" y="349"/>
                </a:lnTo>
                <a:lnTo>
                  <a:pt x="2427" y="374"/>
                </a:lnTo>
                <a:lnTo>
                  <a:pt x="2427" y="374"/>
                </a:lnTo>
                <a:lnTo>
                  <a:pt x="2421" y="399"/>
                </a:lnTo>
                <a:lnTo>
                  <a:pt x="2413" y="425"/>
                </a:lnTo>
                <a:lnTo>
                  <a:pt x="2413" y="425"/>
                </a:lnTo>
                <a:lnTo>
                  <a:pt x="2403" y="449"/>
                </a:lnTo>
                <a:lnTo>
                  <a:pt x="2392" y="472"/>
                </a:lnTo>
                <a:lnTo>
                  <a:pt x="2392" y="472"/>
                </a:lnTo>
                <a:lnTo>
                  <a:pt x="2380" y="493"/>
                </a:lnTo>
                <a:lnTo>
                  <a:pt x="2365" y="515"/>
                </a:lnTo>
                <a:lnTo>
                  <a:pt x="2365" y="515"/>
                </a:lnTo>
                <a:lnTo>
                  <a:pt x="2351" y="531"/>
                </a:lnTo>
                <a:lnTo>
                  <a:pt x="2351" y="531"/>
                </a:lnTo>
                <a:lnTo>
                  <a:pt x="2337" y="547"/>
                </a:lnTo>
                <a:lnTo>
                  <a:pt x="2337" y="547"/>
                </a:lnTo>
                <a:lnTo>
                  <a:pt x="2321" y="563"/>
                </a:lnTo>
                <a:lnTo>
                  <a:pt x="2321" y="563"/>
                </a:lnTo>
                <a:lnTo>
                  <a:pt x="2303" y="575"/>
                </a:lnTo>
                <a:lnTo>
                  <a:pt x="2353" y="575"/>
                </a:lnTo>
                <a:lnTo>
                  <a:pt x="2394" y="575"/>
                </a:lnTo>
                <a:lnTo>
                  <a:pt x="3041" y="577"/>
                </a:lnTo>
                <a:lnTo>
                  <a:pt x="3041" y="1418"/>
                </a:lnTo>
                <a:lnTo>
                  <a:pt x="3041" y="1418"/>
                </a:lnTo>
                <a:lnTo>
                  <a:pt x="3021" y="1407"/>
                </a:lnTo>
                <a:lnTo>
                  <a:pt x="2999" y="1397"/>
                </a:lnTo>
                <a:lnTo>
                  <a:pt x="2999" y="1397"/>
                </a:lnTo>
                <a:lnTo>
                  <a:pt x="2976" y="1389"/>
                </a:lnTo>
                <a:lnTo>
                  <a:pt x="2954" y="1383"/>
                </a:lnTo>
                <a:lnTo>
                  <a:pt x="2954" y="1383"/>
                </a:lnTo>
                <a:lnTo>
                  <a:pt x="2930" y="1378"/>
                </a:lnTo>
                <a:lnTo>
                  <a:pt x="2907" y="1373"/>
                </a:lnTo>
                <a:lnTo>
                  <a:pt x="2907" y="1373"/>
                </a:lnTo>
                <a:lnTo>
                  <a:pt x="2881" y="1372"/>
                </a:lnTo>
                <a:lnTo>
                  <a:pt x="2857" y="1370"/>
                </a:lnTo>
                <a:lnTo>
                  <a:pt x="2857" y="1370"/>
                </a:lnTo>
                <a:lnTo>
                  <a:pt x="2837" y="1370"/>
                </a:lnTo>
                <a:lnTo>
                  <a:pt x="2818" y="1372"/>
                </a:lnTo>
                <a:lnTo>
                  <a:pt x="2799" y="1375"/>
                </a:lnTo>
                <a:lnTo>
                  <a:pt x="2780" y="1378"/>
                </a:lnTo>
                <a:lnTo>
                  <a:pt x="2743" y="1388"/>
                </a:lnTo>
                <a:lnTo>
                  <a:pt x="2708" y="1400"/>
                </a:lnTo>
                <a:lnTo>
                  <a:pt x="2708" y="1400"/>
                </a:lnTo>
                <a:lnTo>
                  <a:pt x="2675" y="1416"/>
                </a:lnTo>
                <a:lnTo>
                  <a:pt x="2643" y="1435"/>
                </a:lnTo>
                <a:lnTo>
                  <a:pt x="2613" y="1457"/>
                </a:lnTo>
                <a:lnTo>
                  <a:pt x="2586" y="1483"/>
                </a:lnTo>
                <a:lnTo>
                  <a:pt x="2586" y="1483"/>
                </a:lnTo>
                <a:lnTo>
                  <a:pt x="2560" y="1510"/>
                </a:lnTo>
                <a:lnTo>
                  <a:pt x="2538" y="1538"/>
                </a:lnTo>
                <a:lnTo>
                  <a:pt x="2519" y="1570"/>
                </a:lnTo>
                <a:lnTo>
                  <a:pt x="2503" y="1603"/>
                </a:lnTo>
                <a:lnTo>
                  <a:pt x="2503" y="1603"/>
                </a:lnTo>
                <a:lnTo>
                  <a:pt x="2491" y="1638"/>
                </a:lnTo>
                <a:lnTo>
                  <a:pt x="2486" y="1657"/>
                </a:lnTo>
                <a:lnTo>
                  <a:pt x="2481" y="1675"/>
                </a:lnTo>
                <a:lnTo>
                  <a:pt x="2478" y="1694"/>
                </a:lnTo>
                <a:lnTo>
                  <a:pt x="2475" y="1713"/>
                </a:lnTo>
                <a:lnTo>
                  <a:pt x="2473" y="1734"/>
                </a:lnTo>
                <a:lnTo>
                  <a:pt x="2473" y="1753"/>
                </a:lnTo>
                <a:lnTo>
                  <a:pt x="2473" y="1753"/>
                </a:lnTo>
                <a:lnTo>
                  <a:pt x="2473" y="1772"/>
                </a:lnTo>
                <a:lnTo>
                  <a:pt x="2475" y="1792"/>
                </a:lnTo>
                <a:lnTo>
                  <a:pt x="2478" y="1811"/>
                </a:lnTo>
                <a:lnTo>
                  <a:pt x="2481" y="1830"/>
                </a:lnTo>
                <a:lnTo>
                  <a:pt x="2491" y="1867"/>
                </a:lnTo>
                <a:lnTo>
                  <a:pt x="2503" y="1902"/>
                </a:lnTo>
                <a:lnTo>
                  <a:pt x="2503" y="1902"/>
                </a:lnTo>
                <a:lnTo>
                  <a:pt x="2519" y="1935"/>
                </a:lnTo>
                <a:lnTo>
                  <a:pt x="2538" y="1967"/>
                </a:lnTo>
                <a:lnTo>
                  <a:pt x="2560" y="1997"/>
                </a:lnTo>
                <a:lnTo>
                  <a:pt x="2586" y="2024"/>
                </a:lnTo>
                <a:lnTo>
                  <a:pt x="2586" y="2024"/>
                </a:lnTo>
                <a:lnTo>
                  <a:pt x="2613" y="2049"/>
                </a:lnTo>
                <a:lnTo>
                  <a:pt x="2643" y="2071"/>
                </a:lnTo>
                <a:lnTo>
                  <a:pt x="2675" y="2090"/>
                </a:lnTo>
                <a:lnTo>
                  <a:pt x="2708" y="2106"/>
                </a:lnTo>
                <a:lnTo>
                  <a:pt x="2708" y="2106"/>
                </a:lnTo>
                <a:lnTo>
                  <a:pt x="2743" y="2119"/>
                </a:lnTo>
                <a:lnTo>
                  <a:pt x="2780" y="2129"/>
                </a:lnTo>
                <a:lnTo>
                  <a:pt x="2799" y="2133"/>
                </a:lnTo>
                <a:lnTo>
                  <a:pt x="2818" y="2135"/>
                </a:lnTo>
                <a:lnTo>
                  <a:pt x="2837" y="2136"/>
                </a:lnTo>
                <a:lnTo>
                  <a:pt x="2857" y="2136"/>
                </a:lnTo>
                <a:lnTo>
                  <a:pt x="2857" y="2136"/>
                </a:lnTo>
                <a:lnTo>
                  <a:pt x="2881" y="2136"/>
                </a:lnTo>
                <a:lnTo>
                  <a:pt x="2907" y="2135"/>
                </a:lnTo>
                <a:lnTo>
                  <a:pt x="2907" y="2135"/>
                </a:lnTo>
                <a:lnTo>
                  <a:pt x="2930" y="2130"/>
                </a:lnTo>
                <a:lnTo>
                  <a:pt x="2954" y="2125"/>
                </a:lnTo>
                <a:lnTo>
                  <a:pt x="2954" y="2125"/>
                </a:lnTo>
                <a:lnTo>
                  <a:pt x="2976" y="2119"/>
                </a:lnTo>
                <a:lnTo>
                  <a:pt x="2999" y="2111"/>
                </a:lnTo>
                <a:lnTo>
                  <a:pt x="2999" y="2111"/>
                </a:lnTo>
                <a:lnTo>
                  <a:pt x="3021" y="2102"/>
                </a:lnTo>
                <a:lnTo>
                  <a:pt x="3041" y="2090"/>
                </a:lnTo>
                <a:lnTo>
                  <a:pt x="3041" y="2885"/>
                </a:lnTo>
                <a:lnTo>
                  <a:pt x="2276" y="2882"/>
                </a:lnTo>
                <a:lnTo>
                  <a:pt x="2276" y="2882"/>
                </a:lnTo>
                <a:lnTo>
                  <a:pt x="2243" y="2880"/>
                </a:lnTo>
                <a:lnTo>
                  <a:pt x="2210" y="2877"/>
                </a:lnTo>
                <a:lnTo>
                  <a:pt x="2180" y="2871"/>
                </a:lnTo>
                <a:lnTo>
                  <a:pt x="2151" y="2863"/>
                </a:lnTo>
                <a:lnTo>
                  <a:pt x="2126" y="2854"/>
                </a:lnTo>
                <a:lnTo>
                  <a:pt x="2100" y="2841"/>
                </a:lnTo>
                <a:lnTo>
                  <a:pt x="2075" y="2827"/>
                </a:lnTo>
                <a:lnTo>
                  <a:pt x="2053" y="2809"/>
                </a:lnTo>
                <a:lnTo>
                  <a:pt x="2053" y="2809"/>
                </a:lnTo>
                <a:lnTo>
                  <a:pt x="2030" y="2790"/>
                </a:lnTo>
                <a:lnTo>
                  <a:pt x="2010" y="2769"/>
                </a:lnTo>
                <a:lnTo>
                  <a:pt x="1989" y="2746"/>
                </a:lnTo>
                <a:lnTo>
                  <a:pt x="1968" y="2719"/>
                </a:lnTo>
                <a:lnTo>
                  <a:pt x="1949" y="2690"/>
                </a:lnTo>
                <a:lnTo>
                  <a:pt x="1929" y="2658"/>
                </a:lnTo>
                <a:lnTo>
                  <a:pt x="1910" y="2625"/>
                </a:lnTo>
                <a:lnTo>
                  <a:pt x="1889" y="2589"/>
                </a:lnTo>
                <a:lnTo>
                  <a:pt x="1889" y="2589"/>
                </a:lnTo>
                <a:lnTo>
                  <a:pt x="1848" y="2509"/>
                </a:lnTo>
                <a:lnTo>
                  <a:pt x="1802" y="2419"/>
                </a:lnTo>
                <a:lnTo>
                  <a:pt x="1699" y="2208"/>
                </a:lnTo>
                <a:lnTo>
                  <a:pt x="1699" y="2208"/>
                </a:lnTo>
                <a:lnTo>
                  <a:pt x="1637" y="2086"/>
                </a:lnTo>
                <a:lnTo>
                  <a:pt x="1565" y="1952"/>
                </a:lnTo>
                <a:lnTo>
                  <a:pt x="1527" y="1883"/>
                </a:lnTo>
                <a:lnTo>
                  <a:pt x="1484" y="1808"/>
                </a:lnTo>
                <a:lnTo>
                  <a:pt x="1440" y="1732"/>
                </a:lnTo>
                <a:lnTo>
                  <a:pt x="1394" y="1653"/>
                </a:lnTo>
                <a:lnTo>
                  <a:pt x="1394" y="1653"/>
                </a:lnTo>
                <a:lnTo>
                  <a:pt x="1353" y="1588"/>
                </a:lnTo>
                <a:lnTo>
                  <a:pt x="1310" y="1526"/>
                </a:lnTo>
                <a:lnTo>
                  <a:pt x="1265" y="1465"/>
                </a:lnTo>
                <a:lnTo>
                  <a:pt x="1221" y="1410"/>
                </a:lnTo>
                <a:lnTo>
                  <a:pt x="1176" y="1358"/>
                </a:lnTo>
                <a:lnTo>
                  <a:pt x="1130" y="1307"/>
                </a:lnTo>
                <a:lnTo>
                  <a:pt x="1083" y="1259"/>
                </a:lnTo>
                <a:lnTo>
                  <a:pt x="1037" y="1213"/>
                </a:lnTo>
                <a:lnTo>
                  <a:pt x="1037" y="1213"/>
                </a:lnTo>
                <a:lnTo>
                  <a:pt x="989" y="1170"/>
                </a:lnTo>
                <a:lnTo>
                  <a:pt x="940" y="1131"/>
                </a:lnTo>
                <a:lnTo>
                  <a:pt x="892" y="1093"/>
                </a:lnTo>
                <a:lnTo>
                  <a:pt x="845" y="1056"/>
                </a:lnTo>
                <a:lnTo>
                  <a:pt x="795" y="1023"/>
                </a:lnTo>
                <a:lnTo>
                  <a:pt x="748" y="990"/>
                </a:lnTo>
                <a:lnTo>
                  <a:pt x="699" y="959"/>
                </a:lnTo>
                <a:lnTo>
                  <a:pt x="651" y="929"/>
                </a:lnTo>
                <a:lnTo>
                  <a:pt x="651" y="929"/>
                </a:lnTo>
                <a:lnTo>
                  <a:pt x="603" y="902"/>
                </a:lnTo>
                <a:lnTo>
                  <a:pt x="557" y="875"/>
                </a:lnTo>
                <a:lnTo>
                  <a:pt x="464" y="826"/>
                </a:lnTo>
                <a:lnTo>
                  <a:pt x="375" y="780"/>
                </a:lnTo>
                <a:lnTo>
                  <a:pt x="289" y="737"/>
                </a:lnTo>
                <a:lnTo>
                  <a:pt x="289" y="737"/>
                </a:lnTo>
                <a:lnTo>
                  <a:pt x="208" y="696"/>
                </a:lnTo>
                <a:lnTo>
                  <a:pt x="132" y="656"/>
                </a:lnTo>
                <a:lnTo>
                  <a:pt x="97" y="636"/>
                </a:lnTo>
                <a:lnTo>
                  <a:pt x="62" y="615"/>
                </a:lnTo>
                <a:lnTo>
                  <a:pt x="30" y="595"/>
                </a:lnTo>
                <a:lnTo>
                  <a:pt x="0" y="572"/>
                </a:lnTo>
                <a:lnTo>
                  <a:pt x="1824" y="575"/>
                </a:lnTo>
                <a:lnTo>
                  <a:pt x="1867" y="575"/>
                </a:lnTo>
                <a:lnTo>
                  <a:pt x="1916" y="575"/>
                </a:lnTo>
                <a:lnTo>
                  <a:pt x="1916" y="575"/>
                </a:lnTo>
                <a:lnTo>
                  <a:pt x="1899" y="561"/>
                </a:lnTo>
                <a:lnTo>
                  <a:pt x="1899" y="561"/>
                </a:lnTo>
                <a:lnTo>
                  <a:pt x="1883" y="547"/>
                </a:lnTo>
                <a:lnTo>
                  <a:pt x="1883" y="547"/>
                </a:lnTo>
                <a:lnTo>
                  <a:pt x="1868" y="531"/>
                </a:lnTo>
                <a:lnTo>
                  <a:pt x="1868" y="531"/>
                </a:lnTo>
                <a:lnTo>
                  <a:pt x="1854" y="514"/>
                </a:lnTo>
                <a:lnTo>
                  <a:pt x="1854" y="514"/>
                </a:lnTo>
                <a:lnTo>
                  <a:pt x="1840" y="493"/>
                </a:lnTo>
                <a:lnTo>
                  <a:pt x="1827" y="471"/>
                </a:lnTo>
                <a:lnTo>
                  <a:pt x="1827" y="471"/>
                </a:lnTo>
                <a:lnTo>
                  <a:pt x="1814" y="449"/>
                </a:lnTo>
                <a:lnTo>
                  <a:pt x="1805" y="425"/>
                </a:lnTo>
                <a:lnTo>
                  <a:pt x="1805" y="425"/>
                </a:lnTo>
                <a:lnTo>
                  <a:pt x="1799" y="399"/>
                </a:lnTo>
                <a:lnTo>
                  <a:pt x="1792" y="374"/>
                </a:lnTo>
                <a:lnTo>
                  <a:pt x="1792" y="374"/>
                </a:lnTo>
                <a:lnTo>
                  <a:pt x="1789" y="347"/>
                </a:lnTo>
                <a:lnTo>
                  <a:pt x="1788" y="320"/>
                </a:lnTo>
                <a:lnTo>
                  <a:pt x="1788" y="320"/>
                </a:lnTo>
                <a:lnTo>
                  <a:pt x="1789" y="288"/>
                </a:lnTo>
                <a:lnTo>
                  <a:pt x="1794" y="255"/>
                </a:lnTo>
                <a:lnTo>
                  <a:pt x="1802" y="225"/>
                </a:lnTo>
                <a:lnTo>
                  <a:pt x="1813" y="195"/>
                </a:lnTo>
                <a:lnTo>
                  <a:pt x="1813" y="195"/>
                </a:lnTo>
                <a:lnTo>
                  <a:pt x="1827" y="168"/>
                </a:lnTo>
                <a:lnTo>
                  <a:pt x="1843" y="141"/>
                </a:lnTo>
                <a:lnTo>
                  <a:pt x="1862" y="115"/>
                </a:lnTo>
                <a:lnTo>
                  <a:pt x="1883" y="93"/>
                </a:lnTo>
                <a:lnTo>
                  <a:pt x="1883" y="93"/>
                </a:lnTo>
                <a:lnTo>
                  <a:pt x="1905" y="73"/>
                </a:lnTo>
                <a:lnTo>
                  <a:pt x="1930" y="54"/>
                </a:lnTo>
                <a:lnTo>
                  <a:pt x="1956" y="38"/>
                </a:lnTo>
                <a:lnTo>
                  <a:pt x="1984" y="23"/>
                </a:lnTo>
                <a:lnTo>
                  <a:pt x="1984" y="23"/>
                </a:lnTo>
                <a:lnTo>
                  <a:pt x="2014" y="14"/>
                </a:lnTo>
                <a:lnTo>
                  <a:pt x="2045" y="6"/>
                </a:lnTo>
                <a:lnTo>
                  <a:pt x="2076" y="1"/>
                </a:lnTo>
                <a:lnTo>
                  <a:pt x="2110" y="0"/>
                </a:lnTo>
                <a:lnTo>
                  <a:pt x="2110" y="0"/>
                </a:ln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 defTabSz="914309">
              <a:defRPr/>
            </a:pPr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3" name="Freeform: Shape 3">
            <a:extLst>
              <a:ext uri="{FF2B5EF4-FFF2-40B4-BE49-F238E27FC236}">
                <a16:creationId xmlns:a16="http://schemas.microsoft.com/office/drawing/2014/main" id="{EA0764AD-8334-40D0-A479-0CC58B227C40}"/>
              </a:ext>
            </a:extLst>
          </p:cNvPr>
          <p:cNvSpPr>
            <a:spLocks/>
          </p:cNvSpPr>
          <p:nvPr/>
        </p:nvSpPr>
        <p:spPr bwMode="auto">
          <a:xfrm>
            <a:off x="4101084" y="1557037"/>
            <a:ext cx="2328051" cy="2350173"/>
          </a:xfrm>
          <a:custGeom>
            <a:avLst/>
            <a:gdLst>
              <a:gd name="T0" fmla="*/ 2133 w 3789"/>
              <a:gd name="T1" fmla="*/ 10 h 3823"/>
              <a:gd name="T2" fmla="*/ 2240 w 3789"/>
              <a:gd name="T3" fmla="*/ 46 h 3823"/>
              <a:gd name="T4" fmla="*/ 2349 w 3789"/>
              <a:gd name="T5" fmla="*/ 119 h 3823"/>
              <a:gd name="T6" fmla="*/ 2421 w 3789"/>
              <a:gd name="T7" fmla="*/ 203 h 3823"/>
              <a:gd name="T8" fmla="*/ 2471 w 3789"/>
              <a:gd name="T9" fmla="*/ 303 h 3823"/>
              <a:gd name="T10" fmla="*/ 2498 w 3789"/>
              <a:gd name="T11" fmla="*/ 439 h 3823"/>
              <a:gd name="T12" fmla="*/ 2505 w 3789"/>
              <a:gd name="T13" fmla="*/ 1826 h 3823"/>
              <a:gd name="T14" fmla="*/ 2535 w 3789"/>
              <a:gd name="T15" fmla="*/ 1715 h 3823"/>
              <a:gd name="T16" fmla="*/ 2605 w 3789"/>
              <a:gd name="T17" fmla="*/ 1601 h 3823"/>
              <a:gd name="T18" fmla="*/ 2684 w 3789"/>
              <a:gd name="T19" fmla="*/ 1525 h 3823"/>
              <a:gd name="T20" fmla="*/ 2779 w 3789"/>
              <a:gd name="T21" fmla="*/ 1467 h 3823"/>
              <a:gd name="T22" fmla="*/ 2911 w 3789"/>
              <a:gd name="T23" fmla="*/ 1433 h 3823"/>
              <a:gd name="T24" fmla="*/ 3032 w 3789"/>
              <a:gd name="T25" fmla="*/ 1437 h 3823"/>
              <a:gd name="T26" fmla="*/ 3168 w 3789"/>
              <a:gd name="T27" fmla="*/ 1482 h 3823"/>
              <a:gd name="T28" fmla="*/ 3228 w 3789"/>
              <a:gd name="T29" fmla="*/ 2665 h 3823"/>
              <a:gd name="T30" fmla="*/ 3273 w 3789"/>
              <a:gd name="T31" fmla="*/ 2624 h 3823"/>
              <a:gd name="T32" fmla="*/ 3351 w 3789"/>
              <a:gd name="T33" fmla="*/ 2581 h 3823"/>
              <a:gd name="T34" fmla="*/ 3441 w 3789"/>
              <a:gd name="T35" fmla="*/ 2560 h 3823"/>
              <a:gd name="T36" fmla="*/ 3592 w 3789"/>
              <a:gd name="T37" fmla="*/ 2584 h 3823"/>
              <a:gd name="T38" fmla="*/ 3695 w 3789"/>
              <a:gd name="T39" fmla="*/ 2654 h 3823"/>
              <a:gd name="T40" fmla="*/ 3774 w 3789"/>
              <a:gd name="T41" fmla="*/ 2786 h 3823"/>
              <a:gd name="T42" fmla="*/ 3782 w 3789"/>
              <a:gd name="T43" fmla="*/ 2946 h 3823"/>
              <a:gd name="T44" fmla="*/ 3716 w 3789"/>
              <a:gd name="T45" fmla="*/ 3086 h 3823"/>
              <a:gd name="T46" fmla="*/ 3592 w 3789"/>
              <a:gd name="T47" fmla="*/ 3178 h 3823"/>
              <a:gd name="T48" fmla="*/ 3466 w 3789"/>
              <a:gd name="T49" fmla="*/ 3203 h 3823"/>
              <a:gd name="T50" fmla="*/ 3373 w 3789"/>
              <a:gd name="T51" fmla="*/ 3190 h 3823"/>
              <a:gd name="T52" fmla="*/ 3290 w 3789"/>
              <a:gd name="T53" fmla="*/ 3151 h 3823"/>
              <a:gd name="T54" fmla="*/ 3243 w 3789"/>
              <a:gd name="T55" fmla="*/ 3112 h 3823"/>
              <a:gd name="T56" fmla="*/ 2627 w 3789"/>
              <a:gd name="T57" fmla="*/ 3823 h 3823"/>
              <a:gd name="T58" fmla="*/ 2665 w 3789"/>
              <a:gd name="T59" fmla="*/ 3731 h 3823"/>
              <a:gd name="T60" fmla="*/ 2679 w 3789"/>
              <a:gd name="T61" fmla="*/ 3630 h 3823"/>
              <a:gd name="T62" fmla="*/ 2662 w 3789"/>
              <a:gd name="T63" fmla="*/ 3515 h 3823"/>
              <a:gd name="T64" fmla="*/ 2567 w 3789"/>
              <a:gd name="T65" fmla="*/ 3358 h 3823"/>
              <a:gd name="T66" fmla="*/ 2446 w 3789"/>
              <a:gd name="T67" fmla="*/ 3276 h 3823"/>
              <a:gd name="T68" fmla="*/ 2297 w 3789"/>
              <a:gd name="T69" fmla="*/ 3246 h 3823"/>
              <a:gd name="T70" fmla="*/ 2201 w 3789"/>
              <a:gd name="T71" fmla="*/ 3257 h 3823"/>
              <a:gd name="T72" fmla="*/ 2052 w 3789"/>
              <a:gd name="T73" fmla="*/ 3333 h 3823"/>
              <a:gd name="T74" fmla="*/ 1944 w 3789"/>
              <a:gd name="T75" fmla="*/ 3479 h 3823"/>
              <a:gd name="T76" fmla="*/ 1914 w 3789"/>
              <a:gd name="T77" fmla="*/ 3609 h 3823"/>
              <a:gd name="T78" fmla="*/ 1922 w 3789"/>
              <a:gd name="T79" fmla="*/ 3706 h 3823"/>
              <a:gd name="T80" fmla="*/ 1955 w 3789"/>
              <a:gd name="T81" fmla="*/ 3799 h 3823"/>
              <a:gd name="T82" fmla="*/ 67 w 3789"/>
              <a:gd name="T83" fmla="*/ 3764 h 3823"/>
              <a:gd name="T84" fmla="*/ 13 w 3789"/>
              <a:gd name="T85" fmla="*/ 3652 h 3823"/>
              <a:gd name="T86" fmla="*/ 0 w 3789"/>
              <a:gd name="T87" fmla="*/ 3557 h 3823"/>
              <a:gd name="T88" fmla="*/ 16 w 3789"/>
              <a:gd name="T89" fmla="*/ 3415 h 3823"/>
              <a:gd name="T90" fmla="*/ 68 w 3789"/>
              <a:gd name="T91" fmla="*/ 3304 h 3823"/>
              <a:gd name="T92" fmla="*/ 168 w 3789"/>
              <a:gd name="T93" fmla="*/ 3204 h 3823"/>
              <a:gd name="T94" fmla="*/ 278 w 3789"/>
              <a:gd name="T95" fmla="*/ 3149 h 3823"/>
              <a:gd name="T96" fmla="*/ 462 w 3789"/>
              <a:gd name="T97" fmla="*/ 3108 h 3823"/>
              <a:gd name="T98" fmla="*/ 697 w 3789"/>
              <a:gd name="T99" fmla="*/ 3108 h 3823"/>
              <a:gd name="T100" fmla="*/ 897 w 3789"/>
              <a:gd name="T101" fmla="*/ 3138 h 3823"/>
              <a:gd name="T102" fmla="*/ 1235 w 3789"/>
              <a:gd name="T103" fmla="*/ 3247 h 3823"/>
              <a:gd name="T104" fmla="*/ 1419 w 3789"/>
              <a:gd name="T105" fmla="*/ 3349 h 3823"/>
              <a:gd name="T106" fmla="*/ 1530 w 3789"/>
              <a:gd name="T107" fmla="*/ 3446 h 3823"/>
              <a:gd name="T108" fmla="*/ 1582 w 3789"/>
              <a:gd name="T109" fmla="*/ 466 h 3823"/>
              <a:gd name="T110" fmla="*/ 1603 w 3789"/>
              <a:gd name="T111" fmla="*/ 328 h 3823"/>
              <a:gd name="T112" fmla="*/ 1649 w 3789"/>
              <a:gd name="T113" fmla="*/ 225 h 3823"/>
              <a:gd name="T114" fmla="*/ 1717 w 3789"/>
              <a:gd name="T115" fmla="*/ 138 h 3823"/>
              <a:gd name="T116" fmla="*/ 1822 w 3789"/>
              <a:gd name="T117" fmla="*/ 57 h 3823"/>
              <a:gd name="T118" fmla="*/ 1927 w 3789"/>
              <a:gd name="T119" fmla="*/ 16 h 3823"/>
              <a:gd name="T120" fmla="*/ 2041 w 3789"/>
              <a:gd name="T121" fmla="*/ 0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89" h="3823">
                <a:moveTo>
                  <a:pt x="2041" y="0"/>
                </a:moveTo>
                <a:lnTo>
                  <a:pt x="2041" y="0"/>
                </a:lnTo>
                <a:lnTo>
                  <a:pt x="2063" y="2"/>
                </a:lnTo>
                <a:lnTo>
                  <a:pt x="2087" y="3"/>
                </a:lnTo>
                <a:lnTo>
                  <a:pt x="2111" y="6"/>
                </a:lnTo>
                <a:lnTo>
                  <a:pt x="2133" y="10"/>
                </a:lnTo>
                <a:lnTo>
                  <a:pt x="2155" y="14"/>
                </a:lnTo>
                <a:lnTo>
                  <a:pt x="2176" y="21"/>
                </a:lnTo>
                <a:lnTo>
                  <a:pt x="2198" y="29"/>
                </a:lnTo>
                <a:lnTo>
                  <a:pt x="2219" y="36"/>
                </a:lnTo>
                <a:lnTo>
                  <a:pt x="2219" y="36"/>
                </a:lnTo>
                <a:lnTo>
                  <a:pt x="2240" y="46"/>
                </a:lnTo>
                <a:lnTo>
                  <a:pt x="2259" y="56"/>
                </a:lnTo>
                <a:lnTo>
                  <a:pt x="2278" y="67"/>
                </a:lnTo>
                <a:lnTo>
                  <a:pt x="2297" y="79"/>
                </a:lnTo>
                <a:lnTo>
                  <a:pt x="2314" y="92"/>
                </a:lnTo>
                <a:lnTo>
                  <a:pt x="2332" y="105"/>
                </a:lnTo>
                <a:lnTo>
                  <a:pt x="2349" y="119"/>
                </a:lnTo>
                <a:lnTo>
                  <a:pt x="2365" y="135"/>
                </a:lnTo>
                <a:lnTo>
                  <a:pt x="2365" y="135"/>
                </a:lnTo>
                <a:lnTo>
                  <a:pt x="2379" y="151"/>
                </a:lnTo>
                <a:lnTo>
                  <a:pt x="2395" y="168"/>
                </a:lnTo>
                <a:lnTo>
                  <a:pt x="2408" y="186"/>
                </a:lnTo>
                <a:lnTo>
                  <a:pt x="2421" y="203"/>
                </a:lnTo>
                <a:lnTo>
                  <a:pt x="2433" y="222"/>
                </a:lnTo>
                <a:lnTo>
                  <a:pt x="2444" y="241"/>
                </a:lnTo>
                <a:lnTo>
                  <a:pt x="2454" y="262"/>
                </a:lnTo>
                <a:lnTo>
                  <a:pt x="2463" y="282"/>
                </a:lnTo>
                <a:lnTo>
                  <a:pt x="2463" y="282"/>
                </a:lnTo>
                <a:lnTo>
                  <a:pt x="2471" y="303"/>
                </a:lnTo>
                <a:lnTo>
                  <a:pt x="2479" y="325"/>
                </a:lnTo>
                <a:lnTo>
                  <a:pt x="2484" y="347"/>
                </a:lnTo>
                <a:lnTo>
                  <a:pt x="2490" y="370"/>
                </a:lnTo>
                <a:lnTo>
                  <a:pt x="2494" y="392"/>
                </a:lnTo>
                <a:lnTo>
                  <a:pt x="2497" y="416"/>
                </a:lnTo>
                <a:lnTo>
                  <a:pt x="2498" y="439"/>
                </a:lnTo>
                <a:lnTo>
                  <a:pt x="2500" y="463"/>
                </a:lnTo>
                <a:lnTo>
                  <a:pt x="2500" y="1897"/>
                </a:lnTo>
                <a:lnTo>
                  <a:pt x="2500" y="1897"/>
                </a:lnTo>
                <a:lnTo>
                  <a:pt x="2500" y="1872"/>
                </a:lnTo>
                <a:lnTo>
                  <a:pt x="2501" y="1850"/>
                </a:lnTo>
                <a:lnTo>
                  <a:pt x="2505" y="1826"/>
                </a:lnTo>
                <a:lnTo>
                  <a:pt x="2508" y="1804"/>
                </a:lnTo>
                <a:lnTo>
                  <a:pt x="2514" y="1780"/>
                </a:lnTo>
                <a:lnTo>
                  <a:pt x="2521" y="1758"/>
                </a:lnTo>
                <a:lnTo>
                  <a:pt x="2527" y="1737"/>
                </a:lnTo>
                <a:lnTo>
                  <a:pt x="2535" y="1715"/>
                </a:lnTo>
                <a:lnTo>
                  <a:pt x="2535" y="1715"/>
                </a:lnTo>
                <a:lnTo>
                  <a:pt x="2544" y="1696"/>
                </a:lnTo>
                <a:lnTo>
                  <a:pt x="2554" y="1675"/>
                </a:lnTo>
                <a:lnTo>
                  <a:pt x="2565" y="1656"/>
                </a:lnTo>
                <a:lnTo>
                  <a:pt x="2578" y="1637"/>
                </a:lnTo>
                <a:lnTo>
                  <a:pt x="2590" y="1618"/>
                </a:lnTo>
                <a:lnTo>
                  <a:pt x="2605" y="1601"/>
                </a:lnTo>
                <a:lnTo>
                  <a:pt x="2619" y="1583"/>
                </a:lnTo>
                <a:lnTo>
                  <a:pt x="2633" y="1567"/>
                </a:lnTo>
                <a:lnTo>
                  <a:pt x="2633" y="1567"/>
                </a:lnTo>
                <a:lnTo>
                  <a:pt x="2649" y="1551"/>
                </a:lnTo>
                <a:lnTo>
                  <a:pt x="2667" y="1537"/>
                </a:lnTo>
                <a:lnTo>
                  <a:pt x="2684" y="1525"/>
                </a:lnTo>
                <a:lnTo>
                  <a:pt x="2701" y="1510"/>
                </a:lnTo>
                <a:lnTo>
                  <a:pt x="2721" y="1499"/>
                </a:lnTo>
                <a:lnTo>
                  <a:pt x="2740" y="1488"/>
                </a:lnTo>
                <a:lnTo>
                  <a:pt x="2759" y="1477"/>
                </a:lnTo>
                <a:lnTo>
                  <a:pt x="2779" y="1467"/>
                </a:lnTo>
                <a:lnTo>
                  <a:pt x="2779" y="1467"/>
                </a:lnTo>
                <a:lnTo>
                  <a:pt x="2800" y="1459"/>
                </a:lnTo>
                <a:lnTo>
                  <a:pt x="2822" y="1452"/>
                </a:lnTo>
                <a:lnTo>
                  <a:pt x="2844" y="1445"/>
                </a:lnTo>
                <a:lnTo>
                  <a:pt x="2867" y="1440"/>
                </a:lnTo>
                <a:lnTo>
                  <a:pt x="2889" y="1436"/>
                </a:lnTo>
                <a:lnTo>
                  <a:pt x="2911" y="1433"/>
                </a:lnTo>
                <a:lnTo>
                  <a:pt x="2935" y="1431"/>
                </a:lnTo>
                <a:lnTo>
                  <a:pt x="2959" y="1431"/>
                </a:lnTo>
                <a:lnTo>
                  <a:pt x="2959" y="1431"/>
                </a:lnTo>
                <a:lnTo>
                  <a:pt x="2995" y="1433"/>
                </a:lnTo>
                <a:lnTo>
                  <a:pt x="3032" y="1437"/>
                </a:lnTo>
                <a:lnTo>
                  <a:pt x="3032" y="1437"/>
                </a:lnTo>
                <a:lnTo>
                  <a:pt x="3068" y="1444"/>
                </a:lnTo>
                <a:lnTo>
                  <a:pt x="3103" y="1453"/>
                </a:lnTo>
                <a:lnTo>
                  <a:pt x="3103" y="1453"/>
                </a:lnTo>
                <a:lnTo>
                  <a:pt x="3136" y="1466"/>
                </a:lnTo>
                <a:lnTo>
                  <a:pt x="3168" y="1482"/>
                </a:lnTo>
                <a:lnTo>
                  <a:pt x="3168" y="1482"/>
                </a:lnTo>
                <a:lnTo>
                  <a:pt x="3198" y="1499"/>
                </a:lnTo>
                <a:lnTo>
                  <a:pt x="3228" y="1520"/>
                </a:lnTo>
                <a:lnTo>
                  <a:pt x="3228" y="2581"/>
                </a:lnTo>
                <a:lnTo>
                  <a:pt x="3228" y="2621"/>
                </a:lnTo>
                <a:lnTo>
                  <a:pt x="3228" y="2665"/>
                </a:lnTo>
                <a:lnTo>
                  <a:pt x="3228" y="2665"/>
                </a:lnTo>
                <a:lnTo>
                  <a:pt x="3243" y="2651"/>
                </a:lnTo>
                <a:lnTo>
                  <a:pt x="3243" y="2651"/>
                </a:lnTo>
                <a:lnTo>
                  <a:pt x="3257" y="2637"/>
                </a:lnTo>
                <a:lnTo>
                  <a:pt x="3257" y="2637"/>
                </a:lnTo>
                <a:lnTo>
                  <a:pt x="3273" y="2624"/>
                </a:lnTo>
                <a:lnTo>
                  <a:pt x="3273" y="2624"/>
                </a:lnTo>
                <a:lnTo>
                  <a:pt x="3290" y="2613"/>
                </a:lnTo>
                <a:lnTo>
                  <a:pt x="3290" y="2613"/>
                </a:lnTo>
                <a:lnTo>
                  <a:pt x="3309" y="2600"/>
                </a:lnTo>
                <a:lnTo>
                  <a:pt x="3330" y="2589"/>
                </a:lnTo>
                <a:lnTo>
                  <a:pt x="3330" y="2589"/>
                </a:lnTo>
                <a:lnTo>
                  <a:pt x="3351" y="2581"/>
                </a:lnTo>
                <a:lnTo>
                  <a:pt x="3373" y="2573"/>
                </a:lnTo>
                <a:lnTo>
                  <a:pt x="3373" y="2573"/>
                </a:lnTo>
                <a:lnTo>
                  <a:pt x="3395" y="2567"/>
                </a:lnTo>
                <a:lnTo>
                  <a:pt x="3417" y="2562"/>
                </a:lnTo>
                <a:lnTo>
                  <a:pt x="3417" y="2562"/>
                </a:lnTo>
                <a:lnTo>
                  <a:pt x="3441" y="2560"/>
                </a:lnTo>
                <a:lnTo>
                  <a:pt x="3466" y="2559"/>
                </a:lnTo>
                <a:lnTo>
                  <a:pt x="3466" y="2559"/>
                </a:lnTo>
                <a:lnTo>
                  <a:pt x="3498" y="2560"/>
                </a:lnTo>
                <a:lnTo>
                  <a:pt x="3532" y="2565"/>
                </a:lnTo>
                <a:lnTo>
                  <a:pt x="3562" y="2573"/>
                </a:lnTo>
                <a:lnTo>
                  <a:pt x="3592" y="2584"/>
                </a:lnTo>
                <a:lnTo>
                  <a:pt x="3592" y="2584"/>
                </a:lnTo>
                <a:lnTo>
                  <a:pt x="3620" y="2598"/>
                </a:lnTo>
                <a:lnTo>
                  <a:pt x="3646" y="2614"/>
                </a:lnTo>
                <a:lnTo>
                  <a:pt x="3671" y="2632"/>
                </a:lnTo>
                <a:lnTo>
                  <a:pt x="3695" y="2654"/>
                </a:lnTo>
                <a:lnTo>
                  <a:pt x="3695" y="2654"/>
                </a:lnTo>
                <a:lnTo>
                  <a:pt x="3716" y="2676"/>
                </a:lnTo>
                <a:lnTo>
                  <a:pt x="3733" y="2702"/>
                </a:lnTo>
                <a:lnTo>
                  <a:pt x="3751" y="2727"/>
                </a:lnTo>
                <a:lnTo>
                  <a:pt x="3763" y="2756"/>
                </a:lnTo>
                <a:lnTo>
                  <a:pt x="3763" y="2756"/>
                </a:lnTo>
                <a:lnTo>
                  <a:pt x="3774" y="2786"/>
                </a:lnTo>
                <a:lnTo>
                  <a:pt x="3782" y="2816"/>
                </a:lnTo>
                <a:lnTo>
                  <a:pt x="3787" y="2848"/>
                </a:lnTo>
                <a:lnTo>
                  <a:pt x="3789" y="2881"/>
                </a:lnTo>
                <a:lnTo>
                  <a:pt x="3789" y="2881"/>
                </a:lnTo>
                <a:lnTo>
                  <a:pt x="3787" y="2914"/>
                </a:lnTo>
                <a:lnTo>
                  <a:pt x="3782" y="2946"/>
                </a:lnTo>
                <a:lnTo>
                  <a:pt x="3774" y="2978"/>
                </a:lnTo>
                <a:lnTo>
                  <a:pt x="3763" y="3006"/>
                </a:lnTo>
                <a:lnTo>
                  <a:pt x="3763" y="3006"/>
                </a:lnTo>
                <a:lnTo>
                  <a:pt x="3751" y="3035"/>
                </a:lnTo>
                <a:lnTo>
                  <a:pt x="3733" y="3062"/>
                </a:lnTo>
                <a:lnTo>
                  <a:pt x="3716" y="3086"/>
                </a:lnTo>
                <a:lnTo>
                  <a:pt x="3695" y="3109"/>
                </a:lnTo>
                <a:lnTo>
                  <a:pt x="3695" y="3109"/>
                </a:lnTo>
                <a:lnTo>
                  <a:pt x="3671" y="3130"/>
                </a:lnTo>
                <a:lnTo>
                  <a:pt x="3646" y="3149"/>
                </a:lnTo>
                <a:lnTo>
                  <a:pt x="3620" y="3165"/>
                </a:lnTo>
                <a:lnTo>
                  <a:pt x="3592" y="3178"/>
                </a:lnTo>
                <a:lnTo>
                  <a:pt x="3592" y="3178"/>
                </a:lnTo>
                <a:lnTo>
                  <a:pt x="3562" y="3189"/>
                </a:lnTo>
                <a:lnTo>
                  <a:pt x="3532" y="3197"/>
                </a:lnTo>
                <a:lnTo>
                  <a:pt x="3498" y="3201"/>
                </a:lnTo>
                <a:lnTo>
                  <a:pt x="3466" y="3203"/>
                </a:lnTo>
                <a:lnTo>
                  <a:pt x="3466" y="3203"/>
                </a:lnTo>
                <a:lnTo>
                  <a:pt x="3441" y="3203"/>
                </a:lnTo>
                <a:lnTo>
                  <a:pt x="3417" y="3200"/>
                </a:lnTo>
                <a:lnTo>
                  <a:pt x="3417" y="3200"/>
                </a:lnTo>
                <a:lnTo>
                  <a:pt x="3395" y="3195"/>
                </a:lnTo>
                <a:lnTo>
                  <a:pt x="3373" y="3190"/>
                </a:lnTo>
                <a:lnTo>
                  <a:pt x="3373" y="3190"/>
                </a:lnTo>
                <a:lnTo>
                  <a:pt x="3351" y="3182"/>
                </a:lnTo>
                <a:lnTo>
                  <a:pt x="3330" y="3173"/>
                </a:lnTo>
                <a:lnTo>
                  <a:pt x="3330" y="3173"/>
                </a:lnTo>
                <a:lnTo>
                  <a:pt x="3309" y="3162"/>
                </a:lnTo>
                <a:lnTo>
                  <a:pt x="3290" y="3151"/>
                </a:lnTo>
                <a:lnTo>
                  <a:pt x="3290" y="3151"/>
                </a:lnTo>
                <a:lnTo>
                  <a:pt x="3273" y="3138"/>
                </a:lnTo>
                <a:lnTo>
                  <a:pt x="3273" y="3138"/>
                </a:lnTo>
                <a:lnTo>
                  <a:pt x="3257" y="3125"/>
                </a:lnTo>
                <a:lnTo>
                  <a:pt x="3257" y="3125"/>
                </a:lnTo>
                <a:lnTo>
                  <a:pt x="3243" y="3112"/>
                </a:lnTo>
                <a:lnTo>
                  <a:pt x="3243" y="3112"/>
                </a:lnTo>
                <a:lnTo>
                  <a:pt x="3228" y="3097"/>
                </a:lnTo>
                <a:lnTo>
                  <a:pt x="3228" y="3141"/>
                </a:lnTo>
                <a:lnTo>
                  <a:pt x="3228" y="3182"/>
                </a:lnTo>
                <a:lnTo>
                  <a:pt x="3228" y="3823"/>
                </a:lnTo>
                <a:lnTo>
                  <a:pt x="2627" y="3823"/>
                </a:lnTo>
                <a:lnTo>
                  <a:pt x="2627" y="3823"/>
                </a:lnTo>
                <a:lnTo>
                  <a:pt x="2638" y="3801"/>
                </a:lnTo>
                <a:lnTo>
                  <a:pt x="2649" y="3779"/>
                </a:lnTo>
                <a:lnTo>
                  <a:pt x="2649" y="3779"/>
                </a:lnTo>
                <a:lnTo>
                  <a:pt x="2659" y="3755"/>
                </a:lnTo>
                <a:lnTo>
                  <a:pt x="2665" y="3731"/>
                </a:lnTo>
                <a:lnTo>
                  <a:pt x="2665" y="3731"/>
                </a:lnTo>
                <a:lnTo>
                  <a:pt x="2671" y="3706"/>
                </a:lnTo>
                <a:lnTo>
                  <a:pt x="2676" y="3680"/>
                </a:lnTo>
                <a:lnTo>
                  <a:pt x="2676" y="3680"/>
                </a:lnTo>
                <a:lnTo>
                  <a:pt x="2679" y="3655"/>
                </a:lnTo>
                <a:lnTo>
                  <a:pt x="2679" y="3630"/>
                </a:lnTo>
                <a:lnTo>
                  <a:pt x="2679" y="3630"/>
                </a:lnTo>
                <a:lnTo>
                  <a:pt x="2679" y="3609"/>
                </a:lnTo>
                <a:lnTo>
                  <a:pt x="2678" y="3590"/>
                </a:lnTo>
                <a:lnTo>
                  <a:pt x="2674" y="3571"/>
                </a:lnTo>
                <a:lnTo>
                  <a:pt x="2671" y="3552"/>
                </a:lnTo>
                <a:lnTo>
                  <a:pt x="2668" y="3533"/>
                </a:lnTo>
                <a:lnTo>
                  <a:pt x="2662" y="3515"/>
                </a:lnTo>
                <a:lnTo>
                  <a:pt x="2649" y="3481"/>
                </a:lnTo>
                <a:lnTo>
                  <a:pt x="2649" y="3481"/>
                </a:lnTo>
                <a:lnTo>
                  <a:pt x="2633" y="3447"/>
                </a:lnTo>
                <a:lnTo>
                  <a:pt x="2614" y="3415"/>
                </a:lnTo>
                <a:lnTo>
                  <a:pt x="2592" y="3385"/>
                </a:lnTo>
                <a:lnTo>
                  <a:pt x="2567" y="3358"/>
                </a:lnTo>
                <a:lnTo>
                  <a:pt x="2567" y="3358"/>
                </a:lnTo>
                <a:lnTo>
                  <a:pt x="2540" y="3333"/>
                </a:lnTo>
                <a:lnTo>
                  <a:pt x="2511" y="3311"/>
                </a:lnTo>
                <a:lnTo>
                  <a:pt x="2479" y="3292"/>
                </a:lnTo>
                <a:lnTo>
                  <a:pt x="2446" y="3276"/>
                </a:lnTo>
                <a:lnTo>
                  <a:pt x="2446" y="3276"/>
                </a:lnTo>
                <a:lnTo>
                  <a:pt x="2409" y="3263"/>
                </a:lnTo>
                <a:lnTo>
                  <a:pt x="2373" y="3254"/>
                </a:lnTo>
                <a:lnTo>
                  <a:pt x="2355" y="3250"/>
                </a:lnTo>
                <a:lnTo>
                  <a:pt x="2335" y="3247"/>
                </a:lnTo>
                <a:lnTo>
                  <a:pt x="2316" y="3246"/>
                </a:lnTo>
                <a:lnTo>
                  <a:pt x="2297" y="3246"/>
                </a:lnTo>
                <a:lnTo>
                  <a:pt x="2297" y="3246"/>
                </a:lnTo>
                <a:lnTo>
                  <a:pt x="2276" y="3246"/>
                </a:lnTo>
                <a:lnTo>
                  <a:pt x="2257" y="3247"/>
                </a:lnTo>
                <a:lnTo>
                  <a:pt x="2238" y="3250"/>
                </a:lnTo>
                <a:lnTo>
                  <a:pt x="2219" y="3254"/>
                </a:lnTo>
                <a:lnTo>
                  <a:pt x="2201" y="3257"/>
                </a:lnTo>
                <a:lnTo>
                  <a:pt x="2182" y="3263"/>
                </a:lnTo>
                <a:lnTo>
                  <a:pt x="2148" y="3276"/>
                </a:lnTo>
                <a:lnTo>
                  <a:pt x="2148" y="3276"/>
                </a:lnTo>
                <a:lnTo>
                  <a:pt x="2114" y="3292"/>
                </a:lnTo>
                <a:lnTo>
                  <a:pt x="2082" y="3311"/>
                </a:lnTo>
                <a:lnTo>
                  <a:pt x="2052" y="3333"/>
                </a:lnTo>
                <a:lnTo>
                  <a:pt x="2025" y="3358"/>
                </a:lnTo>
                <a:lnTo>
                  <a:pt x="2025" y="3358"/>
                </a:lnTo>
                <a:lnTo>
                  <a:pt x="2001" y="3385"/>
                </a:lnTo>
                <a:lnTo>
                  <a:pt x="1979" y="3414"/>
                </a:lnTo>
                <a:lnTo>
                  <a:pt x="1960" y="3446"/>
                </a:lnTo>
                <a:lnTo>
                  <a:pt x="1944" y="3479"/>
                </a:lnTo>
                <a:lnTo>
                  <a:pt x="1944" y="3479"/>
                </a:lnTo>
                <a:lnTo>
                  <a:pt x="1930" y="3515"/>
                </a:lnTo>
                <a:lnTo>
                  <a:pt x="1922" y="3552"/>
                </a:lnTo>
                <a:lnTo>
                  <a:pt x="1917" y="3571"/>
                </a:lnTo>
                <a:lnTo>
                  <a:pt x="1916" y="3590"/>
                </a:lnTo>
                <a:lnTo>
                  <a:pt x="1914" y="3609"/>
                </a:lnTo>
                <a:lnTo>
                  <a:pt x="1914" y="3628"/>
                </a:lnTo>
                <a:lnTo>
                  <a:pt x="1914" y="3628"/>
                </a:lnTo>
                <a:lnTo>
                  <a:pt x="1914" y="3655"/>
                </a:lnTo>
                <a:lnTo>
                  <a:pt x="1917" y="3680"/>
                </a:lnTo>
                <a:lnTo>
                  <a:pt x="1917" y="3680"/>
                </a:lnTo>
                <a:lnTo>
                  <a:pt x="1922" y="3706"/>
                </a:lnTo>
                <a:lnTo>
                  <a:pt x="1927" y="3730"/>
                </a:lnTo>
                <a:lnTo>
                  <a:pt x="1927" y="3730"/>
                </a:lnTo>
                <a:lnTo>
                  <a:pt x="1935" y="3755"/>
                </a:lnTo>
                <a:lnTo>
                  <a:pt x="1944" y="3777"/>
                </a:lnTo>
                <a:lnTo>
                  <a:pt x="1944" y="3777"/>
                </a:lnTo>
                <a:lnTo>
                  <a:pt x="1955" y="3799"/>
                </a:lnTo>
                <a:lnTo>
                  <a:pt x="1967" y="3822"/>
                </a:lnTo>
                <a:lnTo>
                  <a:pt x="114" y="3820"/>
                </a:lnTo>
                <a:lnTo>
                  <a:pt x="114" y="3820"/>
                </a:lnTo>
                <a:lnTo>
                  <a:pt x="89" y="3793"/>
                </a:lnTo>
                <a:lnTo>
                  <a:pt x="67" y="3764"/>
                </a:lnTo>
                <a:lnTo>
                  <a:pt x="67" y="3764"/>
                </a:lnTo>
                <a:lnTo>
                  <a:pt x="48" y="3734"/>
                </a:lnTo>
                <a:lnTo>
                  <a:pt x="30" y="3703"/>
                </a:lnTo>
                <a:lnTo>
                  <a:pt x="30" y="3703"/>
                </a:lnTo>
                <a:lnTo>
                  <a:pt x="24" y="3687"/>
                </a:lnTo>
                <a:lnTo>
                  <a:pt x="17" y="3669"/>
                </a:lnTo>
                <a:lnTo>
                  <a:pt x="13" y="3652"/>
                </a:lnTo>
                <a:lnTo>
                  <a:pt x="8" y="3634"/>
                </a:lnTo>
                <a:lnTo>
                  <a:pt x="8" y="3634"/>
                </a:lnTo>
                <a:lnTo>
                  <a:pt x="5" y="3615"/>
                </a:lnTo>
                <a:lnTo>
                  <a:pt x="2" y="3596"/>
                </a:lnTo>
                <a:lnTo>
                  <a:pt x="2" y="3577"/>
                </a:lnTo>
                <a:lnTo>
                  <a:pt x="0" y="3557"/>
                </a:lnTo>
                <a:lnTo>
                  <a:pt x="0" y="3557"/>
                </a:lnTo>
                <a:lnTo>
                  <a:pt x="0" y="3527"/>
                </a:lnTo>
                <a:lnTo>
                  <a:pt x="2" y="3496"/>
                </a:lnTo>
                <a:lnTo>
                  <a:pt x="6" y="3469"/>
                </a:lnTo>
                <a:lnTo>
                  <a:pt x="11" y="3442"/>
                </a:lnTo>
                <a:lnTo>
                  <a:pt x="16" y="3415"/>
                </a:lnTo>
                <a:lnTo>
                  <a:pt x="24" y="3392"/>
                </a:lnTo>
                <a:lnTo>
                  <a:pt x="33" y="3368"/>
                </a:lnTo>
                <a:lnTo>
                  <a:pt x="43" y="3346"/>
                </a:lnTo>
                <a:lnTo>
                  <a:pt x="43" y="3346"/>
                </a:lnTo>
                <a:lnTo>
                  <a:pt x="56" y="3323"/>
                </a:lnTo>
                <a:lnTo>
                  <a:pt x="68" y="3304"/>
                </a:lnTo>
                <a:lnTo>
                  <a:pt x="83" y="3285"/>
                </a:lnTo>
                <a:lnTo>
                  <a:pt x="97" y="3266"/>
                </a:lnTo>
                <a:lnTo>
                  <a:pt x="113" y="3249"/>
                </a:lnTo>
                <a:lnTo>
                  <a:pt x="130" y="3233"/>
                </a:lnTo>
                <a:lnTo>
                  <a:pt x="149" y="3219"/>
                </a:lnTo>
                <a:lnTo>
                  <a:pt x="168" y="3204"/>
                </a:lnTo>
                <a:lnTo>
                  <a:pt x="168" y="3204"/>
                </a:lnTo>
                <a:lnTo>
                  <a:pt x="189" y="3192"/>
                </a:lnTo>
                <a:lnTo>
                  <a:pt x="210" y="3179"/>
                </a:lnTo>
                <a:lnTo>
                  <a:pt x="232" y="3168"/>
                </a:lnTo>
                <a:lnTo>
                  <a:pt x="254" y="3158"/>
                </a:lnTo>
                <a:lnTo>
                  <a:pt x="278" y="3149"/>
                </a:lnTo>
                <a:lnTo>
                  <a:pt x="303" y="3141"/>
                </a:lnTo>
                <a:lnTo>
                  <a:pt x="329" y="3133"/>
                </a:lnTo>
                <a:lnTo>
                  <a:pt x="354" y="3127"/>
                </a:lnTo>
                <a:lnTo>
                  <a:pt x="354" y="3127"/>
                </a:lnTo>
                <a:lnTo>
                  <a:pt x="406" y="3116"/>
                </a:lnTo>
                <a:lnTo>
                  <a:pt x="462" y="3108"/>
                </a:lnTo>
                <a:lnTo>
                  <a:pt x="521" y="3103"/>
                </a:lnTo>
                <a:lnTo>
                  <a:pt x="579" y="3101"/>
                </a:lnTo>
                <a:lnTo>
                  <a:pt x="579" y="3101"/>
                </a:lnTo>
                <a:lnTo>
                  <a:pt x="617" y="3103"/>
                </a:lnTo>
                <a:lnTo>
                  <a:pt x="657" y="3105"/>
                </a:lnTo>
                <a:lnTo>
                  <a:pt x="697" y="3108"/>
                </a:lnTo>
                <a:lnTo>
                  <a:pt x="736" y="3111"/>
                </a:lnTo>
                <a:lnTo>
                  <a:pt x="776" y="3116"/>
                </a:lnTo>
                <a:lnTo>
                  <a:pt x="816" y="3122"/>
                </a:lnTo>
                <a:lnTo>
                  <a:pt x="857" y="3130"/>
                </a:lnTo>
                <a:lnTo>
                  <a:pt x="897" y="3138"/>
                </a:lnTo>
                <a:lnTo>
                  <a:pt x="897" y="3138"/>
                </a:lnTo>
                <a:lnTo>
                  <a:pt x="975" y="3157"/>
                </a:lnTo>
                <a:lnTo>
                  <a:pt x="1052" y="3179"/>
                </a:lnTo>
                <a:lnTo>
                  <a:pt x="1127" y="3204"/>
                </a:lnTo>
                <a:lnTo>
                  <a:pt x="1200" y="3231"/>
                </a:lnTo>
                <a:lnTo>
                  <a:pt x="1200" y="3231"/>
                </a:lnTo>
                <a:lnTo>
                  <a:pt x="1235" y="3247"/>
                </a:lnTo>
                <a:lnTo>
                  <a:pt x="1268" y="3263"/>
                </a:lnTo>
                <a:lnTo>
                  <a:pt x="1302" y="3279"/>
                </a:lnTo>
                <a:lnTo>
                  <a:pt x="1332" y="3297"/>
                </a:lnTo>
                <a:lnTo>
                  <a:pt x="1362" y="3314"/>
                </a:lnTo>
                <a:lnTo>
                  <a:pt x="1390" y="3331"/>
                </a:lnTo>
                <a:lnTo>
                  <a:pt x="1419" y="3349"/>
                </a:lnTo>
                <a:lnTo>
                  <a:pt x="1444" y="3368"/>
                </a:lnTo>
                <a:lnTo>
                  <a:pt x="1444" y="3368"/>
                </a:lnTo>
                <a:lnTo>
                  <a:pt x="1468" y="3387"/>
                </a:lnTo>
                <a:lnTo>
                  <a:pt x="1490" y="3406"/>
                </a:lnTo>
                <a:lnTo>
                  <a:pt x="1511" y="3427"/>
                </a:lnTo>
                <a:lnTo>
                  <a:pt x="1530" y="3446"/>
                </a:lnTo>
                <a:lnTo>
                  <a:pt x="1546" y="3466"/>
                </a:lnTo>
                <a:lnTo>
                  <a:pt x="1560" y="3487"/>
                </a:lnTo>
                <a:lnTo>
                  <a:pt x="1573" y="3506"/>
                </a:lnTo>
                <a:lnTo>
                  <a:pt x="1582" y="3527"/>
                </a:lnTo>
                <a:lnTo>
                  <a:pt x="1582" y="466"/>
                </a:lnTo>
                <a:lnTo>
                  <a:pt x="1582" y="466"/>
                </a:lnTo>
                <a:lnTo>
                  <a:pt x="1584" y="443"/>
                </a:lnTo>
                <a:lnTo>
                  <a:pt x="1586" y="419"/>
                </a:lnTo>
                <a:lnTo>
                  <a:pt x="1589" y="397"/>
                </a:lnTo>
                <a:lnTo>
                  <a:pt x="1592" y="373"/>
                </a:lnTo>
                <a:lnTo>
                  <a:pt x="1597" y="351"/>
                </a:lnTo>
                <a:lnTo>
                  <a:pt x="1603" y="328"/>
                </a:lnTo>
                <a:lnTo>
                  <a:pt x="1611" y="308"/>
                </a:lnTo>
                <a:lnTo>
                  <a:pt x="1619" y="286"/>
                </a:lnTo>
                <a:lnTo>
                  <a:pt x="1619" y="286"/>
                </a:lnTo>
                <a:lnTo>
                  <a:pt x="1628" y="265"/>
                </a:lnTo>
                <a:lnTo>
                  <a:pt x="1638" y="246"/>
                </a:lnTo>
                <a:lnTo>
                  <a:pt x="1649" y="225"/>
                </a:lnTo>
                <a:lnTo>
                  <a:pt x="1662" y="208"/>
                </a:lnTo>
                <a:lnTo>
                  <a:pt x="1675" y="189"/>
                </a:lnTo>
                <a:lnTo>
                  <a:pt x="1687" y="171"/>
                </a:lnTo>
                <a:lnTo>
                  <a:pt x="1702" y="154"/>
                </a:lnTo>
                <a:lnTo>
                  <a:pt x="1717" y="138"/>
                </a:lnTo>
                <a:lnTo>
                  <a:pt x="1717" y="138"/>
                </a:lnTo>
                <a:lnTo>
                  <a:pt x="1733" y="122"/>
                </a:lnTo>
                <a:lnTo>
                  <a:pt x="1749" y="108"/>
                </a:lnTo>
                <a:lnTo>
                  <a:pt x="1767" y="94"/>
                </a:lnTo>
                <a:lnTo>
                  <a:pt x="1784" y="81"/>
                </a:lnTo>
                <a:lnTo>
                  <a:pt x="1803" y="70"/>
                </a:lnTo>
                <a:lnTo>
                  <a:pt x="1822" y="57"/>
                </a:lnTo>
                <a:lnTo>
                  <a:pt x="1843" y="48"/>
                </a:lnTo>
                <a:lnTo>
                  <a:pt x="1862" y="38"/>
                </a:lnTo>
                <a:lnTo>
                  <a:pt x="1862" y="38"/>
                </a:lnTo>
                <a:lnTo>
                  <a:pt x="1882" y="30"/>
                </a:lnTo>
                <a:lnTo>
                  <a:pt x="1905" y="22"/>
                </a:lnTo>
                <a:lnTo>
                  <a:pt x="1927" y="16"/>
                </a:lnTo>
                <a:lnTo>
                  <a:pt x="1948" y="11"/>
                </a:lnTo>
                <a:lnTo>
                  <a:pt x="1971" y="6"/>
                </a:lnTo>
                <a:lnTo>
                  <a:pt x="1994" y="3"/>
                </a:lnTo>
                <a:lnTo>
                  <a:pt x="2017" y="2"/>
                </a:lnTo>
                <a:lnTo>
                  <a:pt x="2041" y="0"/>
                </a:lnTo>
                <a:lnTo>
                  <a:pt x="2041" y="0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 defTabSz="914309">
              <a:defRPr/>
            </a:pPr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4" name="Freeform: Shape 4">
            <a:extLst>
              <a:ext uri="{FF2B5EF4-FFF2-40B4-BE49-F238E27FC236}">
                <a16:creationId xmlns:a16="http://schemas.microsoft.com/office/drawing/2014/main" id="{439A5DA1-E3D9-4588-B54D-1BFE41CA9B28}"/>
              </a:ext>
            </a:extLst>
          </p:cNvPr>
          <p:cNvSpPr>
            <a:spLocks/>
          </p:cNvSpPr>
          <p:nvPr/>
        </p:nvSpPr>
        <p:spPr bwMode="auto">
          <a:xfrm>
            <a:off x="6123070" y="2523164"/>
            <a:ext cx="1213192" cy="1729443"/>
          </a:xfrm>
          <a:custGeom>
            <a:avLst/>
            <a:gdLst>
              <a:gd name="T0" fmla="*/ 53 w 1975"/>
              <a:gd name="T1" fmla="*/ 68 h 2814"/>
              <a:gd name="T2" fmla="*/ 94 w 1975"/>
              <a:gd name="T3" fmla="*/ 146 h 2814"/>
              <a:gd name="T4" fmla="*/ 124 w 1975"/>
              <a:gd name="T5" fmla="*/ 254 h 2814"/>
              <a:gd name="T6" fmla="*/ 129 w 1975"/>
              <a:gd name="T7" fmla="*/ 536 h 2814"/>
              <a:gd name="T8" fmla="*/ 156 w 1975"/>
              <a:gd name="T9" fmla="*/ 400 h 2814"/>
              <a:gd name="T10" fmla="*/ 207 w 1975"/>
              <a:gd name="T11" fmla="*/ 300 h 2814"/>
              <a:gd name="T12" fmla="*/ 280 w 1975"/>
              <a:gd name="T13" fmla="*/ 214 h 2814"/>
              <a:gd name="T14" fmla="*/ 389 w 1975"/>
              <a:gd name="T15" fmla="*/ 140 h 2814"/>
              <a:gd name="T16" fmla="*/ 496 w 1975"/>
              <a:gd name="T17" fmla="*/ 103 h 2814"/>
              <a:gd name="T18" fmla="*/ 613 w 1975"/>
              <a:gd name="T19" fmla="*/ 94 h 2814"/>
              <a:gd name="T20" fmla="*/ 748 w 1975"/>
              <a:gd name="T21" fmla="*/ 121 h 2814"/>
              <a:gd name="T22" fmla="*/ 846 w 1975"/>
              <a:gd name="T23" fmla="*/ 171 h 2814"/>
              <a:gd name="T24" fmla="*/ 930 w 1975"/>
              <a:gd name="T25" fmla="*/ 244 h 2814"/>
              <a:gd name="T26" fmla="*/ 1005 w 1975"/>
              <a:gd name="T27" fmla="*/ 355 h 2814"/>
              <a:gd name="T28" fmla="*/ 1040 w 1975"/>
              <a:gd name="T29" fmla="*/ 465 h 2814"/>
              <a:gd name="T30" fmla="*/ 1049 w 1975"/>
              <a:gd name="T31" fmla="*/ 914 h 2814"/>
              <a:gd name="T32" fmla="*/ 1070 w 1975"/>
              <a:gd name="T33" fmla="*/ 776 h 2814"/>
              <a:gd name="T34" fmla="*/ 1118 w 1975"/>
              <a:gd name="T35" fmla="*/ 671 h 2814"/>
              <a:gd name="T36" fmla="*/ 1186 w 1975"/>
              <a:gd name="T37" fmla="*/ 584 h 2814"/>
              <a:gd name="T38" fmla="*/ 1292 w 1975"/>
              <a:gd name="T39" fmla="*/ 503 h 2814"/>
              <a:gd name="T40" fmla="*/ 1397 w 1975"/>
              <a:gd name="T41" fmla="*/ 462 h 2814"/>
              <a:gd name="T42" fmla="*/ 1513 w 1975"/>
              <a:gd name="T43" fmla="*/ 447 h 2814"/>
              <a:gd name="T44" fmla="*/ 1649 w 1975"/>
              <a:gd name="T45" fmla="*/ 468 h 2814"/>
              <a:gd name="T46" fmla="*/ 1753 w 1975"/>
              <a:gd name="T47" fmla="*/ 514 h 2814"/>
              <a:gd name="T48" fmla="*/ 1840 w 1975"/>
              <a:gd name="T49" fmla="*/ 582 h 2814"/>
              <a:gd name="T50" fmla="*/ 1919 w 1975"/>
              <a:gd name="T51" fmla="*/ 690 h 2814"/>
              <a:gd name="T52" fmla="*/ 1961 w 1975"/>
              <a:gd name="T53" fmla="*/ 796 h 2814"/>
              <a:gd name="T54" fmla="*/ 1975 w 1975"/>
              <a:gd name="T55" fmla="*/ 1655 h 2814"/>
              <a:gd name="T56" fmla="*/ 1975 w 1975"/>
              <a:gd name="T57" fmla="*/ 1682 h 2814"/>
              <a:gd name="T58" fmla="*/ 1975 w 1975"/>
              <a:gd name="T59" fmla="*/ 1883 h 2814"/>
              <a:gd name="T60" fmla="*/ 1273 w 1975"/>
              <a:gd name="T61" fmla="*/ 2253 h 2814"/>
              <a:gd name="T62" fmla="*/ 1256 w 1975"/>
              <a:gd name="T63" fmla="*/ 2281 h 2814"/>
              <a:gd name="T64" fmla="*/ 1303 w 1975"/>
              <a:gd name="T65" fmla="*/ 2354 h 2814"/>
              <a:gd name="T66" fmla="*/ 1332 w 1975"/>
              <a:gd name="T67" fmla="*/ 2443 h 2814"/>
              <a:gd name="T68" fmla="*/ 1329 w 1975"/>
              <a:gd name="T69" fmla="*/ 2557 h 2814"/>
              <a:gd name="T70" fmla="*/ 1261 w 1975"/>
              <a:gd name="T71" fmla="*/ 2697 h 2814"/>
              <a:gd name="T72" fmla="*/ 1137 w 1975"/>
              <a:gd name="T73" fmla="*/ 2789 h 2814"/>
              <a:gd name="T74" fmla="*/ 1011 w 1975"/>
              <a:gd name="T75" fmla="*/ 2814 h 2814"/>
              <a:gd name="T76" fmla="*/ 857 w 1975"/>
              <a:gd name="T77" fmla="*/ 2775 h 2814"/>
              <a:gd name="T78" fmla="*/ 743 w 1975"/>
              <a:gd name="T79" fmla="*/ 2672 h 2814"/>
              <a:gd name="T80" fmla="*/ 689 w 1975"/>
              <a:gd name="T81" fmla="*/ 2524 h 2814"/>
              <a:gd name="T82" fmla="*/ 696 w 1975"/>
              <a:gd name="T83" fmla="*/ 2419 h 2814"/>
              <a:gd name="T84" fmla="*/ 729 w 1975"/>
              <a:gd name="T85" fmla="*/ 2334 h 2814"/>
              <a:gd name="T86" fmla="*/ 765 w 1975"/>
              <a:gd name="T87" fmla="*/ 2281 h 2814"/>
              <a:gd name="T88" fmla="*/ 0 w 1975"/>
              <a:gd name="T89" fmla="*/ 2251 h 2814"/>
              <a:gd name="T90" fmla="*/ 62 w 1975"/>
              <a:gd name="T91" fmla="*/ 1675 h 2814"/>
              <a:gd name="T92" fmla="*/ 153 w 1975"/>
              <a:gd name="T93" fmla="*/ 1693 h 2814"/>
              <a:gd name="T94" fmla="*/ 253 w 1975"/>
              <a:gd name="T95" fmla="*/ 1685 h 2814"/>
              <a:gd name="T96" fmla="*/ 421 w 1975"/>
              <a:gd name="T97" fmla="*/ 1606 h 2814"/>
              <a:gd name="T98" fmla="*/ 530 w 1975"/>
              <a:gd name="T99" fmla="*/ 1458 h 2814"/>
              <a:gd name="T100" fmla="*/ 559 w 1975"/>
              <a:gd name="T101" fmla="*/ 1349 h 2814"/>
              <a:gd name="T102" fmla="*/ 556 w 1975"/>
              <a:gd name="T103" fmla="*/ 1250 h 2814"/>
              <a:gd name="T104" fmla="*/ 515 w 1975"/>
              <a:gd name="T105" fmla="*/ 1126 h 2814"/>
              <a:gd name="T106" fmla="*/ 391 w 1975"/>
              <a:gd name="T107" fmla="*/ 992 h 2814"/>
              <a:gd name="T108" fmla="*/ 253 w 1975"/>
              <a:gd name="T109" fmla="*/ 933 h 2814"/>
              <a:gd name="T110" fmla="*/ 153 w 1975"/>
              <a:gd name="T111" fmla="*/ 927 h 2814"/>
              <a:gd name="T112" fmla="*/ 62 w 1975"/>
              <a:gd name="T113" fmla="*/ 942 h 2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975" h="2814">
                <a:moveTo>
                  <a:pt x="0" y="0"/>
                </a:moveTo>
                <a:lnTo>
                  <a:pt x="0" y="0"/>
                </a:lnTo>
                <a:lnTo>
                  <a:pt x="15" y="16"/>
                </a:lnTo>
                <a:lnTo>
                  <a:pt x="27" y="33"/>
                </a:lnTo>
                <a:lnTo>
                  <a:pt x="42" y="51"/>
                </a:lnTo>
                <a:lnTo>
                  <a:pt x="53" y="68"/>
                </a:lnTo>
                <a:lnTo>
                  <a:pt x="53" y="68"/>
                </a:lnTo>
                <a:lnTo>
                  <a:pt x="65" y="87"/>
                </a:lnTo>
                <a:lnTo>
                  <a:pt x="75" y="106"/>
                </a:lnTo>
                <a:lnTo>
                  <a:pt x="84" y="125"/>
                </a:lnTo>
                <a:lnTo>
                  <a:pt x="94" y="146"/>
                </a:lnTo>
                <a:lnTo>
                  <a:pt x="94" y="146"/>
                </a:lnTo>
                <a:lnTo>
                  <a:pt x="102" y="167"/>
                </a:lnTo>
                <a:lnTo>
                  <a:pt x="108" y="187"/>
                </a:lnTo>
                <a:lnTo>
                  <a:pt x="115" y="210"/>
                </a:lnTo>
                <a:lnTo>
                  <a:pt x="119" y="232"/>
                </a:lnTo>
                <a:lnTo>
                  <a:pt x="119" y="232"/>
                </a:lnTo>
                <a:lnTo>
                  <a:pt x="124" y="254"/>
                </a:lnTo>
                <a:lnTo>
                  <a:pt x="126" y="276"/>
                </a:lnTo>
                <a:lnTo>
                  <a:pt x="127" y="300"/>
                </a:lnTo>
                <a:lnTo>
                  <a:pt x="129" y="322"/>
                </a:lnTo>
                <a:lnTo>
                  <a:pt x="129" y="560"/>
                </a:lnTo>
                <a:lnTo>
                  <a:pt x="129" y="560"/>
                </a:lnTo>
                <a:lnTo>
                  <a:pt x="129" y="536"/>
                </a:lnTo>
                <a:lnTo>
                  <a:pt x="130" y="513"/>
                </a:lnTo>
                <a:lnTo>
                  <a:pt x="134" y="489"/>
                </a:lnTo>
                <a:lnTo>
                  <a:pt x="138" y="465"/>
                </a:lnTo>
                <a:lnTo>
                  <a:pt x="143" y="443"/>
                </a:lnTo>
                <a:lnTo>
                  <a:pt x="150" y="420"/>
                </a:lnTo>
                <a:lnTo>
                  <a:pt x="156" y="400"/>
                </a:lnTo>
                <a:lnTo>
                  <a:pt x="164" y="378"/>
                </a:lnTo>
                <a:lnTo>
                  <a:pt x="164" y="378"/>
                </a:lnTo>
                <a:lnTo>
                  <a:pt x="173" y="357"/>
                </a:lnTo>
                <a:lnTo>
                  <a:pt x="184" y="338"/>
                </a:lnTo>
                <a:lnTo>
                  <a:pt x="196" y="317"/>
                </a:lnTo>
                <a:lnTo>
                  <a:pt x="207" y="300"/>
                </a:lnTo>
                <a:lnTo>
                  <a:pt x="219" y="281"/>
                </a:lnTo>
                <a:lnTo>
                  <a:pt x="234" y="263"/>
                </a:lnTo>
                <a:lnTo>
                  <a:pt x="248" y="246"/>
                </a:lnTo>
                <a:lnTo>
                  <a:pt x="264" y="230"/>
                </a:lnTo>
                <a:lnTo>
                  <a:pt x="264" y="230"/>
                </a:lnTo>
                <a:lnTo>
                  <a:pt x="280" y="214"/>
                </a:lnTo>
                <a:lnTo>
                  <a:pt x="296" y="200"/>
                </a:lnTo>
                <a:lnTo>
                  <a:pt x="313" y="186"/>
                </a:lnTo>
                <a:lnTo>
                  <a:pt x="330" y="173"/>
                </a:lnTo>
                <a:lnTo>
                  <a:pt x="350" y="160"/>
                </a:lnTo>
                <a:lnTo>
                  <a:pt x="369" y="149"/>
                </a:lnTo>
                <a:lnTo>
                  <a:pt x="389" y="140"/>
                </a:lnTo>
                <a:lnTo>
                  <a:pt x="410" y="130"/>
                </a:lnTo>
                <a:lnTo>
                  <a:pt x="410" y="130"/>
                </a:lnTo>
                <a:lnTo>
                  <a:pt x="430" y="122"/>
                </a:lnTo>
                <a:lnTo>
                  <a:pt x="451" y="114"/>
                </a:lnTo>
                <a:lnTo>
                  <a:pt x="473" y="108"/>
                </a:lnTo>
                <a:lnTo>
                  <a:pt x="496" y="103"/>
                </a:lnTo>
                <a:lnTo>
                  <a:pt x="519" y="98"/>
                </a:lnTo>
                <a:lnTo>
                  <a:pt x="542" y="95"/>
                </a:lnTo>
                <a:lnTo>
                  <a:pt x="565" y="94"/>
                </a:lnTo>
                <a:lnTo>
                  <a:pt x="589" y="94"/>
                </a:lnTo>
                <a:lnTo>
                  <a:pt x="589" y="94"/>
                </a:lnTo>
                <a:lnTo>
                  <a:pt x="613" y="94"/>
                </a:lnTo>
                <a:lnTo>
                  <a:pt x="635" y="95"/>
                </a:lnTo>
                <a:lnTo>
                  <a:pt x="659" y="98"/>
                </a:lnTo>
                <a:lnTo>
                  <a:pt x="681" y="102"/>
                </a:lnTo>
                <a:lnTo>
                  <a:pt x="703" y="108"/>
                </a:lnTo>
                <a:lnTo>
                  <a:pt x="726" y="114"/>
                </a:lnTo>
                <a:lnTo>
                  <a:pt x="748" y="121"/>
                </a:lnTo>
                <a:lnTo>
                  <a:pt x="769" y="129"/>
                </a:lnTo>
                <a:lnTo>
                  <a:pt x="769" y="129"/>
                </a:lnTo>
                <a:lnTo>
                  <a:pt x="789" y="138"/>
                </a:lnTo>
                <a:lnTo>
                  <a:pt x="808" y="149"/>
                </a:lnTo>
                <a:lnTo>
                  <a:pt x="827" y="160"/>
                </a:lnTo>
                <a:lnTo>
                  <a:pt x="846" y="171"/>
                </a:lnTo>
                <a:lnTo>
                  <a:pt x="865" y="186"/>
                </a:lnTo>
                <a:lnTo>
                  <a:pt x="883" y="198"/>
                </a:lnTo>
                <a:lnTo>
                  <a:pt x="899" y="213"/>
                </a:lnTo>
                <a:lnTo>
                  <a:pt x="915" y="229"/>
                </a:lnTo>
                <a:lnTo>
                  <a:pt x="915" y="229"/>
                </a:lnTo>
                <a:lnTo>
                  <a:pt x="930" y="244"/>
                </a:lnTo>
                <a:lnTo>
                  <a:pt x="945" y="262"/>
                </a:lnTo>
                <a:lnTo>
                  <a:pt x="959" y="279"/>
                </a:lnTo>
                <a:lnTo>
                  <a:pt x="972" y="298"/>
                </a:lnTo>
                <a:lnTo>
                  <a:pt x="983" y="316"/>
                </a:lnTo>
                <a:lnTo>
                  <a:pt x="994" y="336"/>
                </a:lnTo>
                <a:lnTo>
                  <a:pt x="1005" y="355"/>
                </a:lnTo>
                <a:lnTo>
                  <a:pt x="1015" y="376"/>
                </a:lnTo>
                <a:lnTo>
                  <a:pt x="1015" y="376"/>
                </a:lnTo>
                <a:lnTo>
                  <a:pt x="1022" y="398"/>
                </a:lnTo>
                <a:lnTo>
                  <a:pt x="1029" y="419"/>
                </a:lnTo>
                <a:lnTo>
                  <a:pt x="1035" y="441"/>
                </a:lnTo>
                <a:lnTo>
                  <a:pt x="1040" y="465"/>
                </a:lnTo>
                <a:lnTo>
                  <a:pt x="1045" y="487"/>
                </a:lnTo>
                <a:lnTo>
                  <a:pt x="1048" y="511"/>
                </a:lnTo>
                <a:lnTo>
                  <a:pt x="1049" y="535"/>
                </a:lnTo>
                <a:lnTo>
                  <a:pt x="1049" y="559"/>
                </a:lnTo>
                <a:lnTo>
                  <a:pt x="1049" y="914"/>
                </a:lnTo>
                <a:lnTo>
                  <a:pt x="1049" y="914"/>
                </a:lnTo>
                <a:lnTo>
                  <a:pt x="1051" y="890"/>
                </a:lnTo>
                <a:lnTo>
                  <a:pt x="1053" y="866"/>
                </a:lnTo>
                <a:lnTo>
                  <a:pt x="1056" y="842"/>
                </a:lnTo>
                <a:lnTo>
                  <a:pt x="1059" y="820"/>
                </a:lnTo>
                <a:lnTo>
                  <a:pt x="1065" y="796"/>
                </a:lnTo>
                <a:lnTo>
                  <a:pt x="1070" y="776"/>
                </a:lnTo>
                <a:lnTo>
                  <a:pt x="1078" y="754"/>
                </a:lnTo>
                <a:lnTo>
                  <a:pt x="1086" y="731"/>
                </a:lnTo>
                <a:lnTo>
                  <a:pt x="1086" y="731"/>
                </a:lnTo>
                <a:lnTo>
                  <a:pt x="1096" y="711"/>
                </a:lnTo>
                <a:lnTo>
                  <a:pt x="1107" y="692"/>
                </a:lnTo>
                <a:lnTo>
                  <a:pt x="1118" y="671"/>
                </a:lnTo>
                <a:lnTo>
                  <a:pt x="1129" y="654"/>
                </a:lnTo>
                <a:lnTo>
                  <a:pt x="1142" y="635"/>
                </a:lnTo>
                <a:lnTo>
                  <a:pt x="1156" y="617"/>
                </a:lnTo>
                <a:lnTo>
                  <a:pt x="1170" y="600"/>
                </a:lnTo>
                <a:lnTo>
                  <a:pt x="1186" y="584"/>
                </a:lnTo>
                <a:lnTo>
                  <a:pt x="1186" y="584"/>
                </a:lnTo>
                <a:lnTo>
                  <a:pt x="1202" y="568"/>
                </a:lnTo>
                <a:lnTo>
                  <a:pt x="1218" y="554"/>
                </a:lnTo>
                <a:lnTo>
                  <a:pt x="1235" y="539"/>
                </a:lnTo>
                <a:lnTo>
                  <a:pt x="1254" y="527"/>
                </a:lnTo>
                <a:lnTo>
                  <a:pt x="1273" y="514"/>
                </a:lnTo>
                <a:lnTo>
                  <a:pt x="1292" y="503"/>
                </a:lnTo>
                <a:lnTo>
                  <a:pt x="1311" y="493"/>
                </a:lnTo>
                <a:lnTo>
                  <a:pt x="1332" y="484"/>
                </a:lnTo>
                <a:lnTo>
                  <a:pt x="1332" y="484"/>
                </a:lnTo>
                <a:lnTo>
                  <a:pt x="1353" y="476"/>
                </a:lnTo>
                <a:lnTo>
                  <a:pt x="1375" y="468"/>
                </a:lnTo>
                <a:lnTo>
                  <a:pt x="1397" y="462"/>
                </a:lnTo>
                <a:lnTo>
                  <a:pt x="1419" y="457"/>
                </a:lnTo>
                <a:lnTo>
                  <a:pt x="1442" y="452"/>
                </a:lnTo>
                <a:lnTo>
                  <a:pt x="1465" y="449"/>
                </a:lnTo>
                <a:lnTo>
                  <a:pt x="1489" y="447"/>
                </a:lnTo>
                <a:lnTo>
                  <a:pt x="1513" y="447"/>
                </a:lnTo>
                <a:lnTo>
                  <a:pt x="1513" y="447"/>
                </a:lnTo>
                <a:lnTo>
                  <a:pt x="1535" y="447"/>
                </a:lnTo>
                <a:lnTo>
                  <a:pt x="1559" y="449"/>
                </a:lnTo>
                <a:lnTo>
                  <a:pt x="1583" y="452"/>
                </a:lnTo>
                <a:lnTo>
                  <a:pt x="1605" y="455"/>
                </a:lnTo>
                <a:lnTo>
                  <a:pt x="1627" y="462"/>
                </a:lnTo>
                <a:lnTo>
                  <a:pt x="1649" y="468"/>
                </a:lnTo>
                <a:lnTo>
                  <a:pt x="1672" y="474"/>
                </a:lnTo>
                <a:lnTo>
                  <a:pt x="1692" y="484"/>
                </a:lnTo>
                <a:lnTo>
                  <a:pt x="1692" y="484"/>
                </a:lnTo>
                <a:lnTo>
                  <a:pt x="1713" y="492"/>
                </a:lnTo>
                <a:lnTo>
                  <a:pt x="1732" y="503"/>
                </a:lnTo>
                <a:lnTo>
                  <a:pt x="1753" y="514"/>
                </a:lnTo>
                <a:lnTo>
                  <a:pt x="1770" y="527"/>
                </a:lnTo>
                <a:lnTo>
                  <a:pt x="1789" y="539"/>
                </a:lnTo>
                <a:lnTo>
                  <a:pt x="1807" y="552"/>
                </a:lnTo>
                <a:lnTo>
                  <a:pt x="1824" y="568"/>
                </a:lnTo>
                <a:lnTo>
                  <a:pt x="1840" y="582"/>
                </a:lnTo>
                <a:lnTo>
                  <a:pt x="1840" y="582"/>
                </a:lnTo>
                <a:lnTo>
                  <a:pt x="1854" y="600"/>
                </a:lnTo>
                <a:lnTo>
                  <a:pt x="1868" y="616"/>
                </a:lnTo>
                <a:lnTo>
                  <a:pt x="1883" y="633"/>
                </a:lnTo>
                <a:lnTo>
                  <a:pt x="1895" y="652"/>
                </a:lnTo>
                <a:lnTo>
                  <a:pt x="1908" y="671"/>
                </a:lnTo>
                <a:lnTo>
                  <a:pt x="1919" y="690"/>
                </a:lnTo>
                <a:lnTo>
                  <a:pt x="1929" y="711"/>
                </a:lnTo>
                <a:lnTo>
                  <a:pt x="1938" y="731"/>
                </a:lnTo>
                <a:lnTo>
                  <a:pt x="1938" y="731"/>
                </a:lnTo>
                <a:lnTo>
                  <a:pt x="1946" y="752"/>
                </a:lnTo>
                <a:lnTo>
                  <a:pt x="1954" y="774"/>
                </a:lnTo>
                <a:lnTo>
                  <a:pt x="1961" y="796"/>
                </a:lnTo>
                <a:lnTo>
                  <a:pt x="1965" y="819"/>
                </a:lnTo>
                <a:lnTo>
                  <a:pt x="1970" y="842"/>
                </a:lnTo>
                <a:lnTo>
                  <a:pt x="1973" y="865"/>
                </a:lnTo>
                <a:lnTo>
                  <a:pt x="1975" y="888"/>
                </a:lnTo>
                <a:lnTo>
                  <a:pt x="1975" y="912"/>
                </a:lnTo>
                <a:lnTo>
                  <a:pt x="1975" y="1655"/>
                </a:lnTo>
                <a:lnTo>
                  <a:pt x="1975" y="1655"/>
                </a:lnTo>
                <a:lnTo>
                  <a:pt x="1975" y="1658"/>
                </a:lnTo>
                <a:lnTo>
                  <a:pt x="1975" y="1658"/>
                </a:lnTo>
                <a:lnTo>
                  <a:pt x="1975" y="1667"/>
                </a:lnTo>
                <a:lnTo>
                  <a:pt x="1975" y="1667"/>
                </a:lnTo>
                <a:lnTo>
                  <a:pt x="1975" y="1682"/>
                </a:lnTo>
                <a:lnTo>
                  <a:pt x="1975" y="1682"/>
                </a:lnTo>
                <a:lnTo>
                  <a:pt x="1975" y="1704"/>
                </a:lnTo>
                <a:lnTo>
                  <a:pt x="1975" y="1704"/>
                </a:lnTo>
                <a:lnTo>
                  <a:pt x="1975" y="1774"/>
                </a:lnTo>
                <a:lnTo>
                  <a:pt x="1975" y="1774"/>
                </a:lnTo>
                <a:lnTo>
                  <a:pt x="1975" y="1883"/>
                </a:lnTo>
                <a:lnTo>
                  <a:pt x="1975" y="1883"/>
                </a:lnTo>
                <a:lnTo>
                  <a:pt x="1975" y="2040"/>
                </a:lnTo>
                <a:lnTo>
                  <a:pt x="1975" y="2040"/>
                </a:lnTo>
                <a:lnTo>
                  <a:pt x="1975" y="2254"/>
                </a:lnTo>
                <a:lnTo>
                  <a:pt x="1313" y="2253"/>
                </a:lnTo>
                <a:lnTo>
                  <a:pt x="1273" y="2253"/>
                </a:lnTo>
                <a:lnTo>
                  <a:pt x="1227" y="2253"/>
                </a:lnTo>
                <a:lnTo>
                  <a:pt x="1227" y="2253"/>
                </a:lnTo>
                <a:lnTo>
                  <a:pt x="1243" y="2267"/>
                </a:lnTo>
                <a:lnTo>
                  <a:pt x="1243" y="2267"/>
                </a:lnTo>
                <a:lnTo>
                  <a:pt x="1256" y="2281"/>
                </a:lnTo>
                <a:lnTo>
                  <a:pt x="1256" y="2281"/>
                </a:lnTo>
                <a:lnTo>
                  <a:pt x="1270" y="2297"/>
                </a:lnTo>
                <a:lnTo>
                  <a:pt x="1270" y="2297"/>
                </a:lnTo>
                <a:lnTo>
                  <a:pt x="1281" y="2315"/>
                </a:lnTo>
                <a:lnTo>
                  <a:pt x="1281" y="2315"/>
                </a:lnTo>
                <a:lnTo>
                  <a:pt x="1294" y="2334"/>
                </a:lnTo>
                <a:lnTo>
                  <a:pt x="1303" y="2354"/>
                </a:lnTo>
                <a:lnTo>
                  <a:pt x="1303" y="2354"/>
                </a:lnTo>
                <a:lnTo>
                  <a:pt x="1313" y="2377"/>
                </a:lnTo>
                <a:lnTo>
                  <a:pt x="1321" y="2397"/>
                </a:lnTo>
                <a:lnTo>
                  <a:pt x="1321" y="2397"/>
                </a:lnTo>
                <a:lnTo>
                  <a:pt x="1327" y="2421"/>
                </a:lnTo>
                <a:lnTo>
                  <a:pt x="1332" y="2443"/>
                </a:lnTo>
                <a:lnTo>
                  <a:pt x="1332" y="2443"/>
                </a:lnTo>
                <a:lnTo>
                  <a:pt x="1334" y="2467"/>
                </a:lnTo>
                <a:lnTo>
                  <a:pt x="1335" y="2492"/>
                </a:lnTo>
                <a:lnTo>
                  <a:pt x="1335" y="2492"/>
                </a:lnTo>
                <a:lnTo>
                  <a:pt x="1334" y="2524"/>
                </a:lnTo>
                <a:lnTo>
                  <a:pt x="1329" y="2557"/>
                </a:lnTo>
                <a:lnTo>
                  <a:pt x="1321" y="2587"/>
                </a:lnTo>
                <a:lnTo>
                  <a:pt x="1310" y="2618"/>
                </a:lnTo>
                <a:lnTo>
                  <a:pt x="1310" y="2618"/>
                </a:lnTo>
                <a:lnTo>
                  <a:pt x="1295" y="2645"/>
                </a:lnTo>
                <a:lnTo>
                  <a:pt x="1280" y="2672"/>
                </a:lnTo>
                <a:lnTo>
                  <a:pt x="1261" y="2697"/>
                </a:lnTo>
                <a:lnTo>
                  <a:pt x="1240" y="2719"/>
                </a:lnTo>
                <a:lnTo>
                  <a:pt x="1240" y="2719"/>
                </a:lnTo>
                <a:lnTo>
                  <a:pt x="1218" y="2740"/>
                </a:lnTo>
                <a:lnTo>
                  <a:pt x="1192" y="2759"/>
                </a:lnTo>
                <a:lnTo>
                  <a:pt x="1165" y="2775"/>
                </a:lnTo>
                <a:lnTo>
                  <a:pt x="1137" y="2789"/>
                </a:lnTo>
                <a:lnTo>
                  <a:pt x="1137" y="2789"/>
                </a:lnTo>
                <a:lnTo>
                  <a:pt x="1107" y="2800"/>
                </a:lnTo>
                <a:lnTo>
                  <a:pt x="1076" y="2808"/>
                </a:lnTo>
                <a:lnTo>
                  <a:pt x="1045" y="2813"/>
                </a:lnTo>
                <a:lnTo>
                  <a:pt x="1011" y="2814"/>
                </a:lnTo>
                <a:lnTo>
                  <a:pt x="1011" y="2814"/>
                </a:lnTo>
                <a:lnTo>
                  <a:pt x="978" y="2813"/>
                </a:lnTo>
                <a:lnTo>
                  <a:pt x="946" y="2806"/>
                </a:lnTo>
                <a:lnTo>
                  <a:pt x="915" y="2798"/>
                </a:lnTo>
                <a:lnTo>
                  <a:pt x="886" y="2787"/>
                </a:lnTo>
                <a:lnTo>
                  <a:pt x="886" y="2787"/>
                </a:lnTo>
                <a:lnTo>
                  <a:pt x="857" y="2775"/>
                </a:lnTo>
                <a:lnTo>
                  <a:pt x="830" y="2759"/>
                </a:lnTo>
                <a:lnTo>
                  <a:pt x="805" y="2740"/>
                </a:lnTo>
                <a:lnTo>
                  <a:pt x="783" y="2719"/>
                </a:lnTo>
                <a:lnTo>
                  <a:pt x="783" y="2719"/>
                </a:lnTo>
                <a:lnTo>
                  <a:pt x="762" y="2695"/>
                </a:lnTo>
                <a:lnTo>
                  <a:pt x="743" y="2672"/>
                </a:lnTo>
                <a:lnTo>
                  <a:pt x="727" y="2645"/>
                </a:lnTo>
                <a:lnTo>
                  <a:pt x="713" y="2616"/>
                </a:lnTo>
                <a:lnTo>
                  <a:pt x="713" y="2616"/>
                </a:lnTo>
                <a:lnTo>
                  <a:pt x="702" y="2586"/>
                </a:lnTo>
                <a:lnTo>
                  <a:pt x="694" y="2556"/>
                </a:lnTo>
                <a:lnTo>
                  <a:pt x="689" y="2524"/>
                </a:lnTo>
                <a:lnTo>
                  <a:pt x="688" y="2491"/>
                </a:lnTo>
                <a:lnTo>
                  <a:pt x="688" y="2491"/>
                </a:lnTo>
                <a:lnTo>
                  <a:pt x="689" y="2467"/>
                </a:lnTo>
                <a:lnTo>
                  <a:pt x="691" y="2443"/>
                </a:lnTo>
                <a:lnTo>
                  <a:pt x="691" y="2443"/>
                </a:lnTo>
                <a:lnTo>
                  <a:pt x="696" y="2419"/>
                </a:lnTo>
                <a:lnTo>
                  <a:pt x="702" y="2397"/>
                </a:lnTo>
                <a:lnTo>
                  <a:pt x="702" y="2397"/>
                </a:lnTo>
                <a:lnTo>
                  <a:pt x="710" y="2375"/>
                </a:lnTo>
                <a:lnTo>
                  <a:pt x="719" y="2354"/>
                </a:lnTo>
                <a:lnTo>
                  <a:pt x="719" y="2354"/>
                </a:lnTo>
                <a:lnTo>
                  <a:pt x="729" y="2334"/>
                </a:lnTo>
                <a:lnTo>
                  <a:pt x="742" y="2315"/>
                </a:lnTo>
                <a:lnTo>
                  <a:pt x="742" y="2315"/>
                </a:lnTo>
                <a:lnTo>
                  <a:pt x="753" y="2297"/>
                </a:lnTo>
                <a:lnTo>
                  <a:pt x="753" y="2297"/>
                </a:lnTo>
                <a:lnTo>
                  <a:pt x="765" y="2281"/>
                </a:lnTo>
                <a:lnTo>
                  <a:pt x="765" y="2281"/>
                </a:lnTo>
                <a:lnTo>
                  <a:pt x="780" y="2267"/>
                </a:lnTo>
                <a:lnTo>
                  <a:pt x="780" y="2267"/>
                </a:lnTo>
                <a:lnTo>
                  <a:pt x="796" y="2253"/>
                </a:lnTo>
                <a:lnTo>
                  <a:pt x="749" y="2253"/>
                </a:lnTo>
                <a:lnTo>
                  <a:pt x="710" y="2253"/>
                </a:lnTo>
                <a:lnTo>
                  <a:pt x="0" y="2251"/>
                </a:lnTo>
                <a:lnTo>
                  <a:pt x="0" y="1650"/>
                </a:lnTo>
                <a:lnTo>
                  <a:pt x="0" y="1650"/>
                </a:lnTo>
                <a:lnTo>
                  <a:pt x="19" y="1659"/>
                </a:lnTo>
                <a:lnTo>
                  <a:pt x="40" y="1667"/>
                </a:lnTo>
                <a:lnTo>
                  <a:pt x="40" y="1667"/>
                </a:lnTo>
                <a:lnTo>
                  <a:pt x="62" y="1675"/>
                </a:lnTo>
                <a:lnTo>
                  <a:pt x="84" y="1682"/>
                </a:lnTo>
                <a:lnTo>
                  <a:pt x="84" y="1682"/>
                </a:lnTo>
                <a:lnTo>
                  <a:pt x="107" y="1686"/>
                </a:lnTo>
                <a:lnTo>
                  <a:pt x="129" y="1690"/>
                </a:lnTo>
                <a:lnTo>
                  <a:pt x="129" y="1690"/>
                </a:lnTo>
                <a:lnTo>
                  <a:pt x="153" y="1693"/>
                </a:lnTo>
                <a:lnTo>
                  <a:pt x="176" y="1693"/>
                </a:lnTo>
                <a:lnTo>
                  <a:pt x="176" y="1693"/>
                </a:lnTo>
                <a:lnTo>
                  <a:pt x="196" y="1693"/>
                </a:lnTo>
                <a:lnTo>
                  <a:pt x="215" y="1691"/>
                </a:lnTo>
                <a:lnTo>
                  <a:pt x="234" y="1688"/>
                </a:lnTo>
                <a:lnTo>
                  <a:pt x="253" y="1685"/>
                </a:lnTo>
                <a:lnTo>
                  <a:pt x="291" y="1675"/>
                </a:lnTo>
                <a:lnTo>
                  <a:pt x="326" y="1663"/>
                </a:lnTo>
                <a:lnTo>
                  <a:pt x="326" y="1663"/>
                </a:lnTo>
                <a:lnTo>
                  <a:pt x="359" y="1647"/>
                </a:lnTo>
                <a:lnTo>
                  <a:pt x="391" y="1628"/>
                </a:lnTo>
                <a:lnTo>
                  <a:pt x="421" y="1606"/>
                </a:lnTo>
                <a:lnTo>
                  <a:pt x="448" y="1580"/>
                </a:lnTo>
                <a:lnTo>
                  <a:pt x="448" y="1580"/>
                </a:lnTo>
                <a:lnTo>
                  <a:pt x="473" y="1553"/>
                </a:lnTo>
                <a:lnTo>
                  <a:pt x="496" y="1523"/>
                </a:lnTo>
                <a:lnTo>
                  <a:pt x="515" y="1491"/>
                </a:lnTo>
                <a:lnTo>
                  <a:pt x="530" y="1458"/>
                </a:lnTo>
                <a:lnTo>
                  <a:pt x="530" y="1458"/>
                </a:lnTo>
                <a:lnTo>
                  <a:pt x="543" y="1423"/>
                </a:lnTo>
                <a:lnTo>
                  <a:pt x="548" y="1406"/>
                </a:lnTo>
                <a:lnTo>
                  <a:pt x="553" y="1387"/>
                </a:lnTo>
                <a:lnTo>
                  <a:pt x="556" y="1368"/>
                </a:lnTo>
                <a:lnTo>
                  <a:pt x="559" y="1349"/>
                </a:lnTo>
                <a:lnTo>
                  <a:pt x="561" y="1329"/>
                </a:lnTo>
                <a:lnTo>
                  <a:pt x="561" y="1309"/>
                </a:lnTo>
                <a:lnTo>
                  <a:pt x="561" y="1309"/>
                </a:lnTo>
                <a:lnTo>
                  <a:pt x="561" y="1290"/>
                </a:lnTo>
                <a:lnTo>
                  <a:pt x="559" y="1269"/>
                </a:lnTo>
                <a:lnTo>
                  <a:pt x="556" y="1250"/>
                </a:lnTo>
                <a:lnTo>
                  <a:pt x="553" y="1231"/>
                </a:lnTo>
                <a:lnTo>
                  <a:pt x="548" y="1214"/>
                </a:lnTo>
                <a:lnTo>
                  <a:pt x="543" y="1195"/>
                </a:lnTo>
                <a:lnTo>
                  <a:pt x="530" y="1160"/>
                </a:lnTo>
                <a:lnTo>
                  <a:pt x="530" y="1160"/>
                </a:lnTo>
                <a:lnTo>
                  <a:pt x="515" y="1126"/>
                </a:lnTo>
                <a:lnTo>
                  <a:pt x="496" y="1095"/>
                </a:lnTo>
                <a:lnTo>
                  <a:pt x="473" y="1065"/>
                </a:lnTo>
                <a:lnTo>
                  <a:pt x="448" y="1038"/>
                </a:lnTo>
                <a:lnTo>
                  <a:pt x="448" y="1038"/>
                </a:lnTo>
                <a:lnTo>
                  <a:pt x="421" y="1012"/>
                </a:lnTo>
                <a:lnTo>
                  <a:pt x="391" y="992"/>
                </a:lnTo>
                <a:lnTo>
                  <a:pt x="359" y="971"/>
                </a:lnTo>
                <a:lnTo>
                  <a:pt x="326" y="955"/>
                </a:lnTo>
                <a:lnTo>
                  <a:pt x="326" y="955"/>
                </a:lnTo>
                <a:lnTo>
                  <a:pt x="291" y="942"/>
                </a:lnTo>
                <a:lnTo>
                  <a:pt x="272" y="938"/>
                </a:lnTo>
                <a:lnTo>
                  <a:pt x="253" y="933"/>
                </a:lnTo>
                <a:lnTo>
                  <a:pt x="234" y="930"/>
                </a:lnTo>
                <a:lnTo>
                  <a:pt x="215" y="927"/>
                </a:lnTo>
                <a:lnTo>
                  <a:pt x="196" y="927"/>
                </a:lnTo>
                <a:lnTo>
                  <a:pt x="176" y="925"/>
                </a:lnTo>
                <a:lnTo>
                  <a:pt x="176" y="925"/>
                </a:lnTo>
                <a:lnTo>
                  <a:pt x="153" y="927"/>
                </a:lnTo>
                <a:lnTo>
                  <a:pt x="129" y="928"/>
                </a:lnTo>
                <a:lnTo>
                  <a:pt x="129" y="928"/>
                </a:lnTo>
                <a:lnTo>
                  <a:pt x="107" y="931"/>
                </a:lnTo>
                <a:lnTo>
                  <a:pt x="84" y="936"/>
                </a:lnTo>
                <a:lnTo>
                  <a:pt x="84" y="936"/>
                </a:lnTo>
                <a:lnTo>
                  <a:pt x="62" y="942"/>
                </a:lnTo>
                <a:lnTo>
                  <a:pt x="40" y="950"/>
                </a:lnTo>
                <a:lnTo>
                  <a:pt x="40" y="950"/>
                </a:lnTo>
                <a:lnTo>
                  <a:pt x="19" y="960"/>
                </a:lnTo>
                <a:lnTo>
                  <a:pt x="0" y="9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pPr algn="ctr" defTabSz="914309">
              <a:defRPr/>
            </a:pPr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Freeform: Shape 5">
            <a:extLst>
              <a:ext uri="{FF2B5EF4-FFF2-40B4-BE49-F238E27FC236}">
                <a16:creationId xmlns:a16="http://schemas.microsoft.com/office/drawing/2014/main" id="{9B5694E9-8286-4666-B52C-B3AE763CC492}"/>
              </a:ext>
            </a:extLst>
          </p:cNvPr>
          <p:cNvSpPr>
            <a:spLocks/>
          </p:cNvSpPr>
          <p:nvPr/>
        </p:nvSpPr>
        <p:spPr bwMode="auto">
          <a:xfrm>
            <a:off x="5773985" y="3945314"/>
            <a:ext cx="1562278" cy="1420920"/>
          </a:xfrm>
          <a:custGeom>
            <a:avLst/>
            <a:gdLst>
              <a:gd name="T0" fmla="*/ 2543 w 2543"/>
              <a:gd name="T1" fmla="*/ 83 h 2313"/>
              <a:gd name="T2" fmla="*/ 2543 w 2543"/>
              <a:gd name="T3" fmla="*/ 259 h 2313"/>
              <a:gd name="T4" fmla="*/ 2543 w 2543"/>
              <a:gd name="T5" fmla="*/ 485 h 2313"/>
              <a:gd name="T6" fmla="*/ 2538 w 2543"/>
              <a:gd name="T7" fmla="*/ 524 h 2313"/>
              <a:gd name="T8" fmla="*/ 2529 w 2543"/>
              <a:gd name="T9" fmla="*/ 620 h 2313"/>
              <a:gd name="T10" fmla="*/ 2487 w 2543"/>
              <a:gd name="T11" fmla="*/ 915 h 2313"/>
              <a:gd name="T12" fmla="*/ 2438 w 2543"/>
              <a:gd name="T13" fmla="*/ 1117 h 2313"/>
              <a:gd name="T14" fmla="*/ 2357 w 2543"/>
              <a:gd name="T15" fmla="*/ 1360 h 2313"/>
              <a:gd name="T16" fmla="*/ 2260 w 2543"/>
              <a:gd name="T17" fmla="*/ 1575 h 2313"/>
              <a:gd name="T18" fmla="*/ 2183 w 2543"/>
              <a:gd name="T19" fmla="*/ 1718 h 2313"/>
              <a:gd name="T20" fmla="*/ 2048 w 2543"/>
              <a:gd name="T21" fmla="*/ 1921 h 2313"/>
              <a:gd name="T22" fmla="*/ 1894 w 2543"/>
              <a:gd name="T23" fmla="*/ 2108 h 2313"/>
              <a:gd name="T24" fmla="*/ 1808 w 2543"/>
              <a:gd name="T25" fmla="*/ 2192 h 2313"/>
              <a:gd name="T26" fmla="*/ 1744 w 2543"/>
              <a:gd name="T27" fmla="*/ 2238 h 2313"/>
              <a:gd name="T28" fmla="*/ 1675 w 2543"/>
              <a:gd name="T29" fmla="*/ 2273 h 2313"/>
              <a:gd name="T30" fmla="*/ 1575 w 2543"/>
              <a:gd name="T31" fmla="*/ 2303 h 2313"/>
              <a:gd name="T32" fmla="*/ 1497 w 2543"/>
              <a:gd name="T33" fmla="*/ 2313 h 2313"/>
              <a:gd name="T34" fmla="*/ 568 w 2543"/>
              <a:gd name="T35" fmla="*/ 1431 h 2313"/>
              <a:gd name="T36" fmla="*/ 554 w 2543"/>
              <a:gd name="T37" fmla="*/ 1399 h 2313"/>
              <a:gd name="T38" fmla="*/ 522 w 2543"/>
              <a:gd name="T39" fmla="*/ 1428 h 2313"/>
              <a:gd name="T40" fmla="*/ 465 w 2543"/>
              <a:gd name="T41" fmla="*/ 1466 h 2313"/>
              <a:gd name="T42" fmla="*/ 421 w 2543"/>
              <a:gd name="T43" fmla="*/ 1483 h 2313"/>
              <a:gd name="T44" fmla="*/ 348 w 2543"/>
              <a:gd name="T45" fmla="*/ 1498 h 2313"/>
              <a:gd name="T46" fmla="*/ 257 w 2543"/>
              <a:gd name="T47" fmla="*/ 1491 h 2313"/>
              <a:gd name="T48" fmla="*/ 168 w 2543"/>
              <a:gd name="T49" fmla="*/ 1460 h 2313"/>
              <a:gd name="T50" fmla="*/ 94 w 2543"/>
              <a:gd name="T51" fmla="*/ 1404 h 2313"/>
              <a:gd name="T52" fmla="*/ 25 w 2543"/>
              <a:gd name="T53" fmla="*/ 1301 h 2313"/>
              <a:gd name="T54" fmla="*/ 2 w 2543"/>
              <a:gd name="T55" fmla="*/ 1209 h 2313"/>
              <a:gd name="T56" fmla="*/ 6 w 2543"/>
              <a:gd name="T57" fmla="*/ 1111 h 2313"/>
              <a:gd name="T58" fmla="*/ 38 w 2543"/>
              <a:gd name="T59" fmla="*/ 1022 h 2313"/>
              <a:gd name="T60" fmla="*/ 94 w 2543"/>
              <a:gd name="T61" fmla="*/ 949 h 2313"/>
              <a:gd name="T62" fmla="*/ 197 w 2543"/>
              <a:gd name="T63" fmla="*/ 879 h 2313"/>
              <a:gd name="T64" fmla="*/ 289 w 2543"/>
              <a:gd name="T65" fmla="*/ 857 h 2313"/>
              <a:gd name="T66" fmla="*/ 372 w 2543"/>
              <a:gd name="T67" fmla="*/ 858 h 2313"/>
              <a:gd name="T68" fmla="*/ 421 w 2543"/>
              <a:gd name="T69" fmla="*/ 871 h 2313"/>
              <a:gd name="T70" fmla="*/ 486 w 2543"/>
              <a:gd name="T71" fmla="*/ 900 h 2313"/>
              <a:gd name="T72" fmla="*/ 522 w 2543"/>
              <a:gd name="T73" fmla="*/ 927 h 2313"/>
              <a:gd name="T74" fmla="*/ 554 w 2543"/>
              <a:gd name="T75" fmla="*/ 955 h 2313"/>
              <a:gd name="T76" fmla="*/ 568 w 2543"/>
              <a:gd name="T77" fmla="*/ 0 h 2313"/>
              <a:gd name="T78" fmla="*/ 1219 w 2543"/>
              <a:gd name="T79" fmla="*/ 41 h 2313"/>
              <a:gd name="T80" fmla="*/ 1205 w 2543"/>
              <a:gd name="T81" fmla="*/ 86 h 2313"/>
              <a:gd name="T82" fmla="*/ 1195 w 2543"/>
              <a:gd name="T83" fmla="*/ 154 h 2313"/>
              <a:gd name="T84" fmla="*/ 1195 w 2543"/>
              <a:gd name="T85" fmla="*/ 217 h 2313"/>
              <a:gd name="T86" fmla="*/ 1211 w 2543"/>
              <a:gd name="T87" fmla="*/ 292 h 2313"/>
              <a:gd name="T88" fmla="*/ 1260 w 2543"/>
              <a:gd name="T89" fmla="*/ 392 h 2313"/>
              <a:gd name="T90" fmla="*/ 1335 w 2543"/>
              <a:gd name="T91" fmla="*/ 474 h 2313"/>
              <a:gd name="T92" fmla="*/ 1429 w 2543"/>
              <a:gd name="T93" fmla="*/ 531 h 2313"/>
              <a:gd name="T94" fmla="*/ 1521 w 2543"/>
              <a:gd name="T95" fmla="*/ 558 h 2313"/>
              <a:gd name="T96" fmla="*/ 1579 w 2543"/>
              <a:gd name="T97" fmla="*/ 562 h 2313"/>
              <a:gd name="T98" fmla="*/ 1657 w 2543"/>
              <a:gd name="T99" fmla="*/ 555 h 2313"/>
              <a:gd name="T100" fmla="*/ 1729 w 2543"/>
              <a:gd name="T101" fmla="*/ 533 h 2313"/>
              <a:gd name="T102" fmla="*/ 1852 w 2543"/>
              <a:gd name="T103" fmla="*/ 451 h 2313"/>
              <a:gd name="T104" fmla="*/ 1919 w 2543"/>
              <a:gd name="T105" fmla="*/ 362 h 2313"/>
              <a:gd name="T106" fmla="*/ 1952 w 2543"/>
              <a:gd name="T107" fmla="*/ 274 h 2313"/>
              <a:gd name="T108" fmla="*/ 1965 w 2543"/>
              <a:gd name="T109" fmla="*/ 198 h 2313"/>
              <a:gd name="T110" fmla="*/ 1962 w 2543"/>
              <a:gd name="T111" fmla="*/ 132 h 2313"/>
              <a:gd name="T112" fmla="*/ 1954 w 2543"/>
              <a:gd name="T113" fmla="*/ 86 h 2313"/>
              <a:gd name="T114" fmla="*/ 1932 w 2543"/>
              <a:gd name="T115" fmla="*/ 22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543" h="2313">
                <a:moveTo>
                  <a:pt x="2543" y="3"/>
                </a:moveTo>
                <a:lnTo>
                  <a:pt x="2543" y="3"/>
                </a:lnTo>
                <a:lnTo>
                  <a:pt x="2543" y="83"/>
                </a:lnTo>
                <a:lnTo>
                  <a:pt x="2543" y="83"/>
                </a:lnTo>
                <a:lnTo>
                  <a:pt x="2543" y="167"/>
                </a:lnTo>
                <a:lnTo>
                  <a:pt x="2543" y="167"/>
                </a:lnTo>
                <a:lnTo>
                  <a:pt x="2543" y="259"/>
                </a:lnTo>
                <a:lnTo>
                  <a:pt x="2543" y="259"/>
                </a:lnTo>
                <a:lnTo>
                  <a:pt x="2543" y="357"/>
                </a:lnTo>
                <a:lnTo>
                  <a:pt x="2543" y="466"/>
                </a:lnTo>
                <a:lnTo>
                  <a:pt x="2543" y="466"/>
                </a:lnTo>
                <a:lnTo>
                  <a:pt x="2543" y="485"/>
                </a:lnTo>
                <a:lnTo>
                  <a:pt x="2543" y="485"/>
                </a:lnTo>
                <a:lnTo>
                  <a:pt x="2541" y="505"/>
                </a:lnTo>
                <a:lnTo>
                  <a:pt x="2541" y="505"/>
                </a:lnTo>
                <a:lnTo>
                  <a:pt x="2538" y="524"/>
                </a:lnTo>
                <a:lnTo>
                  <a:pt x="2538" y="524"/>
                </a:lnTo>
                <a:lnTo>
                  <a:pt x="2535" y="541"/>
                </a:lnTo>
                <a:lnTo>
                  <a:pt x="2535" y="541"/>
                </a:lnTo>
                <a:lnTo>
                  <a:pt x="2529" y="620"/>
                </a:lnTo>
                <a:lnTo>
                  <a:pt x="2522" y="696"/>
                </a:lnTo>
                <a:lnTo>
                  <a:pt x="2511" y="771"/>
                </a:lnTo>
                <a:lnTo>
                  <a:pt x="2500" y="844"/>
                </a:lnTo>
                <a:lnTo>
                  <a:pt x="2487" y="915"/>
                </a:lnTo>
                <a:lnTo>
                  <a:pt x="2473" y="984"/>
                </a:lnTo>
                <a:lnTo>
                  <a:pt x="2457" y="1052"/>
                </a:lnTo>
                <a:lnTo>
                  <a:pt x="2438" y="1117"/>
                </a:lnTo>
                <a:lnTo>
                  <a:pt x="2438" y="1117"/>
                </a:lnTo>
                <a:lnTo>
                  <a:pt x="2421" y="1180"/>
                </a:lnTo>
                <a:lnTo>
                  <a:pt x="2400" y="1242"/>
                </a:lnTo>
                <a:lnTo>
                  <a:pt x="2379" y="1302"/>
                </a:lnTo>
                <a:lnTo>
                  <a:pt x="2357" y="1360"/>
                </a:lnTo>
                <a:lnTo>
                  <a:pt x="2333" y="1417"/>
                </a:lnTo>
                <a:lnTo>
                  <a:pt x="2310" y="1472"/>
                </a:lnTo>
                <a:lnTo>
                  <a:pt x="2286" y="1525"/>
                </a:lnTo>
                <a:lnTo>
                  <a:pt x="2260" y="1575"/>
                </a:lnTo>
                <a:lnTo>
                  <a:pt x="2260" y="1575"/>
                </a:lnTo>
                <a:lnTo>
                  <a:pt x="2235" y="1625"/>
                </a:lnTo>
                <a:lnTo>
                  <a:pt x="2208" y="1672"/>
                </a:lnTo>
                <a:lnTo>
                  <a:pt x="2183" y="1718"/>
                </a:lnTo>
                <a:lnTo>
                  <a:pt x="2156" y="1763"/>
                </a:lnTo>
                <a:lnTo>
                  <a:pt x="2129" y="1804"/>
                </a:lnTo>
                <a:lnTo>
                  <a:pt x="2102" y="1845"/>
                </a:lnTo>
                <a:lnTo>
                  <a:pt x="2048" y="1921"/>
                </a:lnTo>
                <a:lnTo>
                  <a:pt x="2048" y="1921"/>
                </a:lnTo>
                <a:lnTo>
                  <a:pt x="1994" y="1989"/>
                </a:lnTo>
                <a:lnTo>
                  <a:pt x="1943" y="2053"/>
                </a:lnTo>
                <a:lnTo>
                  <a:pt x="1894" y="2108"/>
                </a:lnTo>
                <a:lnTo>
                  <a:pt x="1846" y="2156"/>
                </a:lnTo>
                <a:lnTo>
                  <a:pt x="1846" y="2156"/>
                </a:lnTo>
                <a:lnTo>
                  <a:pt x="1829" y="2175"/>
                </a:lnTo>
                <a:lnTo>
                  <a:pt x="1808" y="2192"/>
                </a:lnTo>
                <a:lnTo>
                  <a:pt x="1787" y="2208"/>
                </a:lnTo>
                <a:lnTo>
                  <a:pt x="1767" y="2224"/>
                </a:lnTo>
                <a:lnTo>
                  <a:pt x="1767" y="2224"/>
                </a:lnTo>
                <a:lnTo>
                  <a:pt x="1744" y="2238"/>
                </a:lnTo>
                <a:lnTo>
                  <a:pt x="1722" y="2251"/>
                </a:lnTo>
                <a:lnTo>
                  <a:pt x="1698" y="2262"/>
                </a:lnTo>
                <a:lnTo>
                  <a:pt x="1675" y="2273"/>
                </a:lnTo>
                <a:lnTo>
                  <a:pt x="1675" y="2273"/>
                </a:lnTo>
                <a:lnTo>
                  <a:pt x="1651" y="2283"/>
                </a:lnTo>
                <a:lnTo>
                  <a:pt x="1625" y="2291"/>
                </a:lnTo>
                <a:lnTo>
                  <a:pt x="1600" y="2297"/>
                </a:lnTo>
                <a:lnTo>
                  <a:pt x="1575" y="2303"/>
                </a:lnTo>
                <a:lnTo>
                  <a:pt x="1575" y="2303"/>
                </a:lnTo>
                <a:lnTo>
                  <a:pt x="1549" y="2308"/>
                </a:lnTo>
                <a:lnTo>
                  <a:pt x="1524" y="2311"/>
                </a:lnTo>
                <a:lnTo>
                  <a:pt x="1497" y="2313"/>
                </a:lnTo>
                <a:lnTo>
                  <a:pt x="1470" y="2313"/>
                </a:lnTo>
                <a:lnTo>
                  <a:pt x="568" y="2308"/>
                </a:lnTo>
                <a:lnTo>
                  <a:pt x="568" y="1472"/>
                </a:lnTo>
                <a:lnTo>
                  <a:pt x="568" y="1431"/>
                </a:lnTo>
                <a:lnTo>
                  <a:pt x="568" y="1383"/>
                </a:lnTo>
                <a:lnTo>
                  <a:pt x="568" y="1383"/>
                </a:lnTo>
                <a:lnTo>
                  <a:pt x="554" y="1399"/>
                </a:lnTo>
                <a:lnTo>
                  <a:pt x="554" y="1399"/>
                </a:lnTo>
                <a:lnTo>
                  <a:pt x="538" y="1415"/>
                </a:lnTo>
                <a:lnTo>
                  <a:pt x="538" y="1415"/>
                </a:lnTo>
                <a:lnTo>
                  <a:pt x="522" y="1428"/>
                </a:lnTo>
                <a:lnTo>
                  <a:pt x="522" y="1428"/>
                </a:lnTo>
                <a:lnTo>
                  <a:pt x="506" y="1442"/>
                </a:lnTo>
                <a:lnTo>
                  <a:pt x="506" y="1442"/>
                </a:lnTo>
                <a:lnTo>
                  <a:pt x="486" y="1455"/>
                </a:lnTo>
                <a:lnTo>
                  <a:pt x="465" y="1466"/>
                </a:lnTo>
                <a:lnTo>
                  <a:pt x="465" y="1466"/>
                </a:lnTo>
                <a:lnTo>
                  <a:pt x="443" y="1475"/>
                </a:lnTo>
                <a:lnTo>
                  <a:pt x="421" y="1483"/>
                </a:lnTo>
                <a:lnTo>
                  <a:pt x="421" y="1483"/>
                </a:lnTo>
                <a:lnTo>
                  <a:pt x="397" y="1490"/>
                </a:lnTo>
                <a:lnTo>
                  <a:pt x="372" y="1494"/>
                </a:lnTo>
                <a:lnTo>
                  <a:pt x="372" y="1494"/>
                </a:lnTo>
                <a:lnTo>
                  <a:pt x="348" y="1498"/>
                </a:lnTo>
                <a:lnTo>
                  <a:pt x="322" y="1499"/>
                </a:lnTo>
                <a:lnTo>
                  <a:pt x="322" y="1499"/>
                </a:lnTo>
                <a:lnTo>
                  <a:pt x="289" y="1498"/>
                </a:lnTo>
                <a:lnTo>
                  <a:pt x="257" y="1491"/>
                </a:lnTo>
                <a:lnTo>
                  <a:pt x="225" y="1483"/>
                </a:lnTo>
                <a:lnTo>
                  <a:pt x="197" y="1472"/>
                </a:lnTo>
                <a:lnTo>
                  <a:pt x="197" y="1472"/>
                </a:lnTo>
                <a:lnTo>
                  <a:pt x="168" y="1460"/>
                </a:lnTo>
                <a:lnTo>
                  <a:pt x="141" y="1444"/>
                </a:lnTo>
                <a:lnTo>
                  <a:pt x="118" y="1425"/>
                </a:lnTo>
                <a:lnTo>
                  <a:pt x="94" y="1404"/>
                </a:lnTo>
                <a:lnTo>
                  <a:pt x="94" y="1404"/>
                </a:lnTo>
                <a:lnTo>
                  <a:pt x="73" y="1380"/>
                </a:lnTo>
                <a:lnTo>
                  <a:pt x="54" y="1356"/>
                </a:lnTo>
                <a:lnTo>
                  <a:pt x="38" y="1329"/>
                </a:lnTo>
                <a:lnTo>
                  <a:pt x="25" y="1301"/>
                </a:lnTo>
                <a:lnTo>
                  <a:pt x="25" y="1301"/>
                </a:lnTo>
                <a:lnTo>
                  <a:pt x="14" y="1271"/>
                </a:lnTo>
                <a:lnTo>
                  <a:pt x="6" y="1241"/>
                </a:lnTo>
                <a:lnTo>
                  <a:pt x="2" y="1209"/>
                </a:lnTo>
                <a:lnTo>
                  <a:pt x="0" y="1176"/>
                </a:lnTo>
                <a:lnTo>
                  <a:pt x="0" y="1176"/>
                </a:lnTo>
                <a:lnTo>
                  <a:pt x="2" y="1142"/>
                </a:lnTo>
                <a:lnTo>
                  <a:pt x="6" y="1111"/>
                </a:lnTo>
                <a:lnTo>
                  <a:pt x="14" y="1080"/>
                </a:lnTo>
                <a:lnTo>
                  <a:pt x="25" y="1050"/>
                </a:lnTo>
                <a:lnTo>
                  <a:pt x="25" y="1050"/>
                </a:lnTo>
                <a:lnTo>
                  <a:pt x="38" y="1022"/>
                </a:lnTo>
                <a:lnTo>
                  <a:pt x="54" y="996"/>
                </a:lnTo>
                <a:lnTo>
                  <a:pt x="73" y="971"/>
                </a:lnTo>
                <a:lnTo>
                  <a:pt x="94" y="949"/>
                </a:lnTo>
                <a:lnTo>
                  <a:pt x="94" y="949"/>
                </a:lnTo>
                <a:lnTo>
                  <a:pt x="118" y="928"/>
                </a:lnTo>
                <a:lnTo>
                  <a:pt x="141" y="909"/>
                </a:lnTo>
                <a:lnTo>
                  <a:pt x="168" y="893"/>
                </a:lnTo>
                <a:lnTo>
                  <a:pt x="197" y="879"/>
                </a:lnTo>
                <a:lnTo>
                  <a:pt x="197" y="879"/>
                </a:lnTo>
                <a:lnTo>
                  <a:pt x="225" y="869"/>
                </a:lnTo>
                <a:lnTo>
                  <a:pt x="257" y="861"/>
                </a:lnTo>
                <a:lnTo>
                  <a:pt x="289" y="857"/>
                </a:lnTo>
                <a:lnTo>
                  <a:pt x="322" y="855"/>
                </a:lnTo>
                <a:lnTo>
                  <a:pt x="322" y="855"/>
                </a:lnTo>
                <a:lnTo>
                  <a:pt x="348" y="855"/>
                </a:lnTo>
                <a:lnTo>
                  <a:pt x="372" y="858"/>
                </a:lnTo>
                <a:lnTo>
                  <a:pt x="372" y="858"/>
                </a:lnTo>
                <a:lnTo>
                  <a:pt x="397" y="863"/>
                </a:lnTo>
                <a:lnTo>
                  <a:pt x="421" y="871"/>
                </a:lnTo>
                <a:lnTo>
                  <a:pt x="421" y="871"/>
                </a:lnTo>
                <a:lnTo>
                  <a:pt x="443" y="879"/>
                </a:lnTo>
                <a:lnTo>
                  <a:pt x="465" y="888"/>
                </a:lnTo>
                <a:lnTo>
                  <a:pt x="465" y="888"/>
                </a:lnTo>
                <a:lnTo>
                  <a:pt x="486" y="900"/>
                </a:lnTo>
                <a:lnTo>
                  <a:pt x="506" y="914"/>
                </a:lnTo>
                <a:lnTo>
                  <a:pt x="506" y="914"/>
                </a:lnTo>
                <a:lnTo>
                  <a:pt x="522" y="927"/>
                </a:lnTo>
                <a:lnTo>
                  <a:pt x="522" y="927"/>
                </a:lnTo>
                <a:lnTo>
                  <a:pt x="538" y="941"/>
                </a:lnTo>
                <a:lnTo>
                  <a:pt x="538" y="941"/>
                </a:lnTo>
                <a:lnTo>
                  <a:pt x="554" y="955"/>
                </a:lnTo>
                <a:lnTo>
                  <a:pt x="554" y="955"/>
                </a:lnTo>
                <a:lnTo>
                  <a:pt x="568" y="971"/>
                </a:lnTo>
                <a:lnTo>
                  <a:pt x="568" y="925"/>
                </a:lnTo>
                <a:lnTo>
                  <a:pt x="568" y="882"/>
                </a:lnTo>
                <a:lnTo>
                  <a:pt x="568" y="0"/>
                </a:lnTo>
                <a:lnTo>
                  <a:pt x="1238" y="0"/>
                </a:lnTo>
                <a:lnTo>
                  <a:pt x="1238" y="0"/>
                </a:lnTo>
                <a:lnTo>
                  <a:pt x="1227" y="21"/>
                </a:lnTo>
                <a:lnTo>
                  <a:pt x="1219" y="41"/>
                </a:lnTo>
                <a:lnTo>
                  <a:pt x="1219" y="41"/>
                </a:lnTo>
                <a:lnTo>
                  <a:pt x="1211" y="64"/>
                </a:lnTo>
                <a:lnTo>
                  <a:pt x="1205" y="86"/>
                </a:lnTo>
                <a:lnTo>
                  <a:pt x="1205" y="86"/>
                </a:lnTo>
                <a:lnTo>
                  <a:pt x="1200" y="108"/>
                </a:lnTo>
                <a:lnTo>
                  <a:pt x="1197" y="130"/>
                </a:lnTo>
                <a:lnTo>
                  <a:pt x="1197" y="130"/>
                </a:lnTo>
                <a:lnTo>
                  <a:pt x="1195" y="154"/>
                </a:lnTo>
                <a:lnTo>
                  <a:pt x="1194" y="178"/>
                </a:lnTo>
                <a:lnTo>
                  <a:pt x="1194" y="178"/>
                </a:lnTo>
                <a:lnTo>
                  <a:pt x="1194" y="197"/>
                </a:lnTo>
                <a:lnTo>
                  <a:pt x="1195" y="217"/>
                </a:lnTo>
                <a:lnTo>
                  <a:pt x="1198" y="236"/>
                </a:lnTo>
                <a:lnTo>
                  <a:pt x="1202" y="255"/>
                </a:lnTo>
                <a:lnTo>
                  <a:pt x="1206" y="273"/>
                </a:lnTo>
                <a:lnTo>
                  <a:pt x="1211" y="292"/>
                </a:lnTo>
                <a:lnTo>
                  <a:pt x="1224" y="327"/>
                </a:lnTo>
                <a:lnTo>
                  <a:pt x="1224" y="327"/>
                </a:lnTo>
                <a:lnTo>
                  <a:pt x="1240" y="360"/>
                </a:lnTo>
                <a:lnTo>
                  <a:pt x="1260" y="392"/>
                </a:lnTo>
                <a:lnTo>
                  <a:pt x="1283" y="422"/>
                </a:lnTo>
                <a:lnTo>
                  <a:pt x="1306" y="449"/>
                </a:lnTo>
                <a:lnTo>
                  <a:pt x="1306" y="449"/>
                </a:lnTo>
                <a:lnTo>
                  <a:pt x="1335" y="474"/>
                </a:lnTo>
                <a:lnTo>
                  <a:pt x="1364" y="497"/>
                </a:lnTo>
                <a:lnTo>
                  <a:pt x="1395" y="516"/>
                </a:lnTo>
                <a:lnTo>
                  <a:pt x="1429" y="531"/>
                </a:lnTo>
                <a:lnTo>
                  <a:pt x="1429" y="531"/>
                </a:lnTo>
                <a:lnTo>
                  <a:pt x="1465" y="544"/>
                </a:lnTo>
                <a:lnTo>
                  <a:pt x="1483" y="551"/>
                </a:lnTo>
                <a:lnTo>
                  <a:pt x="1502" y="554"/>
                </a:lnTo>
                <a:lnTo>
                  <a:pt x="1521" y="558"/>
                </a:lnTo>
                <a:lnTo>
                  <a:pt x="1540" y="560"/>
                </a:lnTo>
                <a:lnTo>
                  <a:pt x="1559" y="562"/>
                </a:lnTo>
                <a:lnTo>
                  <a:pt x="1579" y="562"/>
                </a:lnTo>
                <a:lnTo>
                  <a:pt x="1579" y="562"/>
                </a:lnTo>
                <a:lnTo>
                  <a:pt x="1598" y="562"/>
                </a:lnTo>
                <a:lnTo>
                  <a:pt x="1619" y="560"/>
                </a:lnTo>
                <a:lnTo>
                  <a:pt x="1638" y="558"/>
                </a:lnTo>
                <a:lnTo>
                  <a:pt x="1657" y="555"/>
                </a:lnTo>
                <a:lnTo>
                  <a:pt x="1675" y="551"/>
                </a:lnTo>
                <a:lnTo>
                  <a:pt x="1694" y="546"/>
                </a:lnTo>
                <a:lnTo>
                  <a:pt x="1729" y="533"/>
                </a:lnTo>
                <a:lnTo>
                  <a:pt x="1729" y="533"/>
                </a:lnTo>
                <a:lnTo>
                  <a:pt x="1763" y="516"/>
                </a:lnTo>
                <a:lnTo>
                  <a:pt x="1795" y="497"/>
                </a:lnTo>
                <a:lnTo>
                  <a:pt x="1824" y="474"/>
                </a:lnTo>
                <a:lnTo>
                  <a:pt x="1852" y="451"/>
                </a:lnTo>
                <a:lnTo>
                  <a:pt x="1852" y="451"/>
                </a:lnTo>
                <a:lnTo>
                  <a:pt x="1876" y="424"/>
                </a:lnTo>
                <a:lnTo>
                  <a:pt x="1898" y="393"/>
                </a:lnTo>
                <a:lnTo>
                  <a:pt x="1919" y="362"/>
                </a:lnTo>
                <a:lnTo>
                  <a:pt x="1935" y="328"/>
                </a:lnTo>
                <a:lnTo>
                  <a:pt x="1935" y="328"/>
                </a:lnTo>
                <a:lnTo>
                  <a:pt x="1948" y="294"/>
                </a:lnTo>
                <a:lnTo>
                  <a:pt x="1952" y="274"/>
                </a:lnTo>
                <a:lnTo>
                  <a:pt x="1957" y="255"/>
                </a:lnTo>
                <a:lnTo>
                  <a:pt x="1960" y="236"/>
                </a:lnTo>
                <a:lnTo>
                  <a:pt x="1963" y="217"/>
                </a:lnTo>
                <a:lnTo>
                  <a:pt x="1965" y="198"/>
                </a:lnTo>
                <a:lnTo>
                  <a:pt x="1965" y="179"/>
                </a:lnTo>
                <a:lnTo>
                  <a:pt x="1965" y="179"/>
                </a:lnTo>
                <a:lnTo>
                  <a:pt x="1963" y="156"/>
                </a:lnTo>
                <a:lnTo>
                  <a:pt x="1962" y="132"/>
                </a:lnTo>
                <a:lnTo>
                  <a:pt x="1962" y="132"/>
                </a:lnTo>
                <a:lnTo>
                  <a:pt x="1959" y="108"/>
                </a:lnTo>
                <a:lnTo>
                  <a:pt x="1954" y="86"/>
                </a:lnTo>
                <a:lnTo>
                  <a:pt x="1954" y="86"/>
                </a:lnTo>
                <a:lnTo>
                  <a:pt x="1948" y="64"/>
                </a:lnTo>
                <a:lnTo>
                  <a:pt x="1940" y="43"/>
                </a:lnTo>
                <a:lnTo>
                  <a:pt x="1940" y="43"/>
                </a:lnTo>
                <a:lnTo>
                  <a:pt x="1932" y="22"/>
                </a:lnTo>
                <a:lnTo>
                  <a:pt x="1921" y="2"/>
                </a:lnTo>
                <a:lnTo>
                  <a:pt x="2543" y="3"/>
                </a:lnTo>
                <a:close/>
              </a:path>
            </a:pathLst>
          </a:custGeom>
          <a:solidFill>
            <a:schemeClr val="accent1"/>
          </a:solidFill>
          <a:ln w="19050" cap="rnd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 defTabSz="914309">
              <a:defRPr/>
            </a:pPr>
            <a:endParaRPr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8" name="TextBox 30">
            <a:extLst>
              <a:ext uri="{FF2B5EF4-FFF2-40B4-BE49-F238E27FC236}">
                <a16:creationId xmlns:a16="http://schemas.microsoft.com/office/drawing/2014/main" id="{8A04A9F1-8DFB-4CD8-B5C5-DE3985E6C62C}"/>
              </a:ext>
            </a:extLst>
          </p:cNvPr>
          <p:cNvSpPr txBox="1">
            <a:spLocks/>
          </p:cNvSpPr>
          <p:nvPr/>
        </p:nvSpPr>
        <p:spPr bwMode="auto">
          <a:xfrm>
            <a:off x="5349217" y="2812461"/>
            <a:ext cx="463826" cy="463786"/>
          </a:xfrm>
          <a:prstGeom prst="rect">
            <a:avLst/>
          </a:prstGeom>
          <a:noFill/>
          <a:extLst/>
        </p:spPr>
        <p:txBody>
          <a:bodyPr wrap="none" lIns="89988" tIns="46794" rIns="89988" bIns="46794">
            <a:normAutofit/>
          </a:bodyPr>
          <a:lstStyle/>
          <a:p>
            <a:pPr defTabSz="914309">
              <a:buClr>
                <a:srgbClr val="C35954"/>
              </a:buClr>
              <a:buSzPct val="120000"/>
              <a:defRPr/>
            </a:pPr>
            <a:r>
              <a:rPr lang="en-US" altLang="ko-KR" sz="24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BDC5051D-56C9-4218-A607-73784A8A8F15}"/>
              </a:ext>
            </a:extLst>
          </p:cNvPr>
          <p:cNvSpPr txBox="1">
            <a:spLocks/>
          </p:cNvSpPr>
          <p:nvPr/>
        </p:nvSpPr>
        <p:spPr bwMode="auto">
          <a:xfrm>
            <a:off x="6570572" y="3189786"/>
            <a:ext cx="500690" cy="463786"/>
          </a:xfrm>
          <a:prstGeom prst="rect">
            <a:avLst/>
          </a:prstGeom>
          <a:noFill/>
          <a:extLst/>
        </p:spPr>
        <p:txBody>
          <a:bodyPr wrap="none" lIns="89988" tIns="46794" rIns="89988" bIns="46794">
            <a:normAutofit/>
          </a:bodyPr>
          <a:lstStyle/>
          <a:p>
            <a:pPr defTabSz="914309">
              <a:buClr>
                <a:srgbClr val="C35954"/>
              </a:buClr>
              <a:buSzPct val="120000"/>
              <a:defRPr/>
            </a:pPr>
            <a:r>
              <a:rPr lang="en-US" altLang="ko-KR" sz="2400">
                <a:solidFill>
                  <a:srgbClr val="FFFFFF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60" name="TextBox 32">
            <a:extLst>
              <a:ext uri="{FF2B5EF4-FFF2-40B4-BE49-F238E27FC236}">
                <a16:creationId xmlns:a16="http://schemas.microsoft.com/office/drawing/2014/main" id="{09454D2B-6157-45F1-999D-AE96575E3A96}"/>
              </a:ext>
            </a:extLst>
          </p:cNvPr>
          <p:cNvSpPr txBox="1">
            <a:spLocks/>
          </p:cNvSpPr>
          <p:nvPr/>
        </p:nvSpPr>
        <p:spPr bwMode="auto">
          <a:xfrm>
            <a:off x="5169073" y="4070213"/>
            <a:ext cx="500690" cy="463786"/>
          </a:xfrm>
          <a:prstGeom prst="rect">
            <a:avLst/>
          </a:prstGeom>
          <a:noFill/>
          <a:extLst/>
        </p:spPr>
        <p:txBody>
          <a:bodyPr wrap="none" lIns="89988" tIns="46794" rIns="89988" bIns="46794">
            <a:normAutofit/>
          </a:bodyPr>
          <a:lstStyle/>
          <a:p>
            <a:pPr defTabSz="914309">
              <a:buClr>
                <a:srgbClr val="C35954"/>
              </a:buClr>
              <a:buSzPct val="120000"/>
              <a:defRPr/>
            </a:pPr>
            <a:r>
              <a:rPr lang="en-US" altLang="ko-KR" sz="2400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61" name="TextBox 33">
            <a:extLst>
              <a:ext uri="{FF2B5EF4-FFF2-40B4-BE49-F238E27FC236}">
                <a16:creationId xmlns:a16="http://schemas.microsoft.com/office/drawing/2014/main" id="{4280CCCB-BE28-4C34-9C03-E91039F2D604}"/>
              </a:ext>
            </a:extLst>
          </p:cNvPr>
          <p:cNvSpPr txBox="1">
            <a:spLocks/>
          </p:cNvSpPr>
          <p:nvPr/>
        </p:nvSpPr>
        <p:spPr bwMode="auto">
          <a:xfrm>
            <a:off x="6386083" y="4447540"/>
            <a:ext cx="510308" cy="463786"/>
          </a:xfrm>
          <a:prstGeom prst="rect">
            <a:avLst/>
          </a:prstGeom>
          <a:noFill/>
          <a:extLst/>
        </p:spPr>
        <p:txBody>
          <a:bodyPr wrap="none" lIns="89988" tIns="46794" rIns="89988" bIns="46794">
            <a:normAutofit/>
          </a:bodyPr>
          <a:lstStyle/>
          <a:p>
            <a:pPr defTabSz="914309">
              <a:buClr>
                <a:srgbClr val="C35954"/>
              </a:buClr>
              <a:buSzPct val="120000"/>
              <a:defRPr/>
            </a:pPr>
            <a:r>
              <a:rPr lang="en-US" altLang="ko-KR" sz="2400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40473" y="2090465"/>
            <a:ext cx="3752015" cy="1584255"/>
            <a:chOff x="939678" y="2090465"/>
            <a:chExt cx="3752015" cy="1584255"/>
          </a:xfrm>
        </p:grpSpPr>
        <p:grpSp>
          <p:nvGrpSpPr>
            <p:cNvPr id="46" name="Group 9">
              <a:extLst>
                <a:ext uri="{FF2B5EF4-FFF2-40B4-BE49-F238E27FC236}">
                  <a16:creationId xmlns:a16="http://schemas.microsoft.com/office/drawing/2014/main" id="{E5731F91-6BAB-42A5-BBF8-0AD4E70C736E}"/>
                </a:ext>
              </a:extLst>
            </p:cNvPr>
            <p:cNvGrpSpPr/>
            <p:nvPr/>
          </p:nvGrpSpPr>
          <p:grpSpPr>
            <a:xfrm>
              <a:off x="939678" y="2515937"/>
              <a:ext cx="3752015" cy="232260"/>
              <a:chOff x="-43766" y="3207190"/>
              <a:chExt cx="3635571" cy="232290"/>
            </a:xfrm>
          </p:grpSpPr>
          <p:cxnSp>
            <p:nvCxnSpPr>
              <p:cNvPr id="47" name="Straight Connector 10">
                <a:extLst>
                  <a:ext uri="{FF2B5EF4-FFF2-40B4-BE49-F238E27FC236}">
                    <a16:creationId xmlns:a16="http://schemas.microsoft.com/office/drawing/2014/main" id="{E13489E3-B9D4-4F85-9696-E19BE275C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3766" y="3207190"/>
                <a:ext cx="3404187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11">
                <a:extLst>
                  <a:ext uri="{FF2B5EF4-FFF2-40B4-BE49-F238E27FC236}">
                    <a16:creationId xmlns:a16="http://schemas.microsoft.com/office/drawing/2014/main" id="{7B5A73CD-EA38-4A73-B101-35AA2B988623}"/>
                  </a:ext>
                </a:extLst>
              </p:cNvPr>
              <p:cNvCxnSpPr/>
              <p:nvPr/>
            </p:nvCxnSpPr>
            <p:spPr>
              <a:xfrm>
                <a:off x="3359515" y="3207190"/>
                <a:ext cx="232290" cy="23229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494658C-5CB4-4605-A509-4EB2769F2483}"/>
                </a:ext>
              </a:extLst>
            </p:cNvPr>
            <p:cNvSpPr/>
            <p:nvPr/>
          </p:nvSpPr>
          <p:spPr>
            <a:xfrm>
              <a:off x="939678" y="2548258"/>
              <a:ext cx="2875950" cy="112646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需求评审、用例评审、测试策略评审、方案评审；强调过程测试质量保证，需要对开发人员的每个功能进行测试，保证代码的交付质量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BE94F0D-C42C-4F95-AA1A-4DB205346C08}"/>
                </a:ext>
              </a:extLst>
            </p:cNvPr>
            <p:cNvSpPr/>
            <p:nvPr/>
          </p:nvSpPr>
          <p:spPr>
            <a:xfrm>
              <a:off x="1573946" y="2090465"/>
              <a:ext cx="2241682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 defTabSz="914309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评审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0473" y="4312066"/>
            <a:ext cx="3717859" cy="1842787"/>
            <a:chOff x="939678" y="4312065"/>
            <a:chExt cx="3717859" cy="1842787"/>
          </a:xfrm>
        </p:grpSpPr>
        <p:grpSp>
          <p:nvGrpSpPr>
            <p:cNvPr id="52" name="Group 21">
              <a:extLst>
                <a:ext uri="{FF2B5EF4-FFF2-40B4-BE49-F238E27FC236}">
                  <a16:creationId xmlns:a16="http://schemas.microsoft.com/office/drawing/2014/main" id="{2377D847-3547-4EA5-B83A-D1B61CEC2C6A}"/>
                </a:ext>
              </a:extLst>
            </p:cNvPr>
            <p:cNvGrpSpPr/>
            <p:nvPr/>
          </p:nvGrpSpPr>
          <p:grpSpPr>
            <a:xfrm flipV="1">
              <a:off x="939678" y="4517801"/>
              <a:ext cx="3717859" cy="199165"/>
              <a:chOff x="-43767" y="3207184"/>
              <a:chExt cx="3602474" cy="199191"/>
            </a:xfrm>
          </p:grpSpPr>
          <p:cxnSp>
            <p:nvCxnSpPr>
              <p:cNvPr id="53" name="Straight Connector 22">
                <a:extLst>
                  <a:ext uri="{FF2B5EF4-FFF2-40B4-BE49-F238E27FC236}">
                    <a16:creationId xmlns:a16="http://schemas.microsoft.com/office/drawing/2014/main" id="{4B635CA6-D363-4937-A08A-7C91CC122F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43767" y="3207190"/>
                <a:ext cx="3404187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23">
                <a:extLst>
                  <a:ext uri="{FF2B5EF4-FFF2-40B4-BE49-F238E27FC236}">
                    <a16:creationId xmlns:a16="http://schemas.microsoft.com/office/drawing/2014/main" id="{314F17E9-8360-484B-838E-47883DDA53F3}"/>
                  </a:ext>
                </a:extLst>
              </p:cNvPr>
              <p:cNvCxnSpPr/>
              <p:nvPr/>
            </p:nvCxnSpPr>
            <p:spPr>
              <a:xfrm>
                <a:off x="3359515" y="3207184"/>
                <a:ext cx="199192" cy="199191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05784BB-1B3B-46AB-9CCE-4E3FA0A2CDFC}"/>
                </a:ext>
              </a:extLst>
            </p:cNvPr>
            <p:cNvSpPr/>
            <p:nvPr/>
          </p:nvSpPr>
          <p:spPr>
            <a:xfrm>
              <a:off x="939678" y="4769857"/>
              <a:ext cx="2875950" cy="13849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CI</a:t>
              </a: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进行持续集成、有冒烟测试和回归测试、需要保证用例和需求覆盖率；灰度发布采用小步快走方式，可以现在小范围内发布版本，用户验证通过后，在逐步上线</a:t>
              </a:r>
              <a:endPara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DBD4E1-774F-49A2-A0BC-DC9E8D720789}"/>
                </a:ext>
              </a:extLst>
            </p:cNvPr>
            <p:cNvSpPr/>
            <p:nvPr/>
          </p:nvSpPr>
          <p:spPr>
            <a:xfrm>
              <a:off x="1573946" y="4312065"/>
              <a:ext cx="2241682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algn="r" defTabSz="914309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持续集成、灰度发布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19407" y="2090465"/>
            <a:ext cx="3849583" cy="2359852"/>
            <a:chOff x="7518612" y="2090465"/>
            <a:chExt cx="3849583" cy="2359852"/>
          </a:xfrm>
        </p:grpSpPr>
        <p:grpSp>
          <p:nvGrpSpPr>
            <p:cNvPr id="49" name="Group 15">
              <a:extLst>
                <a:ext uri="{FF2B5EF4-FFF2-40B4-BE49-F238E27FC236}">
                  <a16:creationId xmlns:a16="http://schemas.microsoft.com/office/drawing/2014/main" id="{20345939-779E-42F4-B520-3FE37DD77026}"/>
                </a:ext>
              </a:extLst>
            </p:cNvPr>
            <p:cNvGrpSpPr/>
            <p:nvPr/>
          </p:nvGrpSpPr>
          <p:grpSpPr>
            <a:xfrm flipH="1">
              <a:off x="7518612" y="2510162"/>
              <a:ext cx="3744821" cy="212986"/>
              <a:chOff x="-56073" y="3207190"/>
              <a:chExt cx="3628602" cy="213014"/>
            </a:xfrm>
          </p:grpSpPr>
          <p:cxnSp>
            <p:nvCxnSpPr>
              <p:cNvPr id="50" name="Straight Connector 16">
                <a:extLst>
                  <a:ext uri="{FF2B5EF4-FFF2-40B4-BE49-F238E27FC236}">
                    <a16:creationId xmlns:a16="http://schemas.microsoft.com/office/drawing/2014/main" id="{71B1765D-A809-46B4-9742-05611B79F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6073" y="3207190"/>
                <a:ext cx="3416492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17">
                <a:extLst>
                  <a:ext uri="{FF2B5EF4-FFF2-40B4-BE49-F238E27FC236}">
                    <a16:creationId xmlns:a16="http://schemas.microsoft.com/office/drawing/2014/main" id="{4275D6A3-3593-4CB1-9CC7-70285B4E0C08}"/>
                  </a:ext>
                </a:extLst>
              </p:cNvPr>
              <p:cNvCxnSpPr/>
              <p:nvPr/>
            </p:nvCxnSpPr>
            <p:spPr>
              <a:xfrm>
                <a:off x="3359515" y="3207190"/>
                <a:ext cx="213014" cy="213014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F0E29BE-8D35-438A-BB61-97D17A26F5ED}"/>
                </a:ext>
              </a:extLst>
            </p:cNvPr>
            <p:cNvSpPr/>
            <p:nvPr/>
          </p:nvSpPr>
          <p:spPr>
            <a:xfrm>
              <a:off x="8492245" y="2548258"/>
              <a:ext cx="2875950" cy="19020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自测：测试提高最高优先级给开发，开发自测通过后才能转测试</a:t>
              </a:r>
              <a:endPara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  <a:p>
              <a:pPr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自测报告：需要出具一份自测报告，自测报告需要包含本版本交付物，代码变更范围，测试帮助文档等</a:t>
              </a:r>
              <a:endPara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  <a:p>
              <a:pPr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准出：需要出具版本测试报告，且遗留缺陷符合转出要求</a:t>
              </a:r>
              <a:endParaRPr lang="en-US" altLang="zh-CN" sz="14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AC40514-7EC0-4CEB-9034-6BCF9191AD17}"/>
                </a:ext>
              </a:extLst>
            </p:cNvPr>
            <p:cNvSpPr/>
            <p:nvPr/>
          </p:nvSpPr>
          <p:spPr>
            <a:xfrm>
              <a:off x="8492244" y="2090465"/>
              <a:ext cx="2241682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defTabSz="914309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准入准出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23277" y="4312066"/>
            <a:ext cx="3845713" cy="2101319"/>
            <a:chOff x="7522482" y="4312065"/>
            <a:chExt cx="3845713" cy="2101319"/>
          </a:xfrm>
        </p:grpSpPr>
        <p:grpSp>
          <p:nvGrpSpPr>
            <p:cNvPr id="55" name="Group 27">
              <a:extLst>
                <a:ext uri="{FF2B5EF4-FFF2-40B4-BE49-F238E27FC236}">
                  <a16:creationId xmlns:a16="http://schemas.microsoft.com/office/drawing/2014/main" id="{67D33D92-B287-4F96-8234-804B999E8826}"/>
                </a:ext>
              </a:extLst>
            </p:cNvPr>
            <p:cNvGrpSpPr/>
            <p:nvPr/>
          </p:nvGrpSpPr>
          <p:grpSpPr>
            <a:xfrm flipH="1" flipV="1">
              <a:off x="7522482" y="4522525"/>
              <a:ext cx="3740951" cy="209238"/>
              <a:chOff x="-56071" y="3207188"/>
              <a:chExt cx="3624851" cy="209265"/>
            </a:xfrm>
          </p:grpSpPr>
          <p:cxnSp>
            <p:nvCxnSpPr>
              <p:cNvPr id="56" name="Straight Connector 28">
                <a:extLst>
                  <a:ext uri="{FF2B5EF4-FFF2-40B4-BE49-F238E27FC236}">
                    <a16:creationId xmlns:a16="http://schemas.microsoft.com/office/drawing/2014/main" id="{5DF10F8F-8F08-4B89-B1F7-69988DC99E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6071" y="3207190"/>
                <a:ext cx="3416489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29">
                <a:extLst>
                  <a:ext uri="{FF2B5EF4-FFF2-40B4-BE49-F238E27FC236}">
                    <a16:creationId xmlns:a16="http://schemas.microsoft.com/office/drawing/2014/main" id="{6A0D3D1F-0920-489C-BF0C-C1CFE9DFCC39}"/>
                  </a:ext>
                </a:extLst>
              </p:cNvPr>
              <p:cNvCxnSpPr/>
              <p:nvPr/>
            </p:nvCxnSpPr>
            <p:spPr>
              <a:xfrm>
                <a:off x="3359515" y="3207188"/>
                <a:ext cx="209265" cy="209265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17E8BCF-DB0B-478F-A197-B89C32DAB23E}"/>
                </a:ext>
              </a:extLst>
            </p:cNvPr>
            <p:cNvSpPr/>
            <p:nvPr/>
          </p:nvSpPr>
          <p:spPr>
            <a:xfrm>
              <a:off x="8492245" y="4769857"/>
              <a:ext cx="2875950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版本故障少：版本故障明显低于基线数据，应该进行版本回溯，邀请需求开发、一起</a:t>
              </a:r>
              <a:r>
                <a:rPr lang="en-US" altLang="zh-CN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showcase</a:t>
              </a:r>
            </a:p>
            <a:p>
              <a:pPr defTabSz="914309">
                <a:lnSpc>
                  <a:spcPct val="120000"/>
                </a:lnSpc>
                <a:defRPr/>
              </a:pPr>
              <a:r>
                <a:rPr lang="zh-CN" altLang="en-US" sz="14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泄露故障回溯：线上问题需要开会评审，找到具体原因，以及以后的规避措施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552FEC9-55DE-4B6D-B9FD-6E0DDDF61D1E}"/>
                </a:ext>
              </a:extLst>
            </p:cNvPr>
            <p:cNvSpPr/>
            <p:nvPr/>
          </p:nvSpPr>
          <p:spPr>
            <a:xfrm>
              <a:off x="8492244" y="4312065"/>
              <a:ext cx="2241682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defTabSz="914309"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rPr>
                <a:t>回溯机制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规范测试流程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612518" y="4195039"/>
            <a:ext cx="610147" cy="540000"/>
            <a:chOff x="10439401" y="5991224"/>
            <a:chExt cx="400050" cy="354013"/>
          </a:xfrm>
          <a:solidFill>
            <a:schemeClr val="accent1"/>
          </a:solidFill>
        </p:grpSpPr>
        <p:sp>
          <p:nvSpPr>
            <p:cNvPr id="6" name="Freeform 171"/>
            <p:cNvSpPr>
              <a:spLocks noEditPoints="1"/>
            </p:cNvSpPr>
            <p:nvPr/>
          </p:nvSpPr>
          <p:spPr bwMode="auto">
            <a:xfrm>
              <a:off x="10439401" y="5991224"/>
              <a:ext cx="90488" cy="354013"/>
            </a:xfrm>
            <a:custGeom>
              <a:avLst/>
              <a:gdLst>
                <a:gd name="T0" fmla="*/ 42 w 57"/>
                <a:gd name="T1" fmla="*/ 0 h 223"/>
                <a:gd name="T2" fmla="*/ 16 w 57"/>
                <a:gd name="T3" fmla="*/ 0 h 223"/>
                <a:gd name="T4" fmla="*/ 16 w 57"/>
                <a:gd name="T5" fmla="*/ 50 h 223"/>
                <a:gd name="T6" fmla="*/ 0 w 57"/>
                <a:gd name="T7" fmla="*/ 50 h 223"/>
                <a:gd name="T8" fmla="*/ 0 w 57"/>
                <a:gd name="T9" fmla="*/ 115 h 223"/>
                <a:gd name="T10" fmla="*/ 16 w 57"/>
                <a:gd name="T11" fmla="*/ 115 h 223"/>
                <a:gd name="T12" fmla="*/ 16 w 57"/>
                <a:gd name="T13" fmla="*/ 223 h 223"/>
                <a:gd name="T14" fmla="*/ 42 w 57"/>
                <a:gd name="T15" fmla="*/ 223 h 223"/>
                <a:gd name="T16" fmla="*/ 42 w 57"/>
                <a:gd name="T17" fmla="*/ 115 h 223"/>
                <a:gd name="T18" fmla="*/ 57 w 57"/>
                <a:gd name="T19" fmla="*/ 115 h 223"/>
                <a:gd name="T20" fmla="*/ 57 w 57"/>
                <a:gd name="T21" fmla="*/ 50 h 223"/>
                <a:gd name="T22" fmla="*/ 42 w 57"/>
                <a:gd name="T23" fmla="*/ 50 h 223"/>
                <a:gd name="T24" fmla="*/ 42 w 57"/>
                <a:gd name="T25" fmla="*/ 0 h 223"/>
                <a:gd name="T26" fmla="*/ 49 w 57"/>
                <a:gd name="T27" fmla="*/ 58 h 223"/>
                <a:gd name="T28" fmla="*/ 49 w 57"/>
                <a:gd name="T29" fmla="*/ 107 h 223"/>
                <a:gd name="T30" fmla="*/ 8 w 57"/>
                <a:gd name="T31" fmla="*/ 107 h 223"/>
                <a:gd name="T32" fmla="*/ 8 w 57"/>
                <a:gd name="T33" fmla="*/ 58 h 223"/>
                <a:gd name="T34" fmla="*/ 49 w 57"/>
                <a:gd name="T35" fmla="*/ 5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223">
                  <a:moveTo>
                    <a:pt x="42" y="0"/>
                  </a:moveTo>
                  <a:lnTo>
                    <a:pt x="16" y="0"/>
                  </a:lnTo>
                  <a:lnTo>
                    <a:pt x="16" y="50"/>
                  </a:lnTo>
                  <a:lnTo>
                    <a:pt x="0" y="50"/>
                  </a:lnTo>
                  <a:lnTo>
                    <a:pt x="0" y="115"/>
                  </a:lnTo>
                  <a:lnTo>
                    <a:pt x="16" y="115"/>
                  </a:lnTo>
                  <a:lnTo>
                    <a:pt x="16" y="223"/>
                  </a:lnTo>
                  <a:lnTo>
                    <a:pt x="42" y="223"/>
                  </a:lnTo>
                  <a:lnTo>
                    <a:pt x="42" y="115"/>
                  </a:lnTo>
                  <a:lnTo>
                    <a:pt x="57" y="115"/>
                  </a:lnTo>
                  <a:lnTo>
                    <a:pt x="57" y="50"/>
                  </a:lnTo>
                  <a:lnTo>
                    <a:pt x="42" y="50"/>
                  </a:lnTo>
                  <a:lnTo>
                    <a:pt x="42" y="0"/>
                  </a:lnTo>
                  <a:close/>
                  <a:moveTo>
                    <a:pt x="49" y="58"/>
                  </a:moveTo>
                  <a:lnTo>
                    <a:pt x="49" y="107"/>
                  </a:lnTo>
                  <a:lnTo>
                    <a:pt x="8" y="107"/>
                  </a:lnTo>
                  <a:lnTo>
                    <a:pt x="8" y="58"/>
                  </a:lnTo>
                  <a:lnTo>
                    <a:pt x="4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72"/>
            <p:cNvSpPr>
              <a:spLocks noEditPoints="1"/>
            </p:cNvSpPr>
            <p:nvPr/>
          </p:nvSpPr>
          <p:spPr bwMode="auto">
            <a:xfrm>
              <a:off x="10542588" y="5991224"/>
              <a:ext cx="90488" cy="354013"/>
            </a:xfrm>
            <a:custGeom>
              <a:avLst/>
              <a:gdLst>
                <a:gd name="T0" fmla="*/ 42 w 57"/>
                <a:gd name="T1" fmla="*/ 0 h 223"/>
                <a:gd name="T2" fmla="*/ 16 w 57"/>
                <a:gd name="T3" fmla="*/ 0 h 223"/>
                <a:gd name="T4" fmla="*/ 16 w 57"/>
                <a:gd name="T5" fmla="*/ 128 h 223"/>
                <a:gd name="T6" fmla="*/ 0 w 57"/>
                <a:gd name="T7" fmla="*/ 128 h 223"/>
                <a:gd name="T8" fmla="*/ 0 w 57"/>
                <a:gd name="T9" fmla="*/ 193 h 223"/>
                <a:gd name="T10" fmla="*/ 16 w 57"/>
                <a:gd name="T11" fmla="*/ 193 h 223"/>
                <a:gd name="T12" fmla="*/ 16 w 57"/>
                <a:gd name="T13" fmla="*/ 223 h 223"/>
                <a:gd name="T14" fmla="*/ 42 w 57"/>
                <a:gd name="T15" fmla="*/ 223 h 223"/>
                <a:gd name="T16" fmla="*/ 42 w 57"/>
                <a:gd name="T17" fmla="*/ 193 h 223"/>
                <a:gd name="T18" fmla="*/ 57 w 57"/>
                <a:gd name="T19" fmla="*/ 193 h 223"/>
                <a:gd name="T20" fmla="*/ 57 w 57"/>
                <a:gd name="T21" fmla="*/ 128 h 223"/>
                <a:gd name="T22" fmla="*/ 42 w 57"/>
                <a:gd name="T23" fmla="*/ 128 h 223"/>
                <a:gd name="T24" fmla="*/ 42 w 57"/>
                <a:gd name="T25" fmla="*/ 0 h 223"/>
                <a:gd name="T26" fmla="*/ 49 w 57"/>
                <a:gd name="T27" fmla="*/ 137 h 223"/>
                <a:gd name="T28" fmla="*/ 49 w 57"/>
                <a:gd name="T29" fmla="*/ 185 h 223"/>
                <a:gd name="T30" fmla="*/ 8 w 57"/>
                <a:gd name="T31" fmla="*/ 185 h 223"/>
                <a:gd name="T32" fmla="*/ 8 w 57"/>
                <a:gd name="T33" fmla="*/ 137 h 223"/>
                <a:gd name="T34" fmla="*/ 49 w 57"/>
                <a:gd name="T35" fmla="*/ 13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223">
                  <a:moveTo>
                    <a:pt x="42" y="0"/>
                  </a:moveTo>
                  <a:lnTo>
                    <a:pt x="16" y="0"/>
                  </a:lnTo>
                  <a:lnTo>
                    <a:pt x="16" y="128"/>
                  </a:lnTo>
                  <a:lnTo>
                    <a:pt x="0" y="128"/>
                  </a:lnTo>
                  <a:lnTo>
                    <a:pt x="0" y="193"/>
                  </a:lnTo>
                  <a:lnTo>
                    <a:pt x="16" y="193"/>
                  </a:lnTo>
                  <a:lnTo>
                    <a:pt x="16" y="223"/>
                  </a:lnTo>
                  <a:lnTo>
                    <a:pt x="42" y="223"/>
                  </a:lnTo>
                  <a:lnTo>
                    <a:pt x="42" y="193"/>
                  </a:lnTo>
                  <a:lnTo>
                    <a:pt x="57" y="193"/>
                  </a:lnTo>
                  <a:lnTo>
                    <a:pt x="57" y="128"/>
                  </a:lnTo>
                  <a:lnTo>
                    <a:pt x="42" y="128"/>
                  </a:lnTo>
                  <a:lnTo>
                    <a:pt x="42" y="0"/>
                  </a:lnTo>
                  <a:close/>
                  <a:moveTo>
                    <a:pt x="49" y="137"/>
                  </a:moveTo>
                  <a:lnTo>
                    <a:pt x="49" y="185"/>
                  </a:lnTo>
                  <a:lnTo>
                    <a:pt x="8" y="185"/>
                  </a:lnTo>
                  <a:lnTo>
                    <a:pt x="8" y="137"/>
                  </a:lnTo>
                  <a:lnTo>
                    <a:pt x="4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73"/>
            <p:cNvSpPr>
              <a:spLocks noEditPoints="1"/>
            </p:cNvSpPr>
            <p:nvPr/>
          </p:nvSpPr>
          <p:spPr bwMode="auto">
            <a:xfrm>
              <a:off x="10645776" y="5991224"/>
              <a:ext cx="90488" cy="354013"/>
            </a:xfrm>
            <a:custGeom>
              <a:avLst/>
              <a:gdLst>
                <a:gd name="T0" fmla="*/ 41 w 57"/>
                <a:gd name="T1" fmla="*/ 0 h 223"/>
                <a:gd name="T2" fmla="*/ 16 w 57"/>
                <a:gd name="T3" fmla="*/ 0 h 223"/>
                <a:gd name="T4" fmla="*/ 16 w 57"/>
                <a:gd name="T5" fmla="*/ 26 h 223"/>
                <a:gd name="T6" fmla="*/ 0 w 57"/>
                <a:gd name="T7" fmla="*/ 26 h 223"/>
                <a:gd name="T8" fmla="*/ 0 w 57"/>
                <a:gd name="T9" fmla="*/ 91 h 223"/>
                <a:gd name="T10" fmla="*/ 16 w 57"/>
                <a:gd name="T11" fmla="*/ 91 h 223"/>
                <a:gd name="T12" fmla="*/ 16 w 57"/>
                <a:gd name="T13" fmla="*/ 223 h 223"/>
                <a:gd name="T14" fmla="*/ 41 w 57"/>
                <a:gd name="T15" fmla="*/ 223 h 223"/>
                <a:gd name="T16" fmla="*/ 41 w 57"/>
                <a:gd name="T17" fmla="*/ 91 h 223"/>
                <a:gd name="T18" fmla="*/ 57 w 57"/>
                <a:gd name="T19" fmla="*/ 91 h 223"/>
                <a:gd name="T20" fmla="*/ 57 w 57"/>
                <a:gd name="T21" fmla="*/ 26 h 223"/>
                <a:gd name="T22" fmla="*/ 41 w 57"/>
                <a:gd name="T23" fmla="*/ 26 h 223"/>
                <a:gd name="T24" fmla="*/ 41 w 57"/>
                <a:gd name="T25" fmla="*/ 0 h 223"/>
                <a:gd name="T26" fmla="*/ 48 w 57"/>
                <a:gd name="T27" fmla="*/ 35 h 223"/>
                <a:gd name="T28" fmla="*/ 48 w 57"/>
                <a:gd name="T29" fmla="*/ 83 h 223"/>
                <a:gd name="T30" fmla="*/ 8 w 57"/>
                <a:gd name="T31" fmla="*/ 83 h 223"/>
                <a:gd name="T32" fmla="*/ 8 w 57"/>
                <a:gd name="T33" fmla="*/ 35 h 223"/>
                <a:gd name="T34" fmla="*/ 48 w 57"/>
                <a:gd name="T35" fmla="*/ 3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223">
                  <a:moveTo>
                    <a:pt x="41" y="0"/>
                  </a:moveTo>
                  <a:lnTo>
                    <a:pt x="16" y="0"/>
                  </a:lnTo>
                  <a:lnTo>
                    <a:pt x="16" y="26"/>
                  </a:lnTo>
                  <a:lnTo>
                    <a:pt x="0" y="26"/>
                  </a:lnTo>
                  <a:lnTo>
                    <a:pt x="0" y="91"/>
                  </a:lnTo>
                  <a:lnTo>
                    <a:pt x="16" y="91"/>
                  </a:lnTo>
                  <a:lnTo>
                    <a:pt x="16" y="223"/>
                  </a:lnTo>
                  <a:lnTo>
                    <a:pt x="41" y="223"/>
                  </a:lnTo>
                  <a:lnTo>
                    <a:pt x="41" y="91"/>
                  </a:lnTo>
                  <a:lnTo>
                    <a:pt x="57" y="91"/>
                  </a:lnTo>
                  <a:lnTo>
                    <a:pt x="57" y="26"/>
                  </a:lnTo>
                  <a:lnTo>
                    <a:pt x="41" y="26"/>
                  </a:lnTo>
                  <a:lnTo>
                    <a:pt x="41" y="0"/>
                  </a:lnTo>
                  <a:close/>
                  <a:moveTo>
                    <a:pt x="48" y="35"/>
                  </a:moveTo>
                  <a:lnTo>
                    <a:pt x="48" y="83"/>
                  </a:lnTo>
                  <a:lnTo>
                    <a:pt x="8" y="83"/>
                  </a:lnTo>
                  <a:lnTo>
                    <a:pt x="8" y="35"/>
                  </a:lnTo>
                  <a:lnTo>
                    <a:pt x="48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4"/>
            <p:cNvSpPr>
              <a:spLocks noEditPoints="1"/>
            </p:cNvSpPr>
            <p:nvPr/>
          </p:nvSpPr>
          <p:spPr bwMode="auto">
            <a:xfrm>
              <a:off x="10748963" y="5991224"/>
              <a:ext cx="90488" cy="354013"/>
            </a:xfrm>
            <a:custGeom>
              <a:avLst/>
              <a:gdLst>
                <a:gd name="T0" fmla="*/ 41 w 57"/>
                <a:gd name="T1" fmla="*/ 103 h 223"/>
                <a:gd name="T2" fmla="*/ 41 w 57"/>
                <a:gd name="T3" fmla="*/ 0 h 223"/>
                <a:gd name="T4" fmla="*/ 16 w 57"/>
                <a:gd name="T5" fmla="*/ 0 h 223"/>
                <a:gd name="T6" fmla="*/ 16 w 57"/>
                <a:gd name="T7" fmla="*/ 103 h 223"/>
                <a:gd name="T8" fmla="*/ 0 w 57"/>
                <a:gd name="T9" fmla="*/ 103 h 223"/>
                <a:gd name="T10" fmla="*/ 0 w 57"/>
                <a:gd name="T11" fmla="*/ 168 h 223"/>
                <a:gd name="T12" fmla="*/ 16 w 57"/>
                <a:gd name="T13" fmla="*/ 168 h 223"/>
                <a:gd name="T14" fmla="*/ 16 w 57"/>
                <a:gd name="T15" fmla="*/ 223 h 223"/>
                <a:gd name="T16" fmla="*/ 41 w 57"/>
                <a:gd name="T17" fmla="*/ 223 h 223"/>
                <a:gd name="T18" fmla="*/ 41 w 57"/>
                <a:gd name="T19" fmla="*/ 168 h 223"/>
                <a:gd name="T20" fmla="*/ 57 w 57"/>
                <a:gd name="T21" fmla="*/ 168 h 223"/>
                <a:gd name="T22" fmla="*/ 57 w 57"/>
                <a:gd name="T23" fmla="*/ 103 h 223"/>
                <a:gd name="T24" fmla="*/ 41 w 57"/>
                <a:gd name="T25" fmla="*/ 103 h 223"/>
                <a:gd name="T26" fmla="*/ 49 w 57"/>
                <a:gd name="T27" fmla="*/ 159 h 223"/>
                <a:gd name="T28" fmla="*/ 9 w 57"/>
                <a:gd name="T29" fmla="*/ 159 h 223"/>
                <a:gd name="T30" fmla="*/ 9 w 57"/>
                <a:gd name="T31" fmla="*/ 112 h 223"/>
                <a:gd name="T32" fmla="*/ 49 w 57"/>
                <a:gd name="T33" fmla="*/ 112 h 223"/>
                <a:gd name="T34" fmla="*/ 49 w 57"/>
                <a:gd name="T35" fmla="*/ 15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223">
                  <a:moveTo>
                    <a:pt x="41" y="103"/>
                  </a:moveTo>
                  <a:lnTo>
                    <a:pt x="41" y="0"/>
                  </a:lnTo>
                  <a:lnTo>
                    <a:pt x="16" y="0"/>
                  </a:lnTo>
                  <a:lnTo>
                    <a:pt x="16" y="103"/>
                  </a:lnTo>
                  <a:lnTo>
                    <a:pt x="0" y="103"/>
                  </a:lnTo>
                  <a:lnTo>
                    <a:pt x="0" y="168"/>
                  </a:lnTo>
                  <a:lnTo>
                    <a:pt x="16" y="168"/>
                  </a:lnTo>
                  <a:lnTo>
                    <a:pt x="16" y="223"/>
                  </a:lnTo>
                  <a:lnTo>
                    <a:pt x="41" y="223"/>
                  </a:lnTo>
                  <a:lnTo>
                    <a:pt x="41" y="168"/>
                  </a:lnTo>
                  <a:lnTo>
                    <a:pt x="57" y="168"/>
                  </a:lnTo>
                  <a:lnTo>
                    <a:pt x="57" y="103"/>
                  </a:lnTo>
                  <a:lnTo>
                    <a:pt x="41" y="103"/>
                  </a:lnTo>
                  <a:close/>
                  <a:moveTo>
                    <a:pt x="49" y="159"/>
                  </a:moveTo>
                  <a:lnTo>
                    <a:pt x="9" y="159"/>
                  </a:lnTo>
                  <a:lnTo>
                    <a:pt x="9" y="112"/>
                  </a:lnTo>
                  <a:lnTo>
                    <a:pt x="49" y="112"/>
                  </a:lnTo>
                  <a:lnTo>
                    <a:pt x="49" y="1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222135" y="4195039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2-3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年规划</a:t>
            </a:r>
          </a:p>
        </p:txBody>
      </p:sp>
      <p:sp>
        <p:nvSpPr>
          <p:cNvPr id="5" name="矩形 4"/>
          <p:cNvSpPr/>
          <p:nvPr/>
        </p:nvSpPr>
        <p:spPr>
          <a:xfrm>
            <a:off x="1222136" y="4583029"/>
            <a:ext cx="27943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依据每个人的能力和表现，制定每个人员两年到三年的发展规划</a:t>
            </a:r>
          </a:p>
        </p:txBody>
      </p:sp>
      <p:sp>
        <p:nvSpPr>
          <p:cNvPr id="11" name="Freeform 77"/>
          <p:cNvSpPr>
            <a:spLocks noChangeAspect="1" noEditPoints="1"/>
          </p:cNvSpPr>
          <p:nvPr/>
        </p:nvSpPr>
        <p:spPr bwMode="auto">
          <a:xfrm>
            <a:off x="553875" y="2294872"/>
            <a:ext cx="678522" cy="684000"/>
          </a:xfrm>
          <a:custGeom>
            <a:avLst/>
            <a:gdLst>
              <a:gd name="T0" fmla="*/ 288 w 288"/>
              <a:gd name="T1" fmla="*/ 244 h 289"/>
              <a:gd name="T2" fmla="*/ 203 w 288"/>
              <a:gd name="T3" fmla="*/ 159 h 289"/>
              <a:gd name="T4" fmla="*/ 216 w 288"/>
              <a:gd name="T5" fmla="*/ 108 h 289"/>
              <a:gd name="T6" fmla="*/ 108 w 288"/>
              <a:gd name="T7" fmla="*/ 0 h 289"/>
              <a:gd name="T8" fmla="*/ 0 w 288"/>
              <a:gd name="T9" fmla="*/ 108 h 289"/>
              <a:gd name="T10" fmla="*/ 108 w 288"/>
              <a:gd name="T11" fmla="*/ 216 h 289"/>
              <a:gd name="T12" fmla="*/ 158 w 288"/>
              <a:gd name="T13" fmla="*/ 204 h 289"/>
              <a:gd name="T14" fmla="*/ 243 w 288"/>
              <a:gd name="T15" fmla="*/ 289 h 289"/>
              <a:gd name="T16" fmla="*/ 288 w 288"/>
              <a:gd name="T17" fmla="*/ 244 h 289"/>
              <a:gd name="T18" fmla="*/ 36 w 288"/>
              <a:gd name="T19" fmla="*/ 108 h 289"/>
              <a:gd name="T20" fmla="*/ 108 w 288"/>
              <a:gd name="T21" fmla="*/ 36 h 289"/>
              <a:gd name="T22" fmla="*/ 180 w 288"/>
              <a:gd name="T23" fmla="*/ 108 h 289"/>
              <a:gd name="T24" fmla="*/ 108 w 288"/>
              <a:gd name="T25" fmla="*/ 180 h 289"/>
              <a:gd name="T26" fmla="*/ 36 w 288"/>
              <a:gd name="T27" fmla="*/ 10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8" h="289">
                <a:moveTo>
                  <a:pt x="288" y="244"/>
                </a:moveTo>
                <a:cubicBezTo>
                  <a:pt x="203" y="159"/>
                  <a:pt x="203" y="159"/>
                  <a:pt x="203" y="159"/>
                </a:cubicBezTo>
                <a:cubicBezTo>
                  <a:pt x="211" y="144"/>
                  <a:pt x="216" y="126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ubicBezTo>
                  <a:pt x="48" y="0"/>
                  <a:pt x="0" y="48"/>
                  <a:pt x="0" y="108"/>
                </a:cubicBezTo>
                <a:cubicBezTo>
                  <a:pt x="0" y="168"/>
                  <a:pt x="48" y="216"/>
                  <a:pt x="108" y="216"/>
                </a:cubicBezTo>
                <a:cubicBezTo>
                  <a:pt x="126" y="216"/>
                  <a:pt x="143" y="212"/>
                  <a:pt x="158" y="204"/>
                </a:cubicBezTo>
                <a:cubicBezTo>
                  <a:pt x="243" y="289"/>
                  <a:pt x="243" y="289"/>
                  <a:pt x="243" y="289"/>
                </a:cubicBezTo>
                <a:lnTo>
                  <a:pt x="288" y="244"/>
                </a:lnTo>
                <a:close/>
                <a:moveTo>
                  <a:pt x="36" y="108"/>
                </a:moveTo>
                <a:cubicBezTo>
                  <a:pt x="36" y="68"/>
                  <a:pt x="68" y="36"/>
                  <a:pt x="108" y="36"/>
                </a:cubicBezTo>
                <a:cubicBezTo>
                  <a:pt x="148" y="36"/>
                  <a:pt x="180" y="68"/>
                  <a:pt x="180" y="108"/>
                </a:cubicBezTo>
                <a:cubicBezTo>
                  <a:pt x="180" y="148"/>
                  <a:pt x="148" y="180"/>
                  <a:pt x="108" y="180"/>
                </a:cubicBezTo>
                <a:cubicBezTo>
                  <a:pt x="68" y="180"/>
                  <a:pt x="36" y="148"/>
                  <a:pt x="36" y="1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22135" y="2276872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accent3"/>
                </a:solidFill>
                <a:latin typeface="+mj-ea"/>
                <a:ea typeface="+mj-ea"/>
              </a:rPr>
              <a:t>获取人员需求</a:t>
            </a:r>
          </a:p>
        </p:txBody>
      </p:sp>
      <p:sp>
        <p:nvSpPr>
          <p:cNvPr id="13" name="矩形 12"/>
          <p:cNvSpPr/>
          <p:nvPr/>
        </p:nvSpPr>
        <p:spPr>
          <a:xfrm>
            <a:off x="1222136" y="2664862"/>
            <a:ext cx="27943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和测试沟通，获取需求和发展方向，安排对应的版本测试、敏捷测试、方案测试、交付测试、单元测试、性能测试。</a:t>
            </a:r>
          </a:p>
        </p:txBody>
      </p:sp>
      <p:sp>
        <p:nvSpPr>
          <p:cNvPr id="15" name="Freeform 514"/>
          <p:cNvSpPr>
            <a:spLocks noChangeAspect="1" noEditPoints="1"/>
          </p:cNvSpPr>
          <p:nvPr/>
        </p:nvSpPr>
        <p:spPr bwMode="auto">
          <a:xfrm>
            <a:off x="4384309" y="2348872"/>
            <a:ext cx="813449" cy="576000"/>
          </a:xfrm>
          <a:custGeom>
            <a:avLst/>
            <a:gdLst>
              <a:gd name="T0" fmla="*/ 100 w 106"/>
              <a:gd name="T1" fmla="*/ 63 h 75"/>
              <a:gd name="T2" fmla="*/ 70 w 106"/>
              <a:gd name="T3" fmla="*/ 63 h 75"/>
              <a:gd name="T4" fmla="*/ 70 w 106"/>
              <a:gd name="T5" fmla="*/ 60 h 75"/>
              <a:gd name="T6" fmla="*/ 88 w 106"/>
              <a:gd name="T7" fmla="*/ 60 h 75"/>
              <a:gd name="T8" fmla="*/ 94 w 106"/>
              <a:gd name="T9" fmla="*/ 54 h 75"/>
              <a:gd name="T10" fmla="*/ 94 w 106"/>
              <a:gd name="T11" fmla="*/ 6 h 75"/>
              <a:gd name="T12" fmla="*/ 88 w 106"/>
              <a:gd name="T13" fmla="*/ 0 h 75"/>
              <a:gd name="T14" fmla="*/ 18 w 106"/>
              <a:gd name="T15" fmla="*/ 0 h 75"/>
              <a:gd name="T16" fmla="*/ 12 w 106"/>
              <a:gd name="T17" fmla="*/ 6 h 75"/>
              <a:gd name="T18" fmla="*/ 12 w 106"/>
              <a:gd name="T19" fmla="*/ 54 h 75"/>
              <a:gd name="T20" fmla="*/ 18 w 106"/>
              <a:gd name="T21" fmla="*/ 60 h 75"/>
              <a:gd name="T22" fmla="*/ 35 w 106"/>
              <a:gd name="T23" fmla="*/ 60 h 75"/>
              <a:gd name="T24" fmla="*/ 35 w 106"/>
              <a:gd name="T25" fmla="*/ 63 h 75"/>
              <a:gd name="T26" fmla="*/ 6 w 106"/>
              <a:gd name="T27" fmla="*/ 63 h 75"/>
              <a:gd name="T28" fmla="*/ 0 w 106"/>
              <a:gd name="T29" fmla="*/ 69 h 75"/>
              <a:gd name="T30" fmla="*/ 0 w 106"/>
              <a:gd name="T31" fmla="*/ 69 h 75"/>
              <a:gd name="T32" fmla="*/ 6 w 106"/>
              <a:gd name="T33" fmla="*/ 75 h 75"/>
              <a:gd name="T34" fmla="*/ 100 w 106"/>
              <a:gd name="T35" fmla="*/ 75 h 75"/>
              <a:gd name="T36" fmla="*/ 106 w 106"/>
              <a:gd name="T37" fmla="*/ 69 h 75"/>
              <a:gd name="T38" fmla="*/ 106 w 106"/>
              <a:gd name="T39" fmla="*/ 69 h 75"/>
              <a:gd name="T40" fmla="*/ 100 w 106"/>
              <a:gd name="T41" fmla="*/ 63 h 75"/>
              <a:gd name="T42" fmla="*/ 18 w 106"/>
              <a:gd name="T43" fmla="*/ 56 h 75"/>
              <a:gd name="T44" fmla="*/ 16 w 106"/>
              <a:gd name="T45" fmla="*/ 54 h 75"/>
              <a:gd name="T46" fmla="*/ 16 w 106"/>
              <a:gd name="T47" fmla="*/ 6 h 75"/>
              <a:gd name="T48" fmla="*/ 18 w 106"/>
              <a:gd name="T49" fmla="*/ 4 h 75"/>
              <a:gd name="T50" fmla="*/ 88 w 106"/>
              <a:gd name="T51" fmla="*/ 4 h 75"/>
              <a:gd name="T52" fmla="*/ 90 w 106"/>
              <a:gd name="T53" fmla="*/ 6 h 75"/>
              <a:gd name="T54" fmla="*/ 90 w 106"/>
              <a:gd name="T55" fmla="*/ 54 h 75"/>
              <a:gd name="T56" fmla="*/ 88 w 106"/>
              <a:gd name="T57" fmla="*/ 56 h 75"/>
              <a:gd name="T58" fmla="*/ 18 w 106"/>
              <a:gd name="T59" fmla="*/ 56 h 75"/>
              <a:gd name="T60" fmla="*/ 66 w 106"/>
              <a:gd name="T61" fmla="*/ 63 h 75"/>
              <a:gd name="T62" fmla="*/ 39 w 106"/>
              <a:gd name="T63" fmla="*/ 63 h 75"/>
              <a:gd name="T64" fmla="*/ 39 w 106"/>
              <a:gd name="T65" fmla="*/ 60 h 75"/>
              <a:gd name="T66" fmla="*/ 66 w 106"/>
              <a:gd name="T67" fmla="*/ 60 h 75"/>
              <a:gd name="T68" fmla="*/ 66 w 106"/>
              <a:gd name="T69" fmla="*/ 63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6" h="75">
                <a:moveTo>
                  <a:pt x="100" y="63"/>
                </a:moveTo>
                <a:cubicBezTo>
                  <a:pt x="70" y="63"/>
                  <a:pt x="70" y="63"/>
                  <a:pt x="70" y="63"/>
                </a:cubicBezTo>
                <a:cubicBezTo>
                  <a:pt x="70" y="60"/>
                  <a:pt x="70" y="60"/>
                  <a:pt x="70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91" y="60"/>
                  <a:pt x="94" y="57"/>
                  <a:pt x="94" y="54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3"/>
                  <a:pt x="91" y="0"/>
                  <a:pt x="8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2" y="3"/>
                  <a:pt x="12" y="6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7"/>
                  <a:pt x="14" y="60"/>
                  <a:pt x="18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63"/>
                  <a:pt x="35" y="63"/>
                  <a:pt x="35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" y="63"/>
                  <a:pt x="0" y="66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3"/>
                  <a:pt x="2" y="75"/>
                  <a:pt x="6" y="75"/>
                </a:cubicBezTo>
                <a:cubicBezTo>
                  <a:pt x="100" y="75"/>
                  <a:pt x="100" y="75"/>
                  <a:pt x="100" y="75"/>
                </a:cubicBezTo>
                <a:cubicBezTo>
                  <a:pt x="103" y="75"/>
                  <a:pt x="106" y="73"/>
                  <a:pt x="106" y="69"/>
                </a:cubicBezTo>
                <a:cubicBezTo>
                  <a:pt x="106" y="69"/>
                  <a:pt x="106" y="69"/>
                  <a:pt x="106" y="69"/>
                </a:cubicBezTo>
                <a:cubicBezTo>
                  <a:pt x="106" y="66"/>
                  <a:pt x="103" y="63"/>
                  <a:pt x="100" y="63"/>
                </a:cubicBezTo>
                <a:close/>
                <a:moveTo>
                  <a:pt x="18" y="56"/>
                </a:moveTo>
                <a:cubicBezTo>
                  <a:pt x="17" y="56"/>
                  <a:pt x="16" y="55"/>
                  <a:pt x="16" y="54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7" y="4"/>
                  <a:pt x="18" y="4"/>
                </a:cubicBezTo>
                <a:cubicBezTo>
                  <a:pt x="88" y="4"/>
                  <a:pt x="88" y="4"/>
                  <a:pt x="88" y="4"/>
                </a:cubicBezTo>
                <a:cubicBezTo>
                  <a:pt x="89" y="4"/>
                  <a:pt x="90" y="5"/>
                  <a:pt x="90" y="6"/>
                </a:cubicBezTo>
                <a:cubicBezTo>
                  <a:pt x="90" y="54"/>
                  <a:pt x="90" y="54"/>
                  <a:pt x="90" y="54"/>
                </a:cubicBezTo>
                <a:cubicBezTo>
                  <a:pt x="90" y="55"/>
                  <a:pt x="89" y="56"/>
                  <a:pt x="88" y="56"/>
                </a:cubicBezTo>
                <a:lnTo>
                  <a:pt x="18" y="56"/>
                </a:lnTo>
                <a:close/>
                <a:moveTo>
                  <a:pt x="66" y="63"/>
                </a:moveTo>
                <a:cubicBezTo>
                  <a:pt x="39" y="63"/>
                  <a:pt x="39" y="63"/>
                  <a:pt x="39" y="63"/>
                </a:cubicBezTo>
                <a:cubicBezTo>
                  <a:pt x="39" y="60"/>
                  <a:pt x="39" y="60"/>
                  <a:pt x="39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97756" y="2276872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</a:rPr>
              <a:t>专项技能提升</a:t>
            </a:r>
          </a:p>
        </p:txBody>
      </p:sp>
      <p:sp>
        <p:nvSpPr>
          <p:cNvPr id="17" name="矩形 16"/>
          <p:cNvSpPr/>
          <p:nvPr/>
        </p:nvSpPr>
        <p:spPr>
          <a:xfrm>
            <a:off x="5197757" y="2664862"/>
            <a:ext cx="2794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由于没个测试对人员的技能要求会不一样，依据每项测试需要的技能，积累支持，进行专项提升 例如：交付测试需要主动引导客户、自动化测试工具、语言能力、方案测试的场景等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9" name="Freeform 134"/>
          <p:cNvSpPr>
            <a:spLocks noChangeAspect="1" noEditPoints="1"/>
          </p:cNvSpPr>
          <p:nvPr/>
        </p:nvSpPr>
        <p:spPr bwMode="auto">
          <a:xfrm>
            <a:off x="8334742" y="2276872"/>
            <a:ext cx="656220" cy="720000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990961" y="2276872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accent3"/>
                </a:solidFill>
                <a:latin typeface="+mj-ea"/>
                <a:ea typeface="+mj-ea"/>
              </a:rPr>
              <a:t>需求串讲</a:t>
            </a:r>
          </a:p>
        </p:txBody>
      </p:sp>
      <p:sp>
        <p:nvSpPr>
          <p:cNvPr id="21" name="矩形 20"/>
          <p:cNvSpPr/>
          <p:nvPr/>
        </p:nvSpPr>
        <p:spPr>
          <a:xfrm>
            <a:off x="8990962" y="2664862"/>
            <a:ext cx="27943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利用需求串讲和反串讲，加深对业务的理解</a:t>
            </a:r>
          </a:p>
        </p:txBody>
      </p:sp>
      <p:grpSp>
        <p:nvGrpSpPr>
          <p:cNvPr id="23" name="组合 22"/>
          <p:cNvGrpSpPr>
            <a:grpSpLocks noChangeAspect="1"/>
          </p:cNvGrpSpPr>
          <p:nvPr/>
        </p:nvGrpSpPr>
        <p:grpSpPr>
          <a:xfrm>
            <a:off x="8282994" y="4195039"/>
            <a:ext cx="707969" cy="576000"/>
            <a:chOff x="8032750" y="6808787"/>
            <a:chExt cx="400050" cy="325437"/>
          </a:xfrm>
          <a:solidFill>
            <a:schemeClr val="accent1"/>
          </a:solidFill>
        </p:grpSpPr>
        <p:sp>
          <p:nvSpPr>
            <p:cNvPr id="26" name="Freeform 325"/>
            <p:cNvSpPr>
              <a:spLocks/>
            </p:cNvSpPr>
            <p:nvPr/>
          </p:nvSpPr>
          <p:spPr bwMode="auto">
            <a:xfrm>
              <a:off x="8032750" y="6808787"/>
              <a:ext cx="400050" cy="250825"/>
            </a:xfrm>
            <a:custGeom>
              <a:avLst/>
              <a:gdLst>
                <a:gd name="T0" fmla="*/ 144 w 288"/>
                <a:gd name="T1" fmla="*/ 0 h 180"/>
                <a:gd name="T2" fmla="*/ 0 w 288"/>
                <a:gd name="T3" fmla="*/ 143 h 180"/>
                <a:gd name="T4" fmla="*/ 0 w 288"/>
                <a:gd name="T5" fmla="*/ 180 h 180"/>
                <a:gd name="T6" fmla="*/ 29 w 288"/>
                <a:gd name="T7" fmla="*/ 180 h 180"/>
                <a:gd name="T8" fmla="*/ 29 w 288"/>
                <a:gd name="T9" fmla="*/ 143 h 180"/>
                <a:gd name="T10" fmla="*/ 144 w 288"/>
                <a:gd name="T11" fmla="*/ 29 h 180"/>
                <a:gd name="T12" fmla="*/ 259 w 288"/>
                <a:gd name="T13" fmla="*/ 143 h 180"/>
                <a:gd name="T14" fmla="*/ 259 w 288"/>
                <a:gd name="T15" fmla="*/ 180 h 180"/>
                <a:gd name="T16" fmla="*/ 288 w 288"/>
                <a:gd name="T17" fmla="*/ 180 h 180"/>
                <a:gd name="T18" fmla="*/ 288 w 288"/>
                <a:gd name="T19" fmla="*/ 143 h 180"/>
                <a:gd name="T20" fmla="*/ 144 w 288"/>
                <a:gd name="T2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180">
                  <a:moveTo>
                    <a:pt x="144" y="0"/>
                  </a:moveTo>
                  <a:cubicBezTo>
                    <a:pt x="65" y="0"/>
                    <a:pt x="1" y="64"/>
                    <a:pt x="0" y="143"/>
                  </a:cubicBezTo>
                  <a:cubicBezTo>
                    <a:pt x="0" y="143"/>
                    <a:pt x="0" y="170"/>
                    <a:pt x="0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29" y="170"/>
                    <a:pt x="29" y="143"/>
                    <a:pt x="29" y="143"/>
                  </a:cubicBezTo>
                  <a:cubicBezTo>
                    <a:pt x="30" y="80"/>
                    <a:pt x="81" y="29"/>
                    <a:pt x="144" y="29"/>
                  </a:cubicBezTo>
                  <a:cubicBezTo>
                    <a:pt x="207" y="29"/>
                    <a:pt x="258" y="80"/>
                    <a:pt x="259" y="143"/>
                  </a:cubicBezTo>
                  <a:cubicBezTo>
                    <a:pt x="259" y="143"/>
                    <a:pt x="259" y="170"/>
                    <a:pt x="259" y="180"/>
                  </a:cubicBezTo>
                  <a:cubicBezTo>
                    <a:pt x="288" y="180"/>
                    <a:pt x="288" y="180"/>
                    <a:pt x="288" y="180"/>
                  </a:cubicBezTo>
                  <a:cubicBezTo>
                    <a:pt x="288" y="170"/>
                    <a:pt x="288" y="143"/>
                    <a:pt x="288" y="143"/>
                  </a:cubicBezTo>
                  <a:cubicBezTo>
                    <a:pt x="287" y="64"/>
                    <a:pt x="223" y="0"/>
                    <a:pt x="1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26"/>
            <p:cNvSpPr>
              <a:spLocks/>
            </p:cNvSpPr>
            <p:nvPr/>
          </p:nvSpPr>
          <p:spPr bwMode="auto">
            <a:xfrm>
              <a:off x="8101013" y="6984999"/>
              <a:ext cx="58738" cy="149225"/>
            </a:xfrm>
            <a:custGeom>
              <a:avLst/>
              <a:gdLst>
                <a:gd name="T0" fmla="*/ 30 w 42"/>
                <a:gd name="T1" fmla="*/ 0 h 108"/>
                <a:gd name="T2" fmla="*/ 12 w 42"/>
                <a:gd name="T3" fmla="*/ 0 h 108"/>
                <a:gd name="T4" fmla="*/ 0 w 42"/>
                <a:gd name="T5" fmla="*/ 12 h 108"/>
                <a:gd name="T6" fmla="*/ 0 w 42"/>
                <a:gd name="T7" fmla="*/ 96 h 108"/>
                <a:gd name="T8" fmla="*/ 12 w 42"/>
                <a:gd name="T9" fmla="*/ 108 h 108"/>
                <a:gd name="T10" fmla="*/ 30 w 42"/>
                <a:gd name="T11" fmla="*/ 108 h 108"/>
                <a:gd name="T12" fmla="*/ 42 w 42"/>
                <a:gd name="T13" fmla="*/ 96 h 108"/>
                <a:gd name="T14" fmla="*/ 42 w 42"/>
                <a:gd name="T15" fmla="*/ 12 h 108"/>
                <a:gd name="T16" fmla="*/ 30 w 42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08">
                  <a:moveTo>
                    <a:pt x="3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2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6" y="108"/>
                    <a:pt x="42" y="103"/>
                    <a:pt x="42" y="96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6"/>
                    <a:pt x="36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27"/>
            <p:cNvSpPr>
              <a:spLocks/>
            </p:cNvSpPr>
            <p:nvPr/>
          </p:nvSpPr>
          <p:spPr bwMode="auto">
            <a:xfrm>
              <a:off x="8307388" y="6984999"/>
              <a:ext cx="58738" cy="149225"/>
            </a:xfrm>
            <a:custGeom>
              <a:avLst/>
              <a:gdLst>
                <a:gd name="T0" fmla="*/ 30 w 42"/>
                <a:gd name="T1" fmla="*/ 0 h 108"/>
                <a:gd name="T2" fmla="*/ 11 w 42"/>
                <a:gd name="T3" fmla="*/ 0 h 108"/>
                <a:gd name="T4" fmla="*/ 0 w 42"/>
                <a:gd name="T5" fmla="*/ 12 h 108"/>
                <a:gd name="T6" fmla="*/ 0 w 42"/>
                <a:gd name="T7" fmla="*/ 96 h 108"/>
                <a:gd name="T8" fmla="*/ 11 w 42"/>
                <a:gd name="T9" fmla="*/ 108 h 108"/>
                <a:gd name="T10" fmla="*/ 30 w 42"/>
                <a:gd name="T11" fmla="*/ 108 h 108"/>
                <a:gd name="T12" fmla="*/ 42 w 42"/>
                <a:gd name="T13" fmla="*/ 96 h 108"/>
                <a:gd name="T14" fmla="*/ 42 w 42"/>
                <a:gd name="T15" fmla="*/ 12 h 108"/>
                <a:gd name="T16" fmla="*/ 30 w 42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08">
                  <a:moveTo>
                    <a:pt x="3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3"/>
                    <a:pt x="5" y="108"/>
                    <a:pt x="11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6" y="108"/>
                    <a:pt x="42" y="103"/>
                    <a:pt x="42" y="96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6"/>
                    <a:pt x="36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990961" y="4195039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技能后备</a:t>
            </a:r>
          </a:p>
        </p:txBody>
      </p:sp>
      <p:sp>
        <p:nvSpPr>
          <p:cNvPr id="25" name="矩形 24"/>
          <p:cNvSpPr/>
          <p:nvPr/>
        </p:nvSpPr>
        <p:spPr>
          <a:xfrm>
            <a:off x="8990962" y="4583029"/>
            <a:ext cx="27943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每个业务和专项，至少需要保证一个后备人员，保证离职对项目的损失降低到最小</a:t>
            </a:r>
          </a:p>
        </p:txBody>
      </p:sp>
      <p:sp>
        <p:nvSpPr>
          <p:cNvPr id="30" name="Freeform 220"/>
          <p:cNvSpPr>
            <a:spLocks noChangeAspect="1"/>
          </p:cNvSpPr>
          <p:nvPr/>
        </p:nvSpPr>
        <p:spPr bwMode="auto">
          <a:xfrm>
            <a:off x="4407682" y="4195039"/>
            <a:ext cx="766701" cy="576000"/>
          </a:xfrm>
          <a:custGeom>
            <a:avLst/>
            <a:gdLst>
              <a:gd name="T0" fmla="*/ 195 w 213"/>
              <a:gd name="T1" fmla="*/ 143 h 160"/>
              <a:gd name="T2" fmla="*/ 195 w 213"/>
              <a:gd name="T3" fmla="*/ 0 h 160"/>
              <a:gd name="T4" fmla="*/ 152 w 213"/>
              <a:gd name="T5" fmla="*/ 0 h 160"/>
              <a:gd name="T6" fmla="*/ 152 w 213"/>
              <a:gd name="T7" fmla="*/ 143 h 160"/>
              <a:gd name="T8" fmla="*/ 128 w 213"/>
              <a:gd name="T9" fmla="*/ 143 h 160"/>
              <a:gd name="T10" fmla="*/ 128 w 213"/>
              <a:gd name="T11" fmla="*/ 88 h 160"/>
              <a:gd name="T12" fmla="*/ 85 w 213"/>
              <a:gd name="T13" fmla="*/ 88 h 160"/>
              <a:gd name="T14" fmla="*/ 85 w 213"/>
              <a:gd name="T15" fmla="*/ 143 h 160"/>
              <a:gd name="T16" fmla="*/ 61 w 213"/>
              <a:gd name="T17" fmla="*/ 143 h 160"/>
              <a:gd name="T18" fmla="*/ 61 w 213"/>
              <a:gd name="T19" fmla="*/ 40 h 160"/>
              <a:gd name="T20" fmla="*/ 19 w 213"/>
              <a:gd name="T21" fmla="*/ 40 h 160"/>
              <a:gd name="T22" fmla="*/ 19 w 213"/>
              <a:gd name="T23" fmla="*/ 143 h 160"/>
              <a:gd name="T24" fmla="*/ 0 w 213"/>
              <a:gd name="T25" fmla="*/ 143 h 160"/>
              <a:gd name="T26" fmla="*/ 0 w 213"/>
              <a:gd name="T27" fmla="*/ 160 h 160"/>
              <a:gd name="T28" fmla="*/ 213 w 213"/>
              <a:gd name="T29" fmla="*/ 160 h 160"/>
              <a:gd name="T30" fmla="*/ 213 w 213"/>
              <a:gd name="T31" fmla="*/ 143 h 160"/>
              <a:gd name="T32" fmla="*/ 195 w 213"/>
              <a:gd name="T33" fmla="*/ 143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3" h="160">
                <a:moveTo>
                  <a:pt x="195" y="143"/>
                </a:moveTo>
                <a:lnTo>
                  <a:pt x="195" y="0"/>
                </a:lnTo>
                <a:lnTo>
                  <a:pt x="152" y="0"/>
                </a:lnTo>
                <a:lnTo>
                  <a:pt x="152" y="143"/>
                </a:lnTo>
                <a:lnTo>
                  <a:pt x="128" y="143"/>
                </a:lnTo>
                <a:lnTo>
                  <a:pt x="128" y="88"/>
                </a:lnTo>
                <a:lnTo>
                  <a:pt x="85" y="88"/>
                </a:lnTo>
                <a:lnTo>
                  <a:pt x="85" y="143"/>
                </a:lnTo>
                <a:lnTo>
                  <a:pt x="61" y="143"/>
                </a:lnTo>
                <a:lnTo>
                  <a:pt x="61" y="40"/>
                </a:lnTo>
                <a:lnTo>
                  <a:pt x="19" y="40"/>
                </a:lnTo>
                <a:lnTo>
                  <a:pt x="19" y="143"/>
                </a:lnTo>
                <a:lnTo>
                  <a:pt x="0" y="143"/>
                </a:lnTo>
                <a:lnTo>
                  <a:pt x="0" y="160"/>
                </a:lnTo>
                <a:lnTo>
                  <a:pt x="213" y="160"/>
                </a:lnTo>
                <a:lnTo>
                  <a:pt x="213" y="143"/>
                </a:lnTo>
                <a:lnTo>
                  <a:pt x="195" y="1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90579" y="4195039"/>
            <a:ext cx="226697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2">
                    <a:lumMod val="25000"/>
                    <a:alpha val="8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+mj-ea"/>
                <a:ea typeface="+mj-ea"/>
              </a:rPr>
              <a:t>知识分享</a:t>
            </a:r>
          </a:p>
        </p:txBody>
      </p:sp>
      <p:sp>
        <p:nvSpPr>
          <p:cNvPr id="32" name="矩形 31"/>
          <p:cNvSpPr/>
          <p:nvPr/>
        </p:nvSpPr>
        <p:spPr>
          <a:xfrm>
            <a:off x="5190579" y="4583029"/>
            <a:ext cx="27943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利用公司的学习平台进行学习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测试总结的输出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团队技能分享和培训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人员培养</a:t>
            </a:r>
          </a:p>
        </p:txBody>
      </p:sp>
    </p:spTree>
    <p:extLst>
      <p:ext uri="{BB962C8B-B14F-4D97-AF65-F5344CB8AC3E}">
        <p14:creationId xmlns:p14="http://schemas.microsoft.com/office/powerpoint/2010/main" val="16286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7" presetClass="entr" presetSubtype="10" fill="hold" grpId="0" nodeType="withEffect">
                                  <p:stCondLst>
                                    <p:cond delay="2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grpId="0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2667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2" grpId="0"/>
      <p:bldP spid="13" grpId="0"/>
      <p:bldP spid="15" grpId="0" animBg="1"/>
      <p:bldP spid="16" grpId="0"/>
      <p:bldP spid="17" grpId="0"/>
      <p:bldP spid="19" grpId="0" animBg="1"/>
      <p:bldP spid="20" grpId="0"/>
      <p:bldP spid="21" grpId="0"/>
      <p:bldP spid="24" grpId="0"/>
      <p:bldP spid="25" grpId="0"/>
      <p:bldP spid="30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新月形 4"/>
          <p:cNvSpPr>
            <a:spLocks noChangeArrowheads="1"/>
          </p:cNvSpPr>
          <p:nvPr/>
        </p:nvSpPr>
        <p:spPr bwMode="auto">
          <a:xfrm rot="20751297">
            <a:off x="4289387" y="2432650"/>
            <a:ext cx="1733175" cy="3468783"/>
          </a:xfrm>
          <a:prstGeom prst="moon">
            <a:avLst>
              <a:gd name="adj" fmla="val 15190"/>
            </a:avLst>
          </a:prstGeom>
          <a:solidFill>
            <a:schemeClr val="accent4"/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5" name="新月形 5"/>
          <p:cNvSpPr>
            <a:spLocks noChangeArrowheads="1"/>
          </p:cNvSpPr>
          <p:nvPr/>
        </p:nvSpPr>
        <p:spPr bwMode="auto">
          <a:xfrm rot="4551297">
            <a:off x="5176405" y="1304093"/>
            <a:ext cx="1734391" cy="3466351"/>
          </a:xfrm>
          <a:prstGeom prst="moon">
            <a:avLst>
              <a:gd name="adj" fmla="val 15190"/>
            </a:avLst>
          </a:prstGeom>
          <a:solidFill>
            <a:schemeClr val="accent3"/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6" name="新月形 6"/>
          <p:cNvSpPr>
            <a:spLocks noChangeArrowheads="1"/>
          </p:cNvSpPr>
          <p:nvPr/>
        </p:nvSpPr>
        <p:spPr bwMode="auto">
          <a:xfrm rot="9951297">
            <a:off x="6307436" y="2192046"/>
            <a:ext cx="1733175" cy="3468783"/>
          </a:xfrm>
          <a:prstGeom prst="moon">
            <a:avLst>
              <a:gd name="adj" fmla="val 15190"/>
            </a:avLst>
          </a:prstGeom>
          <a:solidFill>
            <a:schemeClr val="accent2"/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7" name="新月形 7"/>
          <p:cNvSpPr>
            <a:spLocks noChangeArrowheads="1"/>
          </p:cNvSpPr>
          <p:nvPr/>
        </p:nvSpPr>
        <p:spPr bwMode="auto">
          <a:xfrm rot="15351297">
            <a:off x="5434066" y="3310473"/>
            <a:ext cx="1734391" cy="3466351"/>
          </a:xfrm>
          <a:prstGeom prst="moon">
            <a:avLst>
              <a:gd name="adj" fmla="val 15190"/>
            </a:avLst>
          </a:prstGeom>
          <a:solidFill>
            <a:schemeClr val="bg1"/>
          </a:solidFill>
          <a:ln w="3175" cap="flat" cmpd="sng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8" name="TextBox 11"/>
          <p:cNvSpPr>
            <a:spLocks noChangeArrowheads="1"/>
          </p:cNvSpPr>
          <p:nvPr/>
        </p:nvSpPr>
        <p:spPr bwMode="auto">
          <a:xfrm flipH="1">
            <a:off x="5376392" y="3697835"/>
            <a:ext cx="14565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点击添加标题   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1018495" y="2127023"/>
            <a:ext cx="3583653" cy="892674"/>
            <a:chOff x="0" y="0"/>
            <a:chExt cx="2290355" cy="891869"/>
          </a:xfrm>
        </p:grpSpPr>
        <p:grpSp>
          <p:nvGrpSpPr>
            <p:cNvPr id="20" name="Group 9"/>
            <p:cNvGrpSpPr>
              <a:grpSpLocks/>
            </p:cNvGrpSpPr>
            <p:nvPr/>
          </p:nvGrpSpPr>
          <p:grpSpPr bwMode="auto">
            <a:xfrm flipH="1">
              <a:off x="0" y="307621"/>
              <a:ext cx="2184400" cy="584248"/>
              <a:chOff x="0" y="-109097"/>
              <a:chExt cx="2183514" cy="584248"/>
            </a:xfrm>
          </p:grpSpPr>
          <p:sp>
            <p:nvSpPr>
              <p:cNvPr id="25" name="TextBox 11"/>
              <p:cNvSpPr>
                <a:spLocks noChangeArrowheads="1"/>
              </p:cNvSpPr>
              <p:nvPr/>
            </p:nvSpPr>
            <p:spPr bwMode="auto">
              <a:xfrm>
                <a:off x="1037804" y="-109097"/>
                <a:ext cx="1145710" cy="584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测试计划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性能指标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6" name="TextBox 11"/>
              <p:cNvSpPr>
                <a:spLocks noChangeArrowheads="1"/>
              </p:cNvSpPr>
              <p:nvPr/>
            </p:nvSpPr>
            <p:spPr bwMode="auto">
              <a:xfrm>
                <a:off x="0" y="-109097"/>
                <a:ext cx="1145710" cy="584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测试策略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自动化覆盖率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21" name="TextBox 11"/>
            <p:cNvSpPr>
              <a:spLocks noChangeArrowheads="1"/>
            </p:cNvSpPr>
            <p:nvPr/>
          </p:nvSpPr>
          <p:spPr bwMode="auto">
            <a:xfrm flipH="1">
              <a:off x="22355" y="0"/>
              <a:ext cx="14565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测试设计    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" name="直接连接符 12"/>
            <p:cNvSpPr>
              <a:spLocks noChangeShapeType="1"/>
            </p:cNvSpPr>
            <p:nvPr/>
          </p:nvSpPr>
          <p:spPr bwMode="auto">
            <a:xfrm flipH="1">
              <a:off x="22355" y="880268"/>
              <a:ext cx="2268000" cy="1"/>
            </a:xfrm>
            <a:prstGeom prst="line">
              <a:avLst/>
            </a:prstGeom>
            <a:noFill/>
            <a:ln w="12700" cap="flat" cmpd="sng">
              <a:solidFill>
                <a:schemeClr val="accent4"/>
              </a:solidFill>
              <a:prstDash val="sysDot"/>
              <a:bevel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2" name="Group 14"/>
          <p:cNvGrpSpPr>
            <a:grpSpLocks/>
          </p:cNvGrpSpPr>
          <p:nvPr/>
        </p:nvGrpSpPr>
        <p:grpSpPr bwMode="auto">
          <a:xfrm>
            <a:off x="914125" y="4489629"/>
            <a:ext cx="4065653" cy="1001869"/>
            <a:chOff x="0" y="-85591"/>
            <a:chExt cx="2692740" cy="1000966"/>
          </a:xfrm>
        </p:grpSpPr>
        <p:grpSp>
          <p:nvGrpSpPr>
            <p:cNvPr id="33" name="Group 15"/>
            <p:cNvGrpSpPr>
              <a:grpSpLocks/>
            </p:cNvGrpSpPr>
            <p:nvPr/>
          </p:nvGrpSpPr>
          <p:grpSpPr bwMode="auto">
            <a:xfrm flipH="1">
              <a:off x="0" y="331127"/>
              <a:ext cx="2184400" cy="584248"/>
              <a:chOff x="0" y="-85591"/>
              <a:chExt cx="2183514" cy="584248"/>
            </a:xfrm>
          </p:grpSpPr>
          <p:sp>
            <p:nvSpPr>
              <p:cNvPr id="36" name="TextBox 11"/>
              <p:cNvSpPr>
                <a:spLocks noChangeArrowheads="1"/>
              </p:cNvSpPr>
              <p:nvPr/>
            </p:nvSpPr>
            <p:spPr bwMode="auto">
              <a:xfrm>
                <a:off x="1037804" y="-85591"/>
                <a:ext cx="1145710" cy="584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知识积累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测试理论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37" name="TextBox 11"/>
              <p:cNvSpPr>
                <a:spLocks noChangeArrowheads="1"/>
              </p:cNvSpPr>
              <p:nvPr/>
            </p:nvSpPr>
            <p:spPr bwMode="auto">
              <a:xfrm>
                <a:off x="0" y="-85591"/>
                <a:ext cx="1145710" cy="584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测试工具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测试方法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34" name="TextBox 11"/>
            <p:cNvSpPr>
              <a:spLocks noChangeArrowheads="1"/>
            </p:cNvSpPr>
            <p:nvPr/>
          </p:nvSpPr>
          <p:spPr bwMode="auto">
            <a:xfrm flipH="1">
              <a:off x="22355" y="-85591"/>
              <a:ext cx="14565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测试分享库    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5" name="直接连接符 18"/>
            <p:cNvSpPr>
              <a:spLocks noChangeShapeType="1"/>
            </p:cNvSpPr>
            <p:nvPr/>
          </p:nvSpPr>
          <p:spPr bwMode="auto">
            <a:xfrm flipH="1">
              <a:off x="46740" y="880268"/>
              <a:ext cx="2646000" cy="1"/>
            </a:xfrm>
            <a:prstGeom prst="line">
              <a:avLst/>
            </a:prstGeom>
            <a:noFill/>
            <a:ln w="12700" cap="flat" cmpd="sng">
              <a:solidFill>
                <a:schemeClr val="accent4"/>
              </a:solidFill>
              <a:prstDash val="sysDot"/>
              <a:bevel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7359762" y="1935101"/>
            <a:ext cx="4119277" cy="1006310"/>
            <a:chOff x="0" y="-126949"/>
            <a:chExt cx="2928589" cy="1007218"/>
          </a:xfrm>
        </p:grpSpPr>
        <p:grpSp>
          <p:nvGrpSpPr>
            <p:cNvPr id="39" name="Group 21"/>
            <p:cNvGrpSpPr>
              <a:grpSpLocks/>
            </p:cNvGrpSpPr>
            <p:nvPr/>
          </p:nvGrpSpPr>
          <p:grpSpPr bwMode="auto">
            <a:xfrm flipH="1">
              <a:off x="744188" y="289769"/>
              <a:ext cx="2184401" cy="585303"/>
              <a:chOff x="-180019" y="-126949"/>
              <a:chExt cx="2183515" cy="585303"/>
            </a:xfrm>
          </p:grpSpPr>
          <p:sp>
            <p:nvSpPr>
              <p:cNvPr id="42" name="TextBox 11"/>
              <p:cNvSpPr>
                <a:spLocks noChangeArrowheads="1"/>
              </p:cNvSpPr>
              <p:nvPr/>
            </p:nvSpPr>
            <p:spPr bwMode="auto">
              <a:xfrm>
                <a:off x="857786" y="-126949"/>
                <a:ext cx="1145710" cy="585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测试用例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43" name="TextBox 11"/>
              <p:cNvSpPr>
                <a:spLocks noChangeArrowheads="1"/>
              </p:cNvSpPr>
              <p:nvPr/>
            </p:nvSpPr>
            <p:spPr bwMode="auto">
              <a:xfrm>
                <a:off x="-180019" y="-126949"/>
                <a:ext cx="1145710" cy="585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测试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bug</a:t>
                </a:r>
              </a:p>
              <a:p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40" name="TextBox 11"/>
            <p:cNvSpPr>
              <a:spLocks noChangeArrowheads="1"/>
            </p:cNvSpPr>
            <p:nvPr/>
          </p:nvSpPr>
          <p:spPr bwMode="auto">
            <a:xfrm flipH="1">
              <a:off x="766544" y="-126949"/>
              <a:ext cx="14565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测试用例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" name="直接连接符 24"/>
            <p:cNvSpPr>
              <a:spLocks noChangeShapeType="1"/>
            </p:cNvSpPr>
            <p:nvPr/>
          </p:nvSpPr>
          <p:spPr bwMode="auto">
            <a:xfrm flipH="1">
              <a:off x="0" y="880268"/>
              <a:ext cx="2840418" cy="1"/>
            </a:xfrm>
            <a:prstGeom prst="line">
              <a:avLst/>
            </a:prstGeom>
            <a:noFill/>
            <a:ln w="12700" cap="flat" cmpd="sng">
              <a:solidFill>
                <a:schemeClr val="accent4"/>
              </a:solidFill>
              <a:prstDash val="sysDot"/>
              <a:bevel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4" name="Group 26"/>
          <p:cNvGrpSpPr>
            <a:grpSpLocks/>
          </p:cNvGrpSpPr>
          <p:nvPr/>
        </p:nvGrpSpPr>
        <p:grpSpPr bwMode="auto">
          <a:xfrm>
            <a:off x="7359759" y="4320514"/>
            <a:ext cx="4381368" cy="1493922"/>
            <a:chOff x="0" y="-91272"/>
            <a:chExt cx="2777812" cy="1493971"/>
          </a:xfrm>
        </p:grpSpPr>
        <p:grpSp>
          <p:nvGrpSpPr>
            <p:cNvPr id="45" name="Group 27"/>
            <p:cNvGrpSpPr>
              <a:grpSpLocks/>
            </p:cNvGrpSpPr>
            <p:nvPr/>
          </p:nvGrpSpPr>
          <p:grpSpPr bwMode="auto">
            <a:xfrm flipH="1">
              <a:off x="593412" y="325446"/>
              <a:ext cx="2184400" cy="1077253"/>
              <a:chOff x="-277273" y="-91272"/>
              <a:chExt cx="2183514" cy="1077253"/>
            </a:xfrm>
          </p:grpSpPr>
          <p:sp>
            <p:nvSpPr>
              <p:cNvPr id="48" name="TextBox 11"/>
              <p:cNvSpPr>
                <a:spLocks noChangeArrowheads="1"/>
              </p:cNvSpPr>
              <p:nvPr/>
            </p:nvSpPr>
            <p:spPr bwMode="auto">
              <a:xfrm>
                <a:off x="760531" y="-91272"/>
                <a:ext cx="1145710" cy="584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Bug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数据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需求度量数据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49" name="TextBox 11"/>
              <p:cNvSpPr>
                <a:spLocks noChangeArrowheads="1"/>
              </p:cNvSpPr>
              <p:nvPr/>
            </p:nvSpPr>
            <p:spPr bwMode="auto">
              <a:xfrm>
                <a:off x="-277273" y="-91272"/>
                <a:ext cx="1145710" cy="1077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用例对需求覆盖率    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自动化用例对需求覆盖率</a:t>
                </a:r>
                <a:endPara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46" name="TextBox 11"/>
            <p:cNvSpPr>
              <a:spLocks noChangeArrowheads="1"/>
            </p:cNvSpPr>
            <p:nvPr/>
          </p:nvSpPr>
          <p:spPr bwMode="auto">
            <a:xfrm flipH="1">
              <a:off x="615767" y="-91272"/>
              <a:ext cx="14565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数据量化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7" name="直接连接符 30"/>
            <p:cNvSpPr>
              <a:spLocks noChangeShapeType="1"/>
            </p:cNvSpPr>
            <p:nvPr/>
          </p:nvSpPr>
          <p:spPr bwMode="auto">
            <a:xfrm flipH="1">
              <a:off x="0" y="887442"/>
              <a:ext cx="2533016" cy="0"/>
            </a:xfrm>
            <a:prstGeom prst="line">
              <a:avLst/>
            </a:prstGeom>
            <a:noFill/>
            <a:ln w="12700" cap="flat" cmpd="sng">
              <a:solidFill>
                <a:schemeClr val="accent4"/>
              </a:solidFill>
              <a:prstDash val="sysDot"/>
              <a:bevel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测试基线化</a:t>
            </a:r>
          </a:p>
        </p:txBody>
      </p:sp>
    </p:spTree>
    <p:extLst>
      <p:ext uri="{BB962C8B-B14F-4D97-AF65-F5344CB8AC3E}">
        <p14:creationId xmlns:p14="http://schemas.microsoft.com/office/powerpoint/2010/main" val="13288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2456952" y="1508787"/>
            <a:ext cx="5847007" cy="4930084"/>
          </a:xfrm>
          <a:custGeom>
            <a:avLst/>
            <a:gdLst>
              <a:gd name="T0" fmla="*/ 0 w 3668"/>
              <a:gd name="T1" fmla="*/ 2147483647 h 3785"/>
              <a:gd name="T2" fmla="*/ 2147483647 w 3668"/>
              <a:gd name="T3" fmla="*/ 2147483647 h 3785"/>
              <a:gd name="T4" fmla="*/ 2147483647 w 3668"/>
              <a:gd name="T5" fmla="*/ 2147483647 h 3785"/>
              <a:gd name="T6" fmla="*/ 2147483647 w 3668"/>
              <a:gd name="T7" fmla="*/ 2147483647 h 3785"/>
              <a:gd name="T8" fmla="*/ 2147483647 w 3668"/>
              <a:gd name="T9" fmla="*/ 2147483647 h 3785"/>
              <a:gd name="T10" fmla="*/ 2147483647 w 3668"/>
              <a:gd name="T11" fmla="*/ 2147483647 h 3785"/>
              <a:gd name="T12" fmla="*/ 2147483647 w 3668"/>
              <a:gd name="T13" fmla="*/ 2147483647 h 3785"/>
              <a:gd name="T14" fmla="*/ 2147483647 w 3668"/>
              <a:gd name="T15" fmla="*/ 2147483647 h 3785"/>
              <a:gd name="T16" fmla="*/ 2147483647 w 3668"/>
              <a:gd name="T17" fmla="*/ 2147483647 h 3785"/>
              <a:gd name="T18" fmla="*/ 2147483647 w 3668"/>
              <a:gd name="T19" fmla="*/ 2147483647 h 3785"/>
              <a:gd name="T20" fmla="*/ 2147483647 w 3668"/>
              <a:gd name="T21" fmla="*/ 2147483647 h 3785"/>
              <a:gd name="T22" fmla="*/ 2147483647 w 3668"/>
              <a:gd name="T23" fmla="*/ 2147483647 h 3785"/>
              <a:gd name="T24" fmla="*/ 2147483647 w 3668"/>
              <a:gd name="T25" fmla="*/ 2147483647 h 3785"/>
              <a:gd name="T26" fmla="*/ 2147483647 w 3668"/>
              <a:gd name="T27" fmla="*/ 2147483647 h 3785"/>
              <a:gd name="T28" fmla="*/ 2147483647 w 3668"/>
              <a:gd name="T29" fmla="*/ 0 h 3785"/>
              <a:gd name="T30" fmla="*/ 2147483647 w 3668"/>
              <a:gd name="T31" fmla="*/ 2147483647 h 3785"/>
              <a:gd name="T32" fmla="*/ 2147483647 w 3668"/>
              <a:gd name="T33" fmla="*/ 2147483647 h 3785"/>
              <a:gd name="T34" fmla="*/ 2147483647 w 3668"/>
              <a:gd name="T35" fmla="*/ 2147483647 h 3785"/>
              <a:gd name="T36" fmla="*/ 2147483647 w 3668"/>
              <a:gd name="T37" fmla="*/ 2147483647 h 3785"/>
              <a:gd name="T38" fmla="*/ 2147483647 w 3668"/>
              <a:gd name="T39" fmla="*/ 2147483647 h 3785"/>
              <a:gd name="T40" fmla="*/ 2147483647 w 3668"/>
              <a:gd name="T41" fmla="*/ 2147483647 h 3785"/>
              <a:gd name="T42" fmla="*/ 2147483647 w 3668"/>
              <a:gd name="T43" fmla="*/ 2147483647 h 3785"/>
              <a:gd name="T44" fmla="*/ 2147483647 w 3668"/>
              <a:gd name="T45" fmla="*/ 2147483647 h 3785"/>
              <a:gd name="T46" fmla="*/ 2147483647 w 3668"/>
              <a:gd name="T47" fmla="*/ 2147483647 h 3785"/>
              <a:gd name="T48" fmla="*/ 2147483647 w 3668"/>
              <a:gd name="T49" fmla="*/ 2147483647 h 3785"/>
              <a:gd name="T50" fmla="*/ 2147483647 w 3668"/>
              <a:gd name="T51" fmla="*/ 2147483647 h 3785"/>
              <a:gd name="T52" fmla="*/ 2147483647 w 3668"/>
              <a:gd name="T53" fmla="*/ 2147483647 h 3785"/>
              <a:gd name="T54" fmla="*/ 2147483647 w 3668"/>
              <a:gd name="T55" fmla="*/ 2147483647 h 3785"/>
              <a:gd name="T56" fmla="*/ 0 w 3668"/>
              <a:gd name="T57" fmla="*/ 2147483647 h 3785"/>
              <a:gd name="T58" fmla="*/ 0 w 3668"/>
              <a:gd name="T59" fmla="*/ 2147483647 h 37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668"/>
              <a:gd name="T91" fmla="*/ 0 h 3785"/>
              <a:gd name="T92" fmla="*/ 3668 w 3668"/>
              <a:gd name="T93" fmla="*/ 3785 h 378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lIns="83822" tIns="41912" rIns="83822" bIns="41912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87090" y="4637181"/>
            <a:ext cx="2122096" cy="392955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876998" y="3790577"/>
            <a:ext cx="2122096" cy="392955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40153" y="2973796"/>
            <a:ext cx="2122096" cy="392955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283547" y="2202800"/>
            <a:ext cx="2122096" cy="39295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45056" y="5412290"/>
            <a:ext cx="2122096" cy="39295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2" tIns="41912" rIns="83822" bIns="41912" rtlCol="0" anchor="ctr"/>
          <a:lstStyle/>
          <a:p>
            <a:pPr algn="ctr"/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0" name="矩形 9"/>
          <p:cNvSpPr/>
          <p:nvPr/>
        </p:nvSpPr>
        <p:spPr>
          <a:xfrm>
            <a:off x="6475544" y="5386115"/>
            <a:ext cx="2105283" cy="330864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短期目标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36371" y="4554423"/>
            <a:ext cx="2105283" cy="330864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测试敏捷转型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80579" y="3722729"/>
            <a:ext cx="2105283" cy="577085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度量数据，一起拿数据说话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89013" y="2891037"/>
            <a:ext cx="2105283" cy="330864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测试报告输出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86625" y="2134953"/>
            <a:ext cx="2105283" cy="577085"/>
          </a:xfrm>
          <a:prstGeom prst="rect">
            <a:avLst/>
          </a:prstGeom>
          <a:ln>
            <a:solidFill>
              <a:srgbClr val="01458E"/>
            </a:solidFill>
            <a:prstDash val="dash"/>
          </a:ln>
        </p:spPr>
        <p:txBody>
          <a:bodyPr wrap="square" lIns="83822" tIns="41912" rIns="83822" bIns="41912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测试问题总结和疼点问题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58324" y="2348012"/>
            <a:ext cx="3393702" cy="1206672"/>
          </a:xfrm>
          <a:prstGeom prst="rect">
            <a:avLst/>
          </a:prstGeom>
        </p:spPr>
        <p:txBody>
          <a:bodyPr lIns="91431" tIns="45715" rIns="91431" bIns="45715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针对每个版本制定测试计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对内需要找开发一起确定测试方案，需要开会总结出那哪些开发的设计方案需要测试，测试的重点是什么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对外需要了解业务方使用场景和典型应用场景进行测试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需要安排异常场景测试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需要安装专项测试，包括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DFX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专项测试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需要每周一次，找主要干系人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一起看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的解决情况，确保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能解决落地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itle 13"/>
          <p:cNvSpPr txBox="1">
            <a:spLocks/>
          </p:cNvSpPr>
          <p:nvPr/>
        </p:nvSpPr>
        <p:spPr>
          <a:xfrm>
            <a:off x="1387986" y="1842196"/>
            <a:ext cx="2884050" cy="585515"/>
          </a:xfrm>
          <a:prstGeom prst="rect">
            <a:avLst/>
          </a:prstGeom>
        </p:spPr>
        <p:txBody>
          <a:bodyPr vert="horz" lIns="91431" tIns="45715" rIns="91431" bIns="45715" rtlCol="0" anchor="ctr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9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测试计划制定（确定组织目标，围绕目标进行任务分解，确定人员投入方向）</a:t>
            </a:r>
            <a:endParaRPr lang="en-US" sz="19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测试计划的制定</a:t>
            </a:r>
          </a:p>
        </p:txBody>
      </p:sp>
    </p:spTree>
    <p:extLst>
      <p:ext uri="{BB962C8B-B14F-4D97-AF65-F5344CB8AC3E}">
        <p14:creationId xmlns:p14="http://schemas.microsoft.com/office/powerpoint/2010/main" val="34013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7"/>
          <p:cNvSpPr>
            <a:spLocks/>
          </p:cNvSpPr>
          <p:nvPr/>
        </p:nvSpPr>
        <p:spPr bwMode="auto">
          <a:xfrm>
            <a:off x="298591" y="1142188"/>
            <a:ext cx="1990110" cy="789554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93" name="Freeform 7"/>
          <p:cNvSpPr>
            <a:spLocks/>
          </p:cNvSpPr>
          <p:nvPr/>
        </p:nvSpPr>
        <p:spPr bwMode="auto">
          <a:xfrm>
            <a:off x="2463441" y="902033"/>
            <a:ext cx="1990110" cy="1800834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94" name="Freeform 7"/>
          <p:cNvSpPr>
            <a:spLocks/>
          </p:cNvSpPr>
          <p:nvPr/>
        </p:nvSpPr>
        <p:spPr bwMode="auto">
          <a:xfrm>
            <a:off x="4435498" y="1940131"/>
            <a:ext cx="1990110" cy="1281676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95" name="Freeform 7"/>
          <p:cNvSpPr>
            <a:spLocks/>
          </p:cNvSpPr>
          <p:nvPr/>
        </p:nvSpPr>
        <p:spPr bwMode="auto">
          <a:xfrm>
            <a:off x="6556764" y="1397267"/>
            <a:ext cx="1990110" cy="2075539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96" name="Freeform 7"/>
          <p:cNvSpPr>
            <a:spLocks/>
          </p:cNvSpPr>
          <p:nvPr/>
        </p:nvSpPr>
        <p:spPr bwMode="auto">
          <a:xfrm>
            <a:off x="8066973" y="1775801"/>
            <a:ext cx="1990110" cy="1697003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97" name="Freeform 7"/>
          <p:cNvSpPr>
            <a:spLocks/>
          </p:cNvSpPr>
          <p:nvPr/>
        </p:nvSpPr>
        <p:spPr bwMode="auto">
          <a:xfrm>
            <a:off x="9388405" y="2435035"/>
            <a:ext cx="1990110" cy="1037769"/>
          </a:xfrm>
          <a:custGeom>
            <a:avLst/>
            <a:gdLst>
              <a:gd name="T0" fmla="*/ 330 w 660"/>
              <a:gd name="T1" fmla="*/ 262 h 262"/>
              <a:gd name="T2" fmla="*/ 331 w 660"/>
              <a:gd name="T3" fmla="*/ 262 h 262"/>
              <a:gd name="T4" fmla="*/ 660 w 660"/>
              <a:gd name="T5" fmla="*/ 262 h 262"/>
              <a:gd name="T6" fmla="*/ 330 w 660"/>
              <a:gd name="T7" fmla="*/ 4 h 262"/>
              <a:gd name="T8" fmla="*/ 0 w 660"/>
              <a:gd name="T9" fmla="*/ 262 h 262"/>
              <a:gd name="T10" fmla="*/ 330 w 660"/>
              <a:gd name="T11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262">
                <a:moveTo>
                  <a:pt x="330" y="262"/>
                </a:moveTo>
                <a:cubicBezTo>
                  <a:pt x="331" y="262"/>
                  <a:pt x="331" y="262"/>
                  <a:pt x="331" y="262"/>
                </a:cubicBezTo>
                <a:cubicBezTo>
                  <a:pt x="660" y="262"/>
                  <a:pt x="660" y="262"/>
                  <a:pt x="660" y="262"/>
                </a:cubicBezTo>
                <a:cubicBezTo>
                  <a:pt x="442" y="189"/>
                  <a:pt x="419" y="0"/>
                  <a:pt x="330" y="4"/>
                </a:cubicBezTo>
                <a:cubicBezTo>
                  <a:pt x="242" y="0"/>
                  <a:pt x="219" y="189"/>
                  <a:pt x="0" y="262"/>
                </a:cubicBezTo>
                <a:lnTo>
                  <a:pt x="330" y="2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4" tIns="60952" rIns="121904" bIns="60952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103909" y="2971563"/>
            <a:ext cx="1735821" cy="170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95"/>
            <a:r>
              <a:rPr 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先拉一个分支</a:t>
            </a:r>
            <a:r>
              <a:rPr lang="en-US" altLang="zh-CN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develop</a:t>
            </a:r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来合入新增的代码，然后测试跑冒烟</a:t>
            </a:r>
            <a:endParaRPr lang="en-US" altLang="zh-CN" sz="1333" b="1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 defTabSz="1450795"/>
            <a:r>
              <a:rPr 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测试主要测试</a:t>
            </a:r>
            <a:r>
              <a:rPr lang="en-US" altLang="zh-CN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develop</a:t>
            </a:r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分支，测试通过后转成</a:t>
            </a:r>
            <a:r>
              <a:rPr lang="en-US" altLang="zh-CN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master</a:t>
            </a:r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分支</a:t>
            </a:r>
            <a:endParaRPr lang="en-US" sz="933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9956298" y="3501685"/>
            <a:ext cx="914281" cy="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95"/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情绪管理</a:t>
            </a:r>
            <a:endParaRPr lang="en-US" altLang="zh-CN" sz="1333" b="1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 defTabSz="1450795"/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版本交付一再延期，如何处理</a:t>
            </a:r>
            <a:endParaRPr lang="en-US" sz="933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8635670" y="3501685"/>
            <a:ext cx="914281" cy="190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95"/>
            <a:r>
              <a:rPr lang="zh-CN" altLang="en-US" sz="1333" b="1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转测后，留给测试的时间特别短怎么办：测试尽量早期投入，做到测试前移</a:t>
            </a:r>
            <a:endParaRPr lang="en-US" sz="933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1930147" y="3080033"/>
            <a:ext cx="1257215" cy="34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r" defTabSz="1450795"/>
            <a:r>
              <a:rPr lang="en-US" sz="1867" b="1" dirty="0">
                <a:solidFill>
                  <a:schemeClr val="bg1"/>
                </a:solidFill>
                <a:cs typeface="+mn-ea"/>
                <a:sym typeface="+mn-lt"/>
              </a:rPr>
              <a:t>40%</a:t>
            </a:r>
            <a:endParaRPr 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7" name="Text Box 10"/>
          <p:cNvSpPr txBox="1">
            <a:spLocks noChangeArrowheads="1"/>
          </p:cNvSpPr>
          <p:nvPr/>
        </p:nvSpPr>
        <p:spPr bwMode="auto">
          <a:xfrm>
            <a:off x="56775" y="2263182"/>
            <a:ext cx="2200453" cy="70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59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开发未转测试就往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master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提代码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9" name="Text Box 10"/>
          <p:cNvSpPr txBox="1">
            <a:spLocks noChangeArrowheads="1"/>
          </p:cNvSpPr>
          <p:nvPr/>
        </p:nvSpPr>
        <p:spPr bwMode="auto">
          <a:xfrm>
            <a:off x="2815411" y="3321665"/>
            <a:ext cx="1266189" cy="284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59"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测试环境如何维护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 defTabSz="1450759"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、需要总结出几种常见的组网，然后按照组网搭建测试环境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 defTabSz="1450759">
              <a:lnSpc>
                <a:spcPct val="130000"/>
              </a:lnSpc>
            </a:pPr>
            <a:endParaRPr lang="en-US" altLang="zh-CN" sz="1100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0" name="Text Box 10"/>
          <p:cNvSpPr txBox="1">
            <a:spLocks noChangeArrowheads="1"/>
          </p:cNvSpPr>
          <p:nvPr/>
        </p:nvSpPr>
        <p:spPr bwMode="auto">
          <a:xfrm>
            <a:off x="4383465" y="3733762"/>
            <a:ext cx="2310076" cy="25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59">
              <a:lnSpc>
                <a:spcPct val="130000"/>
              </a:lnSpc>
            </a:pPr>
            <a:r>
              <a:rPr lang="zh-CN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测试环境如何隔离：以用户隔离</a:t>
            </a:r>
            <a:endParaRPr lang="en-US" altLang="zh-CN" sz="1100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1" name="Text Box 10"/>
          <p:cNvSpPr txBox="1">
            <a:spLocks noChangeArrowheads="1"/>
          </p:cNvSpPr>
          <p:nvPr/>
        </p:nvSpPr>
        <p:spPr bwMode="auto">
          <a:xfrm>
            <a:off x="6820251" y="3733761"/>
            <a:ext cx="1397092" cy="72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52" tIns="30476" rIns="60952" bIns="30476">
            <a:spAutoFit/>
          </a:bodyPr>
          <a:lstStyle/>
          <a:p>
            <a:pPr algn="ctr" defTabSz="1450759">
              <a:lnSpc>
                <a:spcPct val="130000"/>
              </a:lnSpc>
            </a:pPr>
            <a:r>
              <a:rPr lang="zh-CN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团队招聘选择聪明人、爱学习的人，效率高的人</a:t>
            </a:r>
            <a:endParaRPr lang="en-US" altLang="zh-CN" sz="1100" i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4" name="Rectangle 60"/>
          <p:cNvSpPr/>
          <p:nvPr/>
        </p:nvSpPr>
        <p:spPr>
          <a:xfrm>
            <a:off x="610315" y="5460736"/>
            <a:ext cx="10666611" cy="87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FAQ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47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103" grpId="0"/>
      <p:bldP spid="105" grpId="0"/>
      <p:bldP spid="106" grpId="0"/>
      <p:bldP spid="117" grpId="0"/>
      <p:bldP spid="119" grpId="0"/>
      <p:bldP spid="120" grpId="0"/>
      <p:bldP spid="121" grpId="0"/>
      <p:bldP spid="12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自定义 3815">
      <a:dk1>
        <a:sysClr val="windowText" lastClr="000000"/>
      </a:dk1>
      <a:lt1>
        <a:sysClr val="window" lastClr="FFFFFF"/>
      </a:lt1>
      <a:dk2>
        <a:srgbClr val="2C8E9E"/>
      </a:dk2>
      <a:lt2>
        <a:srgbClr val="206A76"/>
      </a:lt2>
      <a:accent1>
        <a:srgbClr val="206A76"/>
      </a:accent1>
      <a:accent2>
        <a:srgbClr val="2C8E9E"/>
      </a:accent2>
      <a:accent3>
        <a:srgbClr val="206A76"/>
      </a:accent3>
      <a:accent4>
        <a:srgbClr val="2C8E9E"/>
      </a:accent4>
      <a:accent5>
        <a:srgbClr val="206A76"/>
      </a:accent5>
      <a:accent6>
        <a:srgbClr val="2C8E9E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3583</Words>
  <Application>Microsoft Office PowerPoint</Application>
  <PresentationFormat>宽屏</PresentationFormat>
  <Paragraphs>452</Paragraphs>
  <Slides>39</Slides>
  <Notes>18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Meiryo</vt:lpstr>
      <vt:lpstr>方正正纤黑简体</vt:lpstr>
      <vt:lpstr>宋体</vt:lpstr>
      <vt:lpstr>微软雅黑</vt:lpstr>
      <vt:lpstr>微软雅黑</vt:lpstr>
      <vt:lpstr>Arial</vt:lpstr>
      <vt:lpstr>Arial Black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测试管理</vt:lpstr>
      <vt:lpstr>规范测试流程</vt:lpstr>
      <vt:lpstr>人员培养</vt:lpstr>
      <vt:lpstr>测试基线化</vt:lpstr>
      <vt:lpstr>测试计划的制定</vt:lpstr>
      <vt:lpstr>FAQ</vt:lpstr>
      <vt:lpstr>单元测试</vt:lpstr>
      <vt:lpstr>单元测试</vt:lpstr>
      <vt:lpstr>PowerPoint 演示文稿</vt:lpstr>
      <vt:lpstr>测试范围</vt:lpstr>
      <vt:lpstr>测试方案</vt:lpstr>
      <vt:lpstr>测试人员安排</vt:lpstr>
      <vt:lpstr>测试资源</vt:lpstr>
      <vt:lpstr>测试资源</vt:lpstr>
      <vt:lpstr>测试指标值</vt:lpstr>
      <vt:lpstr>单击此处添加标题</vt:lpstr>
      <vt:lpstr>PowerPoint 演示文稿</vt:lpstr>
      <vt:lpstr>自动化测试工具</vt:lpstr>
      <vt:lpstr>单元测试</vt:lpstr>
      <vt:lpstr>性能测试</vt:lpstr>
      <vt:lpstr>PowerPoint 演示文稿</vt:lpstr>
      <vt:lpstr>性能测试方案</vt:lpstr>
      <vt:lpstr>性能测试方案</vt:lpstr>
      <vt:lpstr>PowerPoint 演示文稿</vt:lpstr>
      <vt:lpstr>方案设计</vt:lpstr>
      <vt:lpstr>疑难故障定位</vt:lpstr>
      <vt:lpstr>测试分层</vt:lpstr>
      <vt:lpstr>测试分层性价比分析</vt:lpstr>
      <vt:lpstr>测试经理需要的技能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rockyxia(夏石龙)</cp:lastModifiedBy>
  <cp:revision>178</cp:revision>
  <dcterms:created xsi:type="dcterms:W3CDTF">2015-05-05T08:02:14Z</dcterms:created>
  <dcterms:modified xsi:type="dcterms:W3CDTF">2019-12-05T11:21:04Z</dcterms:modified>
</cp:coreProperties>
</file>