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42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CADB1-0A83-43C9-9136-A1779FC09D11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970CF-0CC6-437B-ABA3-B1D0E99AA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65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58603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506571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6563-C75F-4FB7-AE19-CC84B6205C78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13F6-79CE-4C68-B6EE-799CCA5CA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30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6563-C75F-4FB7-AE19-CC84B6205C78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13F6-79CE-4C68-B6EE-799CCA5CA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97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6563-C75F-4FB7-AE19-CC84B6205C78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13F6-79CE-4C68-B6EE-799CCA5CA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15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911067"/>
            <a:ext cx="10515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6563-C75F-4FB7-AE19-CC84B6205C78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13F6-79CE-4C68-B6EE-799CCA5CA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05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6563-C75F-4FB7-AE19-CC84B6205C78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13F6-79CE-4C68-B6EE-799CCA5CA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24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6563-C75F-4FB7-AE19-CC84B6205C78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13F6-79CE-4C68-B6EE-799CCA5CA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40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6563-C75F-4FB7-AE19-CC84B6205C78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13F6-79CE-4C68-B6EE-799CCA5CA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79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6563-C75F-4FB7-AE19-CC84B6205C78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13F6-79CE-4C68-B6EE-799CCA5CA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31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6563-C75F-4FB7-AE19-CC84B6205C78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13F6-79CE-4C68-B6EE-799CCA5CA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27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6563-C75F-4FB7-AE19-CC84B6205C78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13F6-79CE-4C68-B6EE-799CCA5CA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51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6563-C75F-4FB7-AE19-CC84B6205C78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13F6-79CE-4C68-B6EE-799CCA5CA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45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991426"/>
            <a:ext cx="10515600" cy="81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B6563-C75F-4FB7-AE19-CC84B6205C78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313F6-79CE-4C68-B6EE-799CCA5CA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51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586038"/>
            <a:ext cx="9144000" cy="1506690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Paper Title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422480"/>
            <a:ext cx="9144000" cy="1655762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Author List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Affiliations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49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20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3A6AEC-1C2F-2A4F-8943-A60BEFFA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BB3635-D214-9B4D-9418-5384D1DE8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68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Macintosh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佈景主題</vt:lpstr>
      <vt:lpstr>Paper Title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講題</dc:title>
  <dc:creator>Chihhao Wei</dc:creator>
  <cp:lastModifiedBy>Microsoft Office User</cp:lastModifiedBy>
  <cp:revision>4</cp:revision>
  <dcterms:created xsi:type="dcterms:W3CDTF">2021-09-23T16:10:47Z</dcterms:created>
  <dcterms:modified xsi:type="dcterms:W3CDTF">2021-09-23T17:35:32Z</dcterms:modified>
</cp:coreProperties>
</file>