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9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561b0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561b0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561b00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561b00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561b00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561b00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561b00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561b00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561b008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561b008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5fa676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5fa676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5fa676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5fa676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561b008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561b008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561b008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561b00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561b008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561b008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54d303a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54d303a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561b00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561b00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561b008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8561b008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561b008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561b008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561b00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561b00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561b00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561b00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5fa676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85fa676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85fa676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85fa676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54d303a5_0_1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54d303a5_0_1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854d303a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854d303a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85fa676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85fa676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54d303a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54d303a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862359c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862359c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561b00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561b00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62359c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62359c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54d303a5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54d303a5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62359c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62359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54d303a5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54d303a5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561b008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561b008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05038"/>
            <a:ext cx="8118600" cy="1522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User Identity</a:t>
            </a:r>
            <a:r>
              <a:rPr b="1" lang="en" sz="3000">
                <a:solidFill>
                  <a:schemeClr val="lt1"/>
                </a:solidFill>
              </a:rPr>
              <a:t> Exploration and Preference Prediction Using Yelp Dataset</a:t>
            </a:r>
            <a:r>
              <a:rPr b="1" lang="en" sz="3000">
                <a:solidFill>
                  <a:schemeClr val="lt1"/>
                </a:solidFill>
              </a:rPr>
              <a:t> 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644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Zheng You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Rocky</a:t>
            </a:r>
            <a:r>
              <a:rPr b="1" lang="en" sz="1800">
                <a:solidFill>
                  <a:schemeClr val="accent1"/>
                </a:solidFill>
              </a:rPr>
              <a:t> Wu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Yan Xu 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08500" y="698625"/>
            <a:ext cx="452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  <a:t>COMP 533 </a:t>
            </a:r>
            <a:r>
              <a:rPr b="1" lang="en" sz="1800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  <a:t>FINAL PROJECT</a:t>
            </a:r>
            <a:endParaRPr b="1" sz="180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50" y="241000"/>
            <a:ext cx="651950" cy="9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Abnormal User Detection</a:t>
            </a:r>
            <a:endParaRPr b="1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Extract a user’s rating for each restaurant she has visited.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989725"/>
            <a:ext cx="5052550" cy="244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513" y="2496874"/>
            <a:ext cx="3545062" cy="12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Extract a user’s rating for each restaurant she has visited.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Compute the absolute difference between her rating and the average rating of the restaurant. Calculate the mean and variance of these differences over all restaurants she has rated.</a:t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Abnormal User Detection</a:t>
            </a:r>
            <a:endParaRPr b="1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138" y="2930400"/>
            <a:ext cx="5051726" cy="13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Abnormal User Detection</a:t>
            </a:r>
            <a:endParaRPr b="1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Extract a user’s rating for each restaurant she has visited.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Compute the absolute difference between her rating and the average rating of the restaurant. Calculate the mean and variance of these differences over all restaurants she has rated.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Identify abnormal users.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525" y="3016775"/>
            <a:ext cx="5207775" cy="16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Abnormal User Detection</a:t>
            </a:r>
            <a:endParaRPr b="1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Extract a user’s rating for each restaurant she has visited.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Compute the absolute difference between her rating and the average rating of the restaurant. Calculate the mean and variance of these differences over all restaurants she has rated.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Identify abnormal users.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Calculate the ratio of abnormal users.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550" y="2827400"/>
            <a:ext cx="2495075" cy="10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318275" y="337250"/>
            <a:ext cx="848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about Yelp users and their preferences</a:t>
            </a:r>
            <a:endParaRPr/>
          </a:p>
        </p:txBody>
      </p:sp>
      <p:sp>
        <p:nvSpPr>
          <p:cNvPr id="157" name="Google Shape;15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Abnormal User Detection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User Gender Distribution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Preference Prediction by City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Preference Prediction by Friend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Gender Distribution</a:t>
            </a:r>
            <a:endParaRPr b="1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an additional column “gender” to the “yelpUser” relation.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raw dataset does not contain this information.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Adopt another data source: Baby Names from SSA (1880 - 2017)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names are gender-</a:t>
            </a:r>
            <a:r>
              <a:rPr lang="en"/>
              <a:t>neutral, like Taylor</a:t>
            </a:r>
            <a:endParaRPr/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Vote for majority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925" y="3234850"/>
            <a:ext cx="2542300" cy="1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Gender Distribution</a:t>
            </a:r>
            <a:endParaRPr b="1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an additional column “gender” to the “yelpUser” relation.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average review count and average rating for male and female.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Ignore users with unspecified genders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463" y="2959288"/>
            <a:ext cx="4027075" cy="11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318275" y="337250"/>
            <a:ext cx="848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</a:endParaRPr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about Yelp users and their preferences</a:t>
            </a:r>
            <a:endParaRPr/>
          </a:p>
        </p:txBody>
      </p:sp>
      <p:sp>
        <p:nvSpPr>
          <p:cNvPr id="179" name="Google Shape;179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Abnormal User Detection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User Gender Distribution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Preference Prediction by City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Preference Prediction by Friend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Predicting Preference by City</a:t>
            </a:r>
            <a:endParaRPr b="1"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personal preference set </a:t>
            </a:r>
            <a:r>
              <a:rPr b="1" lang="en"/>
              <a:t>U</a:t>
            </a:r>
            <a:r>
              <a:rPr lang="en"/>
              <a:t>.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25" y="2179713"/>
            <a:ext cx="4507549" cy="13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050" y="2286050"/>
            <a:ext cx="3684100" cy="10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Predicting Preference by City</a:t>
            </a:r>
            <a:endParaRPr b="1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</a:t>
            </a:r>
            <a:r>
              <a:rPr lang="en"/>
              <a:t> personal preference set </a:t>
            </a:r>
            <a:r>
              <a:rPr b="1" lang="en"/>
              <a:t>U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city that each user lives in or frequents the most.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775" y="2177725"/>
            <a:ext cx="5015301" cy="27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Agenda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Background &amp; Project Goal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Exploration Method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Result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Limitation &amp; Improvement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Predicting Preference by City</a:t>
            </a:r>
            <a:endParaRPr b="1"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personal preference set </a:t>
            </a:r>
            <a:r>
              <a:rPr b="1" lang="en"/>
              <a:t>U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city that each user lives in or frequents the most.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top restaurant categories in the user’s city, called set </a:t>
            </a:r>
            <a:r>
              <a:rPr b="1" lang="en"/>
              <a:t>C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3325"/>
            <a:ext cx="4234100" cy="14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225" y="3273525"/>
            <a:ext cx="2617375" cy="11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4814025" y="3569325"/>
            <a:ext cx="970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JOIN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Predicting Preference by City</a:t>
            </a:r>
            <a:endParaRPr b="1"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personal preference set </a:t>
            </a:r>
            <a:r>
              <a:rPr b="1" lang="en"/>
              <a:t>U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city that each user lives in or frequents the most.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top restaurant categories in the user’s city, called set </a:t>
            </a:r>
            <a:r>
              <a:rPr b="1" lang="en"/>
              <a:t>C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Jaccard Index between set </a:t>
            </a:r>
            <a:r>
              <a:rPr b="1" lang="en"/>
              <a:t>U</a:t>
            </a:r>
            <a:r>
              <a:rPr lang="en"/>
              <a:t> and </a:t>
            </a:r>
            <a:r>
              <a:rPr b="1" lang="en"/>
              <a:t>C</a:t>
            </a:r>
            <a:r>
              <a:rPr lang="en"/>
              <a:t>.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46525"/>
            <a:ext cx="4737350" cy="4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450" y="3564125"/>
            <a:ext cx="2829375" cy="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Predicting Preference by City</a:t>
            </a:r>
            <a:endParaRPr b="1"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personal preference set </a:t>
            </a:r>
            <a:r>
              <a:rPr b="1" lang="en"/>
              <a:t>U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city that each user lives in or frequents the most.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top restaurant categories in the user’s city, called set </a:t>
            </a:r>
            <a:r>
              <a:rPr b="1" lang="en"/>
              <a:t>C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Jaccard Index between set </a:t>
            </a:r>
            <a:r>
              <a:rPr b="1" lang="en"/>
              <a:t>U</a:t>
            </a:r>
            <a:r>
              <a:rPr lang="en"/>
              <a:t> and </a:t>
            </a:r>
            <a:r>
              <a:rPr b="1" lang="en"/>
              <a:t>C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Aggregate the index over all users and calculate the average.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975" y="3942650"/>
            <a:ext cx="1398050" cy="8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318275" y="337250"/>
            <a:ext cx="848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</a:endParaRPr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about Yelp users and their preferences</a:t>
            </a:r>
            <a:endParaRPr/>
          </a:p>
        </p:txBody>
      </p:sp>
      <p:sp>
        <p:nvSpPr>
          <p:cNvPr id="226" name="Google Shape;226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Abnormal User Detection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User Gender Distribution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Preference Prediction by City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 Prediction by Friend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Preference Prediction by Friend</a:t>
            </a:r>
            <a:endParaRPr b="1"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user friend cycles.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friend cycle is group of people where everyone knows at least one person in the group.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connected component problem!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Easiest algorithm: </a:t>
            </a:r>
            <a:r>
              <a:rPr b="1" lang="en"/>
              <a:t>Breadth First Search (BFS)</a:t>
            </a:r>
            <a:endParaRPr b="1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stored in relation friendCycle(friendCycleId, userId)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Preference Prediction by Friend</a:t>
            </a:r>
            <a:endParaRPr b="1"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user friend cycles.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recommended categories from the user’s friend cycle, called set </a:t>
            </a:r>
            <a:r>
              <a:rPr b="1" lang="en"/>
              <a:t>F</a:t>
            </a:r>
            <a:r>
              <a:rPr lang="en"/>
              <a:t>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 through the friend cycle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categories recommended most by friends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Preference Prediction by Friend</a:t>
            </a:r>
            <a:endParaRPr b="1"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user friend cycles.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recommended categories from the user’s friend cycle, called set </a:t>
            </a:r>
            <a:r>
              <a:rPr b="1" lang="en"/>
              <a:t>F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Jaccard Index between set </a:t>
            </a:r>
            <a:r>
              <a:rPr b="1" lang="en"/>
              <a:t>U</a:t>
            </a:r>
            <a:r>
              <a:rPr lang="en"/>
              <a:t> and </a:t>
            </a:r>
            <a:r>
              <a:rPr b="1" lang="en"/>
              <a:t>F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Aggregate the index over all users and calculate the average.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725" y="3541075"/>
            <a:ext cx="1460925" cy="9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/>
        </p:nvSpPr>
        <p:spPr>
          <a:xfrm>
            <a:off x="318275" y="337250"/>
            <a:ext cx="848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385375" y="1451425"/>
            <a:ext cx="82515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 &amp; Improvement</a:t>
            </a:r>
            <a:endParaRPr b="1"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Dataset...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more comprehensive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Abnormal User Detection...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for determining abnormal user are somewhat arbitrary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absolute difference to check deviance. Could have used numeric difference for more temperament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Predicting Preference…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include all categories for a restaurant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318275" y="337250"/>
            <a:ext cx="848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</a:endParaRPr>
          </a:p>
        </p:txBody>
      </p:sp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Abnormal Users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 average </a:t>
            </a:r>
            <a:r>
              <a:rPr b="1" lang="en" sz="1800"/>
              <a:t>12.6%</a:t>
            </a:r>
            <a:r>
              <a:rPr lang="en" sz="1800"/>
              <a:t> users differ from the average rating of restaurant by more than 1 star!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Distribution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Males give more reviews than females.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 they have the same average ratings.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Conclusion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Preference Prediction by City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Average Jaccard Index is </a:t>
            </a:r>
            <a:r>
              <a:rPr b="1" lang="en" sz="1800"/>
              <a:t>0.0014</a:t>
            </a:r>
            <a:r>
              <a:rPr lang="en" sz="1800"/>
              <a:t>, indicating poor preference predictive power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Preference Prediction by Friends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Average Jaccard Index is </a:t>
            </a:r>
            <a:r>
              <a:rPr b="1" lang="en" sz="1800"/>
              <a:t>0.1328</a:t>
            </a:r>
            <a:r>
              <a:rPr lang="en" sz="1800"/>
              <a:t>, relatively good predictive ability compared with prediction by city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18275" y="337250"/>
            <a:ext cx="848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69775" y="909350"/>
            <a:ext cx="84027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C458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375" y="2127000"/>
            <a:ext cx="2925550" cy="7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Background &amp; Project Goal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Yelp is an online business review service: it lets users post </a:t>
            </a:r>
            <a:r>
              <a:rPr b="1" lang="en">
                <a:solidFill>
                  <a:srgbClr val="000000"/>
                </a:solidFill>
              </a:rPr>
              <a:t>reviews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rate</a:t>
            </a:r>
            <a:r>
              <a:rPr lang="en">
                <a:solidFill>
                  <a:srgbClr val="000000"/>
                </a:solidFill>
              </a:rPr>
              <a:t> businesses.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515700" y="2265150"/>
            <a:ext cx="2112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5" y="1274050"/>
            <a:ext cx="8839199" cy="292688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55175" y="4322175"/>
            <a:ext cx="8520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Yelp Dataset is HUUUGE!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Background &amp; Project Goal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</a:t>
            </a:r>
            <a:r>
              <a:rPr lang="en">
                <a:solidFill>
                  <a:srgbClr val="000000"/>
                </a:solidFill>
              </a:rPr>
              <a:t>e want to achieve the following three goals: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Identify abnormal users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Determine gender distribution and gender-rating relationship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Explore the predictive power of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○"/>
            </a:pPr>
            <a:r>
              <a:rPr lang="en" sz="1800">
                <a:solidFill>
                  <a:srgbClr val="000000"/>
                </a:solidFill>
              </a:rPr>
              <a:t>Top rated restaurants in a city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○"/>
            </a:pPr>
            <a:r>
              <a:rPr lang="en" sz="1800">
                <a:solidFill>
                  <a:srgbClr val="000000"/>
                </a:solidFill>
              </a:rPr>
              <a:t>Friend preferences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Background &amp; Project Goal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18275" y="337250"/>
            <a:ext cx="848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952" y="807050"/>
            <a:ext cx="4211824" cy="40172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Exploration Method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Import JSON data: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Python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Create relations: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Declarative SQL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Complicated operations: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Imperative SQL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Entity-Relationship Diagram</a:t>
            </a:r>
            <a:endParaRPr b="1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475" y="1134425"/>
            <a:ext cx="5908561" cy="378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18275" y="337250"/>
            <a:ext cx="848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about Yelp users and their preferences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Abnormal User Detection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Gender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Preference Prediction by 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Preference Prediction by Friend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318275" y="337250"/>
            <a:ext cx="8487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about Yelp users and their preferences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Abnormal User Detection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User Gender Distribution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Preference Prediction by City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Preference Prediction by Friend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