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4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0C62-2693-4289-8EFC-D77BEB924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CCB1F-A4D6-40AD-B117-25E239AB5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26DC3-F6E4-4667-8799-A323E681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CD5C-DF2E-42C3-88D7-2EA7A0B49FF4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95030-5DBE-4E1C-B33E-60A7F315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A02A1-6C81-4B91-83E9-CD170072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7ADF-472B-434A-9E00-9B5A89A91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7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3FD6-BD8C-4B4F-9C33-0FB36F79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11560-2D93-41E9-985F-CC0259052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4DF6E-F90B-418D-8BE6-B9C7DBC33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CD5C-DF2E-42C3-88D7-2EA7A0B49FF4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24168-65EC-4141-8B68-7EECDCD2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23FE6-CC8E-4104-98AD-74C518FC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7ADF-472B-434A-9E00-9B5A89A91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0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2D06A3-CB4F-4E4E-8766-BA9586C19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1CA1F-7BA3-4EFC-A00F-C2AA12686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BFA21-0F0A-4402-8F03-2A94020D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CD5C-DF2E-42C3-88D7-2EA7A0B49FF4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56EB4-558B-47F5-ADDE-4001A17D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98410-9EB1-4712-B2C3-4B7AA403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7ADF-472B-434A-9E00-9B5A89A91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6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B29-2BC6-431F-A96E-94F188C69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7492F-8947-491E-ACA1-6F6A49819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76FF6-4424-4D71-8256-771F5F0C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CD5C-DF2E-42C3-88D7-2EA7A0B49FF4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11288-3B12-4364-8068-33340564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07773-203E-4042-B2B5-F5AB3586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7ADF-472B-434A-9E00-9B5A89A91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0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E707-C2A3-4C57-A3AB-8AB0B1B6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2760C-5FE7-4797-A348-B3FC548B1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AFB8D-FCA7-466D-8420-DFD8497E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CD5C-DF2E-42C3-88D7-2EA7A0B49FF4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3203B-790A-4433-8949-8CA64A3E9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995D2-0AC8-4D7A-80C8-5E0B2DE0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7ADF-472B-434A-9E00-9B5A89A91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7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E20C-50D1-4E10-93FD-AB698DECA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A0318-3352-4A87-8ABC-BA36F655B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403A6-5F7E-42CB-B887-C0A3292DF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9243E-F783-4E80-BE07-5E3E45A95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CD5C-DF2E-42C3-88D7-2EA7A0B49FF4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3A588-ACA3-4F2E-A779-0AA97C60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D4E91-094A-4CA2-BFD9-EB95C54E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7ADF-472B-434A-9E00-9B5A89A91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2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4EF4-726C-4042-8D51-3F1CF118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680A8-6D9F-4A8D-95CF-54AC19D63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D3C08-14B9-44CF-A659-D142E57FB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BF065-08C1-4F66-B301-85B501AFF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A3FC6F-1359-4AC2-AC10-0051BF3C8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1056F0-8695-48E7-AFFF-CA6292CBF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CD5C-DF2E-42C3-88D7-2EA7A0B49FF4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DA46D6-54DB-44FE-90CF-91C812C6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999C6-811C-4253-8EDC-7A920A3B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7ADF-472B-434A-9E00-9B5A89A91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5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800EC-4D67-4E73-BFDB-C05539F6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648314-8592-4C70-9884-C51D8623B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CD5C-DF2E-42C3-88D7-2EA7A0B49FF4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02753-96CC-4C75-9BED-B5C64468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0C6CF-8ECB-4DF1-80E9-FB50F813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7ADF-472B-434A-9E00-9B5A89A91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8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20BAF4-3855-4EF2-B83F-4AF409C4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CD5C-DF2E-42C3-88D7-2EA7A0B49FF4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74FAD-DC5F-44C1-8A80-787CC8293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C9D3C-52EA-43E3-AA4B-859920EF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7ADF-472B-434A-9E00-9B5A89A91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5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20D4-3116-43BE-9C5F-FF3A4D2C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D0FE-81B2-4E9C-A855-89E6B67D8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42A92-CB81-4BC3-9807-D91CD7C0D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9EE9-92F8-4D30-B900-78E275B2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CD5C-DF2E-42C3-88D7-2EA7A0B49FF4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E969B-8549-4952-A81A-BB462491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3877-497D-4453-B8E9-3EEC63DB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7ADF-472B-434A-9E00-9B5A89A91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99A1-55C4-4BD3-B01C-3469A101C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2264A2-D6DE-446A-AA25-6411671EE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5E61F-15E4-4CCC-9014-676A646F2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84879-C2AB-41A9-9354-0184DA95F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CD5C-DF2E-42C3-88D7-2EA7A0B49FF4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D994F-9382-4332-9D1C-5AFC6971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3E636-8D00-4703-8507-A8C7BEADC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7ADF-472B-434A-9E00-9B5A89A91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3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C49EB-B29F-4483-83F8-82483C2A1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FA115-1858-4516-B107-1BB9AC0FD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96DD7-FF68-4D73-B634-23187B27F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0CD5C-DF2E-42C3-88D7-2EA7A0B49FF4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93B07-5CF7-41E3-8CEA-A75A52E28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5530A-2774-404C-B542-32E92B74C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C7ADF-472B-434A-9E00-9B5A89A91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5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5340B5-1A09-4437-A78C-0434D66CBF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37" t="19722" r="24609" b="11805"/>
          <a:stretch/>
        </p:blipFill>
        <p:spPr>
          <a:xfrm>
            <a:off x="2093343" y="107261"/>
            <a:ext cx="7667625" cy="664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6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8C6B74-AB34-471D-AB4E-58CAB98FB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75" t="19029" r="28594" b="9305"/>
          <a:stretch/>
        </p:blipFill>
        <p:spPr>
          <a:xfrm>
            <a:off x="3276600" y="1304926"/>
            <a:ext cx="54292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1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FA2E8C-F992-43C5-BBB4-2E1C42B7EC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50" t="12639" r="24140" b="13055"/>
          <a:stretch/>
        </p:blipFill>
        <p:spPr>
          <a:xfrm>
            <a:off x="3200400" y="866775"/>
            <a:ext cx="6048375" cy="509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9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 LaRoche</dc:creator>
  <cp:lastModifiedBy>Dominic LaRoche</cp:lastModifiedBy>
  <cp:revision>3</cp:revision>
  <dcterms:created xsi:type="dcterms:W3CDTF">2018-05-07T01:13:19Z</dcterms:created>
  <dcterms:modified xsi:type="dcterms:W3CDTF">2018-05-07T01:18:57Z</dcterms:modified>
</cp:coreProperties>
</file>