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  <p:sldMasterId id="2147483656" r:id="rId2"/>
  </p:sldMasterIdLst>
  <p:notesMasterIdLst>
    <p:notesMasterId r:id="rId40"/>
  </p:notesMasterIdLst>
  <p:sldIdLst>
    <p:sldId id="256" r:id="rId3"/>
    <p:sldId id="257" r:id="rId4"/>
    <p:sldId id="271" r:id="rId5"/>
    <p:sldId id="274" r:id="rId6"/>
    <p:sldId id="268" r:id="rId7"/>
    <p:sldId id="272" r:id="rId8"/>
    <p:sldId id="273" r:id="rId9"/>
    <p:sldId id="276" r:id="rId10"/>
    <p:sldId id="260" r:id="rId11"/>
    <p:sldId id="261" r:id="rId12"/>
    <p:sldId id="269" r:id="rId13"/>
    <p:sldId id="270" r:id="rId14"/>
    <p:sldId id="282" r:id="rId15"/>
    <p:sldId id="264" r:id="rId16"/>
    <p:sldId id="265" r:id="rId17"/>
    <p:sldId id="277" r:id="rId18"/>
    <p:sldId id="267" r:id="rId19"/>
    <p:sldId id="280" r:id="rId20"/>
    <p:sldId id="281" r:id="rId21"/>
    <p:sldId id="278" r:id="rId22"/>
    <p:sldId id="286" r:id="rId23"/>
    <p:sldId id="287" r:id="rId24"/>
    <p:sldId id="283" r:id="rId25"/>
    <p:sldId id="284" r:id="rId26"/>
    <p:sldId id="298" r:id="rId27"/>
    <p:sldId id="285" r:id="rId28"/>
    <p:sldId id="279" r:id="rId29"/>
    <p:sldId id="288" r:id="rId30"/>
    <p:sldId id="266" r:id="rId31"/>
    <p:sldId id="290" r:id="rId32"/>
    <p:sldId id="289" r:id="rId33"/>
    <p:sldId id="291" r:id="rId34"/>
    <p:sldId id="293" r:id="rId35"/>
    <p:sldId id="294" r:id="rId36"/>
    <p:sldId id="296" r:id="rId37"/>
    <p:sldId id="297" r:id="rId38"/>
    <p:sldId id="295" r:id="rId3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0.99228395061728403"/>
          <c:h val="0.390402461011908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Drug / therapeutic targets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2-4FC5-BB9F-368D56CA642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Lymphocyte lineage markers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2-4FC5-BB9F-368D56CA642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Mechanisms of B and T cell activation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2-4FC5-BB9F-368D56CA642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Mechanisms of B and T cell response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B2-4FC5-BB9F-368D56CA642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Cell adhesion molecules  (integrins, adhesins, cadhesins)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B2-4FC5-BB9F-368D56CA642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Inflammation activators and effectors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B2-4FC5-BB9F-368D56CA642F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Chemokines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B2-4FC5-BB9F-368D56CA642F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TNFs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B2-4FC5-BB9F-368D56CA642F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Ubiquitin and the Proteosome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B2-4FC5-BB9F-368D56CA642F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Toll-like receptors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B2-4FC5-BB9F-368D56CA64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1171896"/>
        <c:axId val="231413864"/>
      </c:barChart>
      <c:catAx>
        <c:axId val="381171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1413864"/>
        <c:crosses val="autoZero"/>
        <c:auto val="1"/>
        <c:lblAlgn val="ctr"/>
        <c:lblOffset val="100"/>
        <c:noMultiLvlLbl val="0"/>
      </c:catAx>
      <c:valAx>
        <c:axId val="23141386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3811718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426624970714366"/>
          <c:w val="0.99919753086419805"/>
          <c:h val="0.573375029285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ED043-BCC5-4BF3-9C9C-9578296CDB05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E012220-C55B-4C5B-93B5-9392DA0262FD}">
      <dgm:prSet phldrT="[Text]"/>
      <dgm:spPr/>
      <dgm:t>
        <a:bodyPr/>
        <a:lstStyle/>
        <a:p>
          <a:r>
            <a:rPr lang="en-US" dirty="0"/>
            <a:t>Total Aligned Reads</a:t>
          </a:r>
        </a:p>
      </dgm:t>
    </dgm:pt>
    <dgm:pt modelId="{5180F7A4-0D7B-4325-AD09-F425B6CCD298}" type="parTrans" cxnId="{7E6C8CE1-57C7-440E-9C24-E59D3EE045B0}">
      <dgm:prSet/>
      <dgm:spPr/>
      <dgm:t>
        <a:bodyPr/>
        <a:lstStyle/>
        <a:p>
          <a:endParaRPr lang="en-US"/>
        </a:p>
      </dgm:t>
    </dgm:pt>
    <dgm:pt modelId="{CED3F916-AD7E-40DA-B5AE-0FEF6F409254}" type="sibTrans" cxnId="{7E6C8CE1-57C7-440E-9C24-E59D3EE045B0}">
      <dgm:prSet/>
      <dgm:spPr/>
      <dgm:t>
        <a:bodyPr/>
        <a:lstStyle/>
        <a:p>
          <a:endParaRPr lang="en-US"/>
        </a:p>
      </dgm:t>
    </dgm:pt>
    <dgm:pt modelId="{95F854F0-757E-448C-9320-84B7F9622161}">
      <dgm:prSet phldrT="[Text]"/>
      <dgm:spPr/>
      <dgm:t>
        <a:bodyPr/>
        <a:lstStyle/>
        <a:p>
          <a:r>
            <a:rPr lang="en-US" dirty="0"/>
            <a:t>Sample 1</a:t>
          </a:r>
        </a:p>
      </dgm:t>
    </dgm:pt>
    <dgm:pt modelId="{8B8CA3B7-C58E-4C87-9D0F-A982D6224AEE}" type="parTrans" cxnId="{0EB2F521-3837-47F6-989C-70560E5E75C1}">
      <dgm:prSet/>
      <dgm:spPr/>
      <dgm:t>
        <a:bodyPr/>
        <a:lstStyle/>
        <a:p>
          <a:endParaRPr lang="en-US"/>
        </a:p>
      </dgm:t>
    </dgm:pt>
    <dgm:pt modelId="{92A7CAA5-3B91-4D51-93FE-E823190CA0D4}" type="sibTrans" cxnId="{0EB2F521-3837-47F6-989C-70560E5E75C1}">
      <dgm:prSet/>
      <dgm:spPr/>
      <dgm:t>
        <a:bodyPr/>
        <a:lstStyle/>
        <a:p>
          <a:endParaRPr lang="en-US"/>
        </a:p>
      </dgm:t>
    </dgm:pt>
    <dgm:pt modelId="{D42BADF0-DECA-448F-B1C0-D69C8A4AE513}">
      <dgm:prSet phldrT="[Text]"/>
      <dgm:spPr/>
      <dgm:t>
        <a:bodyPr/>
        <a:lstStyle/>
        <a:p>
          <a:r>
            <a:rPr lang="en-US" dirty="0"/>
            <a:t>Sample n</a:t>
          </a:r>
        </a:p>
      </dgm:t>
    </dgm:pt>
    <dgm:pt modelId="{B3272347-A90A-49FE-8C1F-33EEB3B1D6F9}" type="parTrans" cxnId="{2DC4D7C3-3F9D-4AD2-938C-FF3566BA01D9}">
      <dgm:prSet/>
      <dgm:spPr/>
      <dgm:t>
        <a:bodyPr/>
        <a:lstStyle/>
        <a:p>
          <a:endParaRPr lang="en-US"/>
        </a:p>
      </dgm:t>
    </dgm:pt>
    <dgm:pt modelId="{92DB699E-69C1-492B-9CA5-F41A1BDD2526}" type="sibTrans" cxnId="{2DC4D7C3-3F9D-4AD2-938C-FF3566BA01D9}">
      <dgm:prSet/>
      <dgm:spPr/>
      <dgm:t>
        <a:bodyPr/>
        <a:lstStyle/>
        <a:p>
          <a:endParaRPr lang="en-US"/>
        </a:p>
      </dgm:t>
    </dgm:pt>
    <dgm:pt modelId="{572C36BA-5CC4-429B-B46D-1475F5BA92E3}">
      <dgm:prSet phldrT="[Text]"/>
      <dgm:spPr/>
      <dgm:t>
        <a:bodyPr/>
        <a:lstStyle/>
        <a:p>
          <a:r>
            <a:rPr lang="en-US" dirty="0"/>
            <a:t>Level 1</a:t>
          </a:r>
        </a:p>
      </dgm:t>
    </dgm:pt>
    <dgm:pt modelId="{B283CC2E-774F-45D1-8004-1C518D25FE28}" type="parTrans" cxnId="{D7AEFBFA-0A8C-4D00-B211-5C4732E47285}">
      <dgm:prSet/>
      <dgm:spPr/>
      <dgm:t>
        <a:bodyPr/>
        <a:lstStyle/>
        <a:p>
          <a:endParaRPr lang="en-US"/>
        </a:p>
      </dgm:t>
    </dgm:pt>
    <dgm:pt modelId="{ED4DCB2D-3706-436B-A2A0-D5AFB9933C4C}" type="sibTrans" cxnId="{D7AEFBFA-0A8C-4D00-B211-5C4732E47285}">
      <dgm:prSet/>
      <dgm:spPr/>
      <dgm:t>
        <a:bodyPr/>
        <a:lstStyle/>
        <a:p>
          <a:endParaRPr lang="en-US"/>
        </a:p>
      </dgm:t>
    </dgm:pt>
    <dgm:pt modelId="{053FB844-EE9D-42BF-8624-657BAC332534}">
      <dgm:prSet phldrT="[Text]"/>
      <dgm:spPr/>
      <dgm:t>
        <a:bodyPr/>
        <a:lstStyle/>
        <a:p>
          <a:r>
            <a:rPr lang="en-US" dirty="0"/>
            <a:t>Level 3</a:t>
          </a:r>
        </a:p>
      </dgm:t>
    </dgm:pt>
    <dgm:pt modelId="{B6F7D128-6A73-46CD-9D44-990C9831821A}" type="parTrans" cxnId="{C8FA5F11-B558-4C0B-9918-6BEA73FA9615}">
      <dgm:prSet/>
      <dgm:spPr/>
      <dgm:t>
        <a:bodyPr/>
        <a:lstStyle/>
        <a:p>
          <a:endParaRPr lang="en-US"/>
        </a:p>
      </dgm:t>
    </dgm:pt>
    <dgm:pt modelId="{ED53E3DA-0F8A-425B-BEB4-E957359356AA}" type="sibTrans" cxnId="{C8FA5F11-B558-4C0B-9918-6BEA73FA9615}">
      <dgm:prSet/>
      <dgm:spPr/>
      <dgm:t>
        <a:bodyPr/>
        <a:lstStyle/>
        <a:p>
          <a:endParaRPr lang="en-US"/>
        </a:p>
      </dgm:t>
    </dgm:pt>
    <dgm:pt modelId="{C67273C9-98C0-4B6F-BB0E-A1A693E3253D}">
      <dgm:prSet phldrT="[Text]"/>
      <dgm:spPr/>
      <dgm:t>
        <a:bodyPr/>
        <a:lstStyle/>
        <a:p>
          <a:r>
            <a:rPr lang="en-US"/>
            <a:t>Sample 2</a:t>
          </a:r>
          <a:endParaRPr lang="en-US" dirty="0"/>
        </a:p>
      </dgm:t>
    </dgm:pt>
    <dgm:pt modelId="{14B5273A-4CE7-42BC-98EF-860575CC7689}" type="parTrans" cxnId="{8919219A-7493-4B3E-91BF-1B2F15488B51}">
      <dgm:prSet/>
      <dgm:spPr/>
      <dgm:t>
        <a:bodyPr/>
        <a:lstStyle/>
        <a:p>
          <a:endParaRPr lang="en-US"/>
        </a:p>
      </dgm:t>
    </dgm:pt>
    <dgm:pt modelId="{69148F07-227B-4CCD-B27A-4511043B0306}" type="sibTrans" cxnId="{8919219A-7493-4B3E-91BF-1B2F15488B51}">
      <dgm:prSet/>
      <dgm:spPr/>
      <dgm:t>
        <a:bodyPr/>
        <a:lstStyle/>
        <a:p>
          <a:endParaRPr lang="en-US"/>
        </a:p>
      </dgm:t>
    </dgm:pt>
    <dgm:pt modelId="{784A1F63-C4AC-417C-A70E-45DCA57BC4FE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sym typeface="Symbol" panose="05050102010706020507" pitchFamily="18" charset="2"/>
            </a:rPr>
            <a:t></a:t>
          </a:r>
          <a:endParaRPr lang="en-US" dirty="0"/>
        </a:p>
      </dgm:t>
    </dgm:pt>
    <dgm:pt modelId="{F2E2B3E4-E2A1-43C8-B406-5CB0F3E8EBCD}" type="sibTrans" cxnId="{0ADF2170-CB7B-4BAD-A931-370AE9A63535}">
      <dgm:prSet/>
      <dgm:spPr/>
      <dgm:t>
        <a:bodyPr/>
        <a:lstStyle/>
        <a:p>
          <a:endParaRPr lang="en-US"/>
        </a:p>
      </dgm:t>
    </dgm:pt>
    <dgm:pt modelId="{BF274BD5-E414-4EC5-B6B7-C79D7CAF8B7D}" type="parTrans" cxnId="{0ADF2170-CB7B-4BAD-A931-370AE9A63535}">
      <dgm:prSet/>
      <dgm:spPr/>
      <dgm:t>
        <a:bodyPr/>
        <a:lstStyle/>
        <a:p>
          <a:endParaRPr lang="en-US"/>
        </a:p>
      </dgm:t>
    </dgm:pt>
    <dgm:pt modelId="{AB7898AE-3C93-49D9-80E5-B7F9C9D1FEEB}">
      <dgm:prSet phldrT="[Text]"/>
      <dgm:spPr/>
      <dgm:t>
        <a:bodyPr/>
        <a:lstStyle/>
        <a:p>
          <a:r>
            <a:rPr lang="en-US" dirty="0"/>
            <a:t>Level 2</a:t>
          </a:r>
        </a:p>
      </dgm:t>
    </dgm:pt>
    <dgm:pt modelId="{090C52F4-52C9-4B53-9A9C-C00948E974F2}" type="sibTrans" cxnId="{B3DC3C5C-1A01-47A0-8A6D-B5FCA7554684}">
      <dgm:prSet/>
      <dgm:spPr/>
      <dgm:t>
        <a:bodyPr/>
        <a:lstStyle/>
        <a:p>
          <a:endParaRPr lang="en-US"/>
        </a:p>
      </dgm:t>
    </dgm:pt>
    <dgm:pt modelId="{12668650-43CC-4B24-B7FE-E5E42112C9E6}" type="parTrans" cxnId="{B3DC3C5C-1A01-47A0-8A6D-B5FCA7554684}">
      <dgm:prSet/>
      <dgm:spPr/>
      <dgm:t>
        <a:bodyPr/>
        <a:lstStyle/>
        <a:p>
          <a:endParaRPr lang="en-US"/>
        </a:p>
      </dgm:t>
    </dgm:pt>
    <dgm:pt modelId="{13DA4F16-AB0C-4FFE-A3AE-DC3457B83971}">
      <dgm:prSet phldrT="[Text]"/>
      <dgm:spPr/>
      <dgm:t>
        <a:bodyPr/>
        <a:lstStyle/>
        <a:p>
          <a:r>
            <a:rPr lang="en-US" dirty="0"/>
            <a:t>Group 3</a:t>
          </a:r>
        </a:p>
      </dgm:t>
    </dgm:pt>
    <dgm:pt modelId="{1FF2EE21-B370-43B5-A564-D62821FBE031}" type="parTrans" cxnId="{C7C34A84-7A4C-47F4-BDB1-32942E8FEF11}">
      <dgm:prSet/>
      <dgm:spPr/>
      <dgm:t>
        <a:bodyPr/>
        <a:lstStyle/>
        <a:p>
          <a:endParaRPr lang="en-US"/>
        </a:p>
      </dgm:t>
    </dgm:pt>
    <dgm:pt modelId="{044C0A49-30AA-4E7A-B933-A2FFB4C0A963}" type="sibTrans" cxnId="{C7C34A84-7A4C-47F4-BDB1-32942E8FEF11}">
      <dgm:prSet/>
      <dgm:spPr/>
      <dgm:t>
        <a:bodyPr/>
        <a:lstStyle/>
        <a:p>
          <a:endParaRPr lang="en-US"/>
        </a:p>
      </dgm:t>
    </dgm:pt>
    <dgm:pt modelId="{78F3A43B-BED9-4179-8F86-FFEC2689754C}">
      <dgm:prSet phldrT="[Text]"/>
      <dgm:spPr/>
      <dgm:t>
        <a:bodyPr/>
        <a:lstStyle/>
        <a:p>
          <a:r>
            <a:rPr lang="en-US" dirty="0"/>
            <a:t>Group 1</a:t>
          </a:r>
        </a:p>
      </dgm:t>
    </dgm:pt>
    <dgm:pt modelId="{09C3EC5A-724F-4ADD-8F5E-82889E917CC6}" type="parTrans" cxnId="{850ABB0F-4755-4266-8B62-5CA9F9F0BC7A}">
      <dgm:prSet/>
      <dgm:spPr/>
      <dgm:t>
        <a:bodyPr/>
        <a:lstStyle/>
        <a:p>
          <a:endParaRPr lang="en-US"/>
        </a:p>
      </dgm:t>
    </dgm:pt>
    <dgm:pt modelId="{4D230FEE-37DE-42C6-8212-8F43ED00E19F}" type="sibTrans" cxnId="{850ABB0F-4755-4266-8B62-5CA9F9F0BC7A}">
      <dgm:prSet/>
      <dgm:spPr/>
      <dgm:t>
        <a:bodyPr/>
        <a:lstStyle/>
        <a:p>
          <a:endParaRPr lang="en-US"/>
        </a:p>
      </dgm:t>
    </dgm:pt>
    <dgm:pt modelId="{503995AD-C751-416D-BC9E-00C66CB48227}">
      <dgm:prSet phldrT="[Text]"/>
      <dgm:spPr/>
      <dgm:t>
        <a:bodyPr/>
        <a:lstStyle/>
        <a:p>
          <a:r>
            <a:rPr lang="en-US" dirty="0"/>
            <a:t>Group 2</a:t>
          </a:r>
        </a:p>
      </dgm:t>
    </dgm:pt>
    <dgm:pt modelId="{3E0214AE-811B-45CE-8954-E6DDEBB4D6F0}" type="parTrans" cxnId="{ED47D6DE-F5CD-4220-B41D-A619C3DA85C6}">
      <dgm:prSet/>
      <dgm:spPr/>
      <dgm:t>
        <a:bodyPr/>
        <a:lstStyle/>
        <a:p>
          <a:endParaRPr lang="en-US"/>
        </a:p>
      </dgm:t>
    </dgm:pt>
    <dgm:pt modelId="{D2E7A0ED-A005-4159-940C-24A2BFB126E3}" type="sibTrans" cxnId="{ED47D6DE-F5CD-4220-B41D-A619C3DA85C6}">
      <dgm:prSet/>
      <dgm:spPr/>
      <dgm:t>
        <a:bodyPr/>
        <a:lstStyle/>
        <a:p>
          <a:endParaRPr lang="en-US"/>
        </a:p>
      </dgm:t>
    </dgm:pt>
    <dgm:pt modelId="{B537A79B-1519-4F26-98BB-068CECA7850A}">
      <dgm:prSet phldrT="[Text]"/>
      <dgm:spPr/>
      <dgm:t>
        <a:bodyPr/>
        <a:lstStyle/>
        <a:p>
          <a:r>
            <a:rPr lang="en-US" dirty="0"/>
            <a:t>Probe 1</a:t>
          </a:r>
        </a:p>
      </dgm:t>
    </dgm:pt>
    <dgm:pt modelId="{4FB93898-24F3-4A3A-92F1-B2942AF9091F}" type="parTrans" cxnId="{CD538056-8125-40FE-B472-A3657973FDE3}">
      <dgm:prSet/>
      <dgm:spPr/>
      <dgm:t>
        <a:bodyPr/>
        <a:lstStyle/>
        <a:p>
          <a:endParaRPr lang="en-US"/>
        </a:p>
      </dgm:t>
    </dgm:pt>
    <dgm:pt modelId="{CA9ADDC6-18E5-45B3-97FA-D626B4BEDB0F}" type="sibTrans" cxnId="{CD538056-8125-40FE-B472-A3657973FDE3}">
      <dgm:prSet/>
      <dgm:spPr/>
      <dgm:t>
        <a:bodyPr/>
        <a:lstStyle/>
        <a:p>
          <a:endParaRPr lang="en-US"/>
        </a:p>
      </dgm:t>
    </dgm:pt>
    <dgm:pt modelId="{202302D6-6A02-4674-A1F2-143C7D85CAED}">
      <dgm:prSet phldrT="[Text]"/>
      <dgm:spPr/>
      <dgm:t>
        <a:bodyPr/>
        <a:lstStyle/>
        <a:p>
          <a:r>
            <a:rPr lang="en-US" dirty="0"/>
            <a:t>Probe 2</a:t>
          </a:r>
        </a:p>
      </dgm:t>
    </dgm:pt>
    <dgm:pt modelId="{389DE4FC-305A-4468-A424-506346DBD2CB}" type="parTrans" cxnId="{D64C00D8-307C-444D-BB5D-ABE65AE52C9F}">
      <dgm:prSet/>
      <dgm:spPr/>
      <dgm:t>
        <a:bodyPr/>
        <a:lstStyle/>
        <a:p>
          <a:endParaRPr lang="en-US"/>
        </a:p>
      </dgm:t>
    </dgm:pt>
    <dgm:pt modelId="{F3DDE171-4358-4AD4-83AB-D8DA724B238B}" type="sibTrans" cxnId="{D64C00D8-307C-444D-BB5D-ABE65AE52C9F}">
      <dgm:prSet/>
      <dgm:spPr/>
      <dgm:t>
        <a:bodyPr/>
        <a:lstStyle/>
        <a:p>
          <a:endParaRPr lang="en-US"/>
        </a:p>
      </dgm:t>
    </dgm:pt>
    <dgm:pt modelId="{08285E66-E1A6-4121-9EE9-D8517EA1CED7}">
      <dgm:prSet phldrT="[Text]"/>
      <dgm:spPr/>
      <dgm:t>
        <a:bodyPr/>
        <a:lstStyle/>
        <a:p>
          <a:r>
            <a:rPr lang="en-US" dirty="0">
              <a:sym typeface="Symbol" panose="05050102010706020507" pitchFamily="18" charset="2"/>
            </a:rPr>
            <a:t></a:t>
          </a:r>
          <a:endParaRPr lang="en-US" dirty="0"/>
        </a:p>
      </dgm:t>
    </dgm:pt>
    <dgm:pt modelId="{2EFA9E7B-B631-4587-A843-D45844B390B3}" type="parTrans" cxnId="{2B5DFFCD-A99D-479C-A913-C1A389497BD2}">
      <dgm:prSet/>
      <dgm:spPr/>
      <dgm:t>
        <a:bodyPr/>
        <a:lstStyle/>
        <a:p>
          <a:endParaRPr lang="en-US"/>
        </a:p>
      </dgm:t>
    </dgm:pt>
    <dgm:pt modelId="{51602AD0-BA6F-4FFC-B7E4-4B6EA6860D04}" type="sibTrans" cxnId="{2B5DFFCD-A99D-479C-A913-C1A389497BD2}">
      <dgm:prSet/>
      <dgm:spPr/>
      <dgm:t>
        <a:bodyPr/>
        <a:lstStyle/>
        <a:p>
          <a:endParaRPr lang="en-US"/>
        </a:p>
      </dgm:t>
    </dgm:pt>
    <dgm:pt modelId="{49185DF2-5AEC-4B78-B0C1-C19243D3EA06}">
      <dgm:prSet phldrT="[Text]"/>
      <dgm:spPr/>
      <dgm:t>
        <a:bodyPr/>
        <a:lstStyle/>
        <a:p>
          <a:r>
            <a:rPr lang="en-US" dirty="0"/>
            <a:t>Group m</a:t>
          </a:r>
        </a:p>
      </dgm:t>
    </dgm:pt>
    <dgm:pt modelId="{F997E813-09AE-4897-9247-FE991644DB78}" type="parTrans" cxnId="{A7DB11C7-1C42-4A81-9636-5EA659A7DD31}">
      <dgm:prSet/>
      <dgm:spPr/>
      <dgm:t>
        <a:bodyPr/>
        <a:lstStyle/>
        <a:p>
          <a:endParaRPr lang="en-US"/>
        </a:p>
      </dgm:t>
    </dgm:pt>
    <dgm:pt modelId="{601F4261-7EDD-4D1D-AD2B-C269FDECEF99}" type="sibTrans" cxnId="{A7DB11C7-1C42-4A81-9636-5EA659A7DD31}">
      <dgm:prSet/>
      <dgm:spPr/>
      <dgm:t>
        <a:bodyPr/>
        <a:lstStyle/>
        <a:p>
          <a:endParaRPr lang="en-US"/>
        </a:p>
      </dgm:t>
    </dgm:pt>
    <dgm:pt modelId="{258B4202-1124-445B-A1F8-BF1FE2B34B77}">
      <dgm:prSet phldrT="[Text]"/>
      <dgm:spPr/>
      <dgm:t>
        <a:bodyPr/>
        <a:lstStyle/>
        <a:p>
          <a:r>
            <a:rPr lang="en-US" dirty="0"/>
            <a:t>Probe p</a:t>
          </a:r>
        </a:p>
      </dgm:t>
    </dgm:pt>
    <dgm:pt modelId="{FCF30DB1-807A-4355-9BC8-6EEF7922CF50}" type="parTrans" cxnId="{CB09EB37-FEA9-47CE-862A-A99F00214E54}">
      <dgm:prSet/>
      <dgm:spPr/>
      <dgm:t>
        <a:bodyPr/>
        <a:lstStyle/>
        <a:p>
          <a:endParaRPr lang="en-US"/>
        </a:p>
      </dgm:t>
    </dgm:pt>
    <dgm:pt modelId="{A2448774-C6FF-4060-B40C-F0C27059B317}" type="sibTrans" cxnId="{CB09EB37-FEA9-47CE-862A-A99F00214E54}">
      <dgm:prSet/>
      <dgm:spPr/>
      <dgm:t>
        <a:bodyPr/>
        <a:lstStyle/>
        <a:p>
          <a:endParaRPr lang="en-US"/>
        </a:p>
      </dgm:t>
    </dgm:pt>
    <dgm:pt modelId="{15DE8B52-D694-4E5D-A089-9F9A90F6C0EC}">
      <dgm:prSet phldrT="[Text]"/>
      <dgm:spPr/>
      <dgm:t>
        <a:bodyPr/>
        <a:lstStyle/>
        <a:p>
          <a:r>
            <a:rPr lang="en-US" dirty="0">
              <a:sym typeface="Symbol" panose="05050102010706020507" pitchFamily="18" charset="2"/>
            </a:rPr>
            <a:t></a:t>
          </a:r>
          <a:endParaRPr lang="en-US" dirty="0"/>
        </a:p>
      </dgm:t>
    </dgm:pt>
    <dgm:pt modelId="{A8879586-78CA-4D3C-AF46-F7765734FCEC}" type="parTrans" cxnId="{A1A7FC37-0407-4228-BF00-6D8818124E8E}">
      <dgm:prSet/>
      <dgm:spPr/>
      <dgm:t>
        <a:bodyPr/>
        <a:lstStyle/>
        <a:p>
          <a:endParaRPr lang="en-US"/>
        </a:p>
      </dgm:t>
    </dgm:pt>
    <dgm:pt modelId="{4B273F34-94FE-43CD-BAB7-17FF389F0D70}" type="sibTrans" cxnId="{A1A7FC37-0407-4228-BF00-6D8818124E8E}">
      <dgm:prSet/>
      <dgm:spPr/>
      <dgm:t>
        <a:bodyPr/>
        <a:lstStyle/>
        <a:p>
          <a:endParaRPr lang="en-US"/>
        </a:p>
      </dgm:t>
    </dgm:pt>
    <dgm:pt modelId="{0036BE62-1992-4A0D-89F6-343CF16CEE91}" type="pres">
      <dgm:prSet presAssocID="{8B6ED043-BCC5-4BF3-9C9C-9578296CDB0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2A0F4D-1998-4D82-8D11-E03966320978}" type="pres">
      <dgm:prSet presAssocID="{8B6ED043-BCC5-4BF3-9C9C-9578296CDB05}" presName="hierFlow" presStyleCnt="0"/>
      <dgm:spPr/>
    </dgm:pt>
    <dgm:pt modelId="{30778110-A996-4540-B08E-55912F33514E}" type="pres">
      <dgm:prSet presAssocID="{8B6ED043-BCC5-4BF3-9C9C-9578296CDB05}" presName="firstBuf" presStyleCnt="0"/>
      <dgm:spPr/>
    </dgm:pt>
    <dgm:pt modelId="{CE46DE1D-260E-43C3-A193-D2962F76BCD1}" type="pres">
      <dgm:prSet presAssocID="{8B6ED043-BCC5-4BF3-9C9C-9578296CDB0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DC92FE7-FC9D-4433-A8DC-2AED59F43722}" type="pres">
      <dgm:prSet presAssocID="{4E012220-C55B-4C5B-93B5-9392DA0262FD}" presName="Name14" presStyleCnt="0"/>
      <dgm:spPr/>
    </dgm:pt>
    <dgm:pt modelId="{81B808DE-15EF-42AC-8D00-D99BC31CE600}" type="pres">
      <dgm:prSet presAssocID="{4E012220-C55B-4C5B-93B5-9392DA0262FD}" presName="level1Shape" presStyleLbl="node0" presStyleIdx="0" presStyleCnt="1">
        <dgm:presLayoutVars>
          <dgm:chPref val="3"/>
        </dgm:presLayoutVars>
      </dgm:prSet>
      <dgm:spPr/>
    </dgm:pt>
    <dgm:pt modelId="{2B97FE97-6690-480A-909C-1B5FCA1A2600}" type="pres">
      <dgm:prSet presAssocID="{4E012220-C55B-4C5B-93B5-9392DA0262FD}" presName="hierChild2" presStyleCnt="0"/>
      <dgm:spPr/>
    </dgm:pt>
    <dgm:pt modelId="{AA76C7E4-5251-428C-892C-F128E947FE5A}" type="pres">
      <dgm:prSet presAssocID="{8B8CA3B7-C58E-4C87-9D0F-A982D6224AEE}" presName="Name19" presStyleLbl="parChTrans1D2" presStyleIdx="0" presStyleCnt="4"/>
      <dgm:spPr/>
    </dgm:pt>
    <dgm:pt modelId="{8A78E89A-EC52-4733-8B1C-73133D7E1602}" type="pres">
      <dgm:prSet presAssocID="{95F854F0-757E-448C-9320-84B7F9622161}" presName="Name21" presStyleCnt="0"/>
      <dgm:spPr/>
    </dgm:pt>
    <dgm:pt modelId="{09E9931B-26DF-4565-8B01-1956231BCF75}" type="pres">
      <dgm:prSet presAssocID="{95F854F0-757E-448C-9320-84B7F9622161}" presName="level2Shape" presStyleLbl="node2" presStyleIdx="0" presStyleCnt="4"/>
      <dgm:spPr/>
    </dgm:pt>
    <dgm:pt modelId="{595134FD-7E69-486C-AC0A-E57D0F2182A7}" type="pres">
      <dgm:prSet presAssocID="{95F854F0-757E-448C-9320-84B7F9622161}" presName="hierChild3" presStyleCnt="0"/>
      <dgm:spPr/>
    </dgm:pt>
    <dgm:pt modelId="{1A604B39-7261-408A-AD8B-622D7C293458}" type="pres">
      <dgm:prSet presAssocID="{09C3EC5A-724F-4ADD-8F5E-82889E917CC6}" presName="Name19" presStyleLbl="parChTrans1D3" presStyleIdx="0" presStyleCnt="5"/>
      <dgm:spPr/>
    </dgm:pt>
    <dgm:pt modelId="{4B07D07D-F859-47A4-866E-17AD1CA379EC}" type="pres">
      <dgm:prSet presAssocID="{78F3A43B-BED9-4179-8F86-FFEC2689754C}" presName="Name21" presStyleCnt="0"/>
      <dgm:spPr/>
    </dgm:pt>
    <dgm:pt modelId="{BAD0CF01-6F07-42ED-87D2-AE0698797704}" type="pres">
      <dgm:prSet presAssocID="{78F3A43B-BED9-4179-8F86-FFEC2689754C}" presName="level2Shape" presStyleLbl="node3" presStyleIdx="0" presStyleCnt="5"/>
      <dgm:spPr/>
    </dgm:pt>
    <dgm:pt modelId="{C1DE6FAD-F07B-4068-B0B5-FBB30F78639A}" type="pres">
      <dgm:prSet presAssocID="{78F3A43B-BED9-4179-8F86-FFEC2689754C}" presName="hierChild3" presStyleCnt="0"/>
      <dgm:spPr/>
    </dgm:pt>
    <dgm:pt modelId="{0F9350DA-F106-4147-806B-4239AF6DB3FA}" type="pres">
      <dgm:prSet presAssocID="{4FB93898-24F3-4A3A-92F1-B2942AF9091F}" presName="Name19" presStyleLbl="parChTrans1D4" presStyleIdx="0" presStyleCnt="4"/>
      <dgm:spPr/>
    </dgm:pt>
    <dgm:pt modelId="{9E11D18F-1754-49D2-9AD0-9CC6A280EDE6}" type="pres">
      <dgm:prSet presAssocID="{B537A79B-1519-4F26-98BB-068CECA7850A}" presName="Name21" presStyleCnt="0"/>
      <dgm:spPr/>
    </dgm:pt>
    <dgm:pt modelId="{039EE914-2D48-40CB-8FC4-1707755A4051}" type="pres">
      <dgm:prSet presAssocID="{B537A79B-1519-4F26-98BB-068CECA7850A}" presName="level2Shape" presStyleLbl="node4" presStyleIdx="0" presStyleCnt="4"/>
      <dgm:spPr/>
    </dgm:pt>
    <dgm:pt modelId="{4AFC0BBD-7B00-45B2-A488-1177C9F4A11A}" type="pres">
      <dgm:prSet presAssocID="{B537A79B-1519-4F26-98BB-068CECA7850A}" presName="hierChild3" presStyleCnt="0"/>
      <dgm:spPr/>
    </dgm:pt>
    <dgm:pt modelId="{81CA69B7-78DA-4356-881D-C879CDB32AB1}" type="pres">
      <dgm:prSet presAssocID="{389DE4FC-305A-4468-A424-506346DBD2CB}" presName="Name19" presStyleLbl="parChTrans1D4" presStyleIdx="1" presStyleCnt="4"/>
      <dgm:spPr/>
    </dgm:pt>
    <dgm:pt modelId="{3761C5B8-54DA-49D0-A6A8-EBB83A04D410}" type="pres">
      <dgm:prSet presAssocID="{202302D6-6A02-4674-A1F2-143C7D85CAED}" presName="Name21" presStyleCnt="0"/>
      <dgm:spPr/>
    </dgm:pt>
    <dgm:pt modelId="{E2D3581C-FA8C-402C-A706-03894AD73EBB}" type="pres">
      <dgm:prSet presAssocID="{202302D6-6A02-4674-A1F2-143C7D85CAED}" presName="level2Shape" presStyleLbl="node4" presStyleIdx="1" presStyleCnt="4"/>
      <dgm:spPr/>
    </dgm:pt>
    <dgm:pt modelId="{6B2C1F66-8D85-4B25-9BDC-38728C5661BD}" type="pres">
      <dgm:prSet presAssocID="{202302D6-6A02-4674-A1F2-143C7D85CAED}" presName="hierChild3" presStyleCnt="0"/>
      <dgm:spPr/>
    </dgm:pt>
    <dgm:pt modelId="{3B6CDE4A-5C7A-4974-A301-5CB25537245A}" type="pres">
      <dgm:prSet presAssocID="{A8879586-78CA-4D3C-AF46-F7765734FCEC}" presName="Name19" presStyleLbl="parChTrans1D4" presStyleIdx="2" presStyleCnt="4"/>
      <dgm:spPr/>
    </dgm:pt>
    <dgm:pt modelId="{A9BA06A0-CE77-4411-8745-B0973B75BC7F}" type="pres">
      <dgm:prSet presAssocID="{15DE8B52-D694-4E5D-A089-9F9A90F6C0EC}" presName="Name21" presStyleCnt="0"/>
      <dgm:spPr/>
    </dgm:pt>
    <dgm:pt modelId="{6E7C34DA-F9B0-4648-8966-6EB62AFAFD57}" type="pres">
      <dgm:prSet presAssocID="{15DE8B52-D694-4E5D-A089-9F9A90F6C0EC}" presName="level2Shape" presStyleLbl="node4" presStyleIdx="2" presStyleCnt="4"/>
      <dgm:spPr/>
    </dgm:pt>
    <dgm:pt modelId="{B860F7ED-265A-4BEB-AAAA-6F9429FDDBE5}" type="pres">
      <dgm:prSet presAssocID="{15DE8B52-D694-4E5D-A089-9F9A90F6C0EC}" presName="hierChild3" presStyleCnt="0"/>
      <dgm:spPr/>
    </dgm:pt>
    <dgm:pt modelId="{F6E29DED-014A-44E5-9CCD-3B30AFE9142C}" type="pres">
      <dgm:prSet presAssocID="{FCF30DB1-807A-4355-9BC8-6EEF7922CF50}" presName="Name19" presStyleLbl="parChTrans1D4" presStyleIdx="3" presStyleCnt="4"/>
      <dgm:spPr/>
    </dgm:pt>
    <dgm:pt modelId="{46AD1879-6518-4D5E-9E9B-20F9FF7CBB9C}" type="pres">
      <dgm:prSet presAssocID="{258B4202-1124-445B-A1F8-BF1FE2B34B77}" presName="Name21" presStyleCnt="0"/>
      <dgm:spPr/>
    </dgm:pt>
    <dgm:pt modelId="{8760D565-F327-4F61-9BE5-695830DAA348}" type="pres">
      <dgm:prSet presAssocID="{258B4202-1124-445B-A1F8-BF1FE2B34B77}" presName="level2Shape" presStyleLbl="node4" presStyleIdx="3" presStyleCnt="4"/>
      <dgm:spPr/>
    </dgm:pt>
    <dgm:pt modelId="{F483CA55-E6B0-4060-9FCB-DD8596FA6C96}" type="pres">
      <dgm:prSet presAssocID="{258B4202-1124-445B-A1F8-BF1FE2B34B77}" presName="hierChild3" presStyleCnt="0"/>
      <dgm:spPr/>
    </dgm:pt>
    <dgm:pt modelId="{A7415927-7C10-4A67-9045-DCF8696559A8}" type="pres">
      <dgm:prSet presAssocID="{3E0214AE-811B-45CE-8954-E6DDEBB4D6F0}" presName="Name19" presStyleLbl="parChTrans1D3" presStyleIdx="1" presStyleCnt="5"/>
      <dgm:spPr/>
    </dgm:pt>
    <dgm:pt modelId="{F26124A6-201F-413F-B83B-9C392C770DC2}" type="pres">
      <dgm:prSet presAssocID="{503995AD-C751-416D-BC9E-00C66CB48227}" presName="Name21" presStyleCnt="0"/>
      <dgm:spPr/>
    </dgm:pt>
    <dgm:pt modelId="{572CAA70-AFDE-4FBB-BB70-4E9C6417E566}" type="pres">
      <dgm:prSet presAssocID="{503995AD-C751-416D-BC9E-00C66CB48227}" presName="level2Shape" presStyleLbl="node3" presStyleIdx="1" presStyleCnt="5"/>
      <dgm:spPr/>
    </dgm:pt>
    <dgm:pt modelId="{CC4B9937-448A-4319-9F34-F3AA722DD96C}" type="pres">
      <dgm:prSet presAssocID="{503995AD-C751-416D-BC9E-00C66CB48227}" presName="hierChild3" presStyleCnt="0"/>
      <dgm:spPr/>
    </dgm:pt>
    <dgm:pt modelId="{A1C0E136-A330-4B06-9B09-7B6C2186F6A6}" type="pres">
      <dgm:prSet presAssocID="{1FF2EE21-B370-43B5-A564-D62821FBE031}" presName="Name19" presStyleLbl="parChTrans1D3" presStyleIdx="2" presStyleCnt="5"/>
      <dgm:spPr/>
    </dgm:pt>
    <dgm:pt modelId="{9677D4EE-27F1-4FCA-98B6-6670833C90D0}" type="pres">
      <dgm:prSet presAssocID="{13DA4F16-AB0C-4FFE-A3AE-DC3457B83971}" presName="Name21" presStyleCnt="0"/>
      <dgm:spPr/>
    </dgm:pt>
    <dgm:pt modelId="{90CA0FDB-6556-4BAA-9871-F697CEE658A7}" type="pres">
      <dgm:prSet presAssocID="{13DA4F16-AB0C-4FFE-A3AE-DC3457B83971}" presName="level2Shape" presStyleLbl="node3" presStyleIdx="2" presStyleCnt="5"/>
      <dgm:spPr/>
    </dgm:pt>
    <dgm:pt modelId="{5B6C0BDB-2408-4DCB-A58A-B0947AA3FA25}" type="pres">
      <dgm:prSet presAssocID="{13DA4F16-AB0C-4FFE-A3AE-DC3457B83971}" presName="hierChild3" presStyleCnt="0"/>
      <dgm:spPr/>
    </dgm:pt>
    <dgm:pt modelId="{7684D6F9-F464-4F83-9089-DF1B6BC2B7AA}" type="pres">
      <dgm:prSet presAssocID="{2EFA9E7B-B631-4587-A843-D45844B390B3}" presName="Name19" presStyleLbl="parChTrans1D3" presStyleIdx="3" presStyleCnt="5"/>
      <dgm:spPr/>
    </dgm:pt>
    <dgm:pt modelId="{D5FAEE30-9B2D-4840-B350-13F6E00B7D7F}" type="pres">
      <dgm:prSet presAssocID="{08285E66-E1A6-4121-9EE9-D8517EA1CED7}" presName="Name21" presStyleCnt="0"/>
      <dgm:spPr/>
    </dgm:pt>
    <dgm:pt modelId="{932D4D09-26ED-4E50-8B14-780252295B85}" type="pres">
      <dgm:prSet presAssocID="{08285E66-E1A6-4121-9EE9-D8517EA1CED7}" presName="level2Shape" presStyleLbl="node3" presStyleIdx="3" presStyleCnt="5"/>
      <dgm:spPr/>
    </dgm:pt>
    <dgm:pt modelId="{842E854E-3D06-4795-BC70-C2298AB6C5BA}" type="pres">
      <dgm:prSet presAssocID="{08285E66-E1A6-4121-9EE9-D8517EA1CED7}" presName="hierChild3" presStyleCnt="0"/>
      <dgm:spPr/>
    </dgm:pt>
    <dgm:pt modelId="{9F35388C-C066-4F23-A776-356ED08771FB}" type="pres">
      <dgm:prSet presAssocID="{F997E813-09AE-4897-9247-FE991644DB78}" presName="Name19" presStyleLbl="parChTrans1D3" presStyleIdx="4" presStyleCnt="5"/>
      <dgm:spPr/>
    </dgm:pt>
    <dgm:pt modelId="{10E1DD4A-A0F1-4CED-B106-0A4DAD4D034B}" type="pres">
      <dgm:prSet presAssocID="{49185DF2-5AEC-4B78-B0C1-C19243D3EA06}" presName="Name21" presStyleCnt="0"/>
      <dgm:spPr/>
    </dgm:pt>
    <dgm:pt modelId="{B7975050-8C4B-413B-8EE8-A98BA77B4C72}" type="pres">
      <dgm:prSet presAssocID="{49185DF2-5AEC-4B78-B0C1-C19243D3EA06}" presName="level2Shape" presStyleLbl="node3" presStyleIdx="4" presStyleCnt="5"/>
      <dgm:spPr/>
    </dgm:pt>
    <dgm:pt modelId="{0BEF637D-74EE-431C-B7A1-5C5E2CDEDDA7}" type="pres">
      <dgm:prSet presAssocID="{49185DF2-5AEC-4B78-B0C1-C19243D3EA06}" presName="hierChild3" presStyleCnt="0"/>
      <dgm:spPr/>
    </dgm:pt>
    <dgm:pt modelId="{3103C715-E842-4FFE-A0B4-B5C0477495E2}" type="pres">
      <dgm:prSet presAssocID="{14B5273A-4CE7-42BC-98EF-860575CC7689}" presName="Name19" presStyleLbl="parChTrans1D2" presStyleIdx="1" presStyleCnt="4"/>
      <dgm:spPr/>
    </dgm:pt>
    <dgm:pt modelId="{33B8543F-F71D-4D8E-B742-C7F2A8931DE0}" type="pres">
      <dgm:prSet presAssocID="{C67273C9-98C0-4B6F-BB0E-A1A693E3253D}" presName="Name21" presStyleCnt="0"/>
      <dgm:spPr/>
    </dgm:pt>
    <dgm:pt modelId="{24A967AA-955C-4430-9EF5-E2AB3A294FE5}" type="pres">
      <dgm:prSet presAssocID="{C67273C9-98C0-4B6F-BB0E-A1A693E3253D}" presName="level2Shape" presStyleLbl="node2" presStyleIdx="1" presStyleCnt="4"/>
      <dgm:spPr/>
    </dgm:pt>
    <dgm:pt modelId="{F5084561-270E-4D06-9832-259ACB330DE7}" type="pres">
      <dgm:prSet presAssocID="{C67273C9-98C0-4B6F-BB0E-A1A693E3253D}" presName="hierChild3" presStyleCnt="0"/>
      <dgm:spPr/>
    </dgm:pt>
    <dgm:pt modelId="{1869A8EE-2FDA-41E3-A3BC-5586FDFD22F8}" type="pres">
      <dgm:prSet presAssocID="{BF274BD5-E414-4EC5-B6B7-C79D7CAF8B7D}" presName="Name19" presStyleLbl="parChTrans1D2" presStyleIdx="2" presStyleCnt="4"/>
      <dgm:spPr/>
    </dgm:pt>
    <dgm:pt modelId="{83F6DC99-FEC7-48EF-B85D-E97AF41D4D54}" type="pres">
      <dgm:prSet presAssocID="{784A1F63-C4AC-417C-A70E-45DCA57BC4FE}" presName="Name21" presStyleCnt="0"/>
      <dgm:spPr/>
    </dgm:pt>
    <dgm:pt modelId="{EB43A5D3-99AA-4D45-A9A5-8D1113D3B34C}" type="pres">
      <dgm:prSet presAssocID="{784A1F63-C4AC-417C-A70E-45DCA57BC4FE}" presName="level2Shape" presStyleLbl="node2" presStyleIdx="2" presStyleCnt="4"/>
      <dgm:spPr/>
    </dgm:pt>
    <dgm:pt modelId="{805BC3CB-0CC3-4084-90E9-4A4321E62A4A}" type="pres">
      <dgm:prSet presAssocID="{784A1F63-C4AC-417C-A70E-45DCA57BC4FE}" presName="hierChild3" presStyleCnt="0"/>
      <dgm:spPr/>
    </dgm:pt>
    <dgm:pt modelId="{DFE60E79-39BD-488F-95F4-530E1D65242B}" type="pres">
      <dgm:prSet presAssocID="{B3272347-A90A-49FE-8C1F-33EEB3B1D6F9}" presName="Name19" presStyleLbl="parChTrans1D2" presStyleIdx="3" presStyleCnt="4"/>
      <dgm:spPr/>
    </dgm:pt>
    <dgm:pt modelId="{470F1C2D-3F6C-4605-8945-902360FA1991}" type="pres">
      <dgm:prSet presAssocID="{D42BADF0-DECA-448F-B1C0-D69C8A4AE513}" presName="Name21" presStyleCnt="0"/>
      <dgm:spPr/>
    </dgm:pt>
    <dgm:pt modelId="{7E747DE7-BC02-4754-AE9E-B53EDC321947}" type="pres">
      <dgm:prSet presAssocID="{D42BADF0-DECA-448F-B1C0-D69C8A4AE513}" presName="level2Shape" presStyleLbl="node2" presStyleIdx="3" presStyleCnt="4"/>
      <dgm:spPr/>
    </dgm:pt>
    <dgm:pt modelId="{20C18AEC-3D7D-4F4F-B224-C98DB5DAA84D}" type="pres">
      <dgm:prSet presAssocID="{D42BADF0-DECA-448F-B1C0-D69C8A4AE513}" presName="hierChild3" presStyleCnt="0"/>
      <dgm:spPr/>
    </dgm:pt>
    <dgm:pt modelId="{D0766F1B-A2F1-4F82-97A7-7F2262E71F23}" type="pres">
      <dgm:prSet presAssocID="{8B6ED043-BCC5-4BF3-9C9C-9578296CDB05}" presName="bgShapesFlow" presStyleCnt="0"/>
      <dgm:spPr/>
    </dgm:pt>
    <dgm:pt modelId="{3A4442AE-F173-4FCE-AA5E-11CD1556D7A6}" type="pres">
      <dgm:prSet presAssocID="{572C36BA-5CC4-429B-B46D-1475F5BA92E3}" presName="rectComp" presStyleCnt="0"/>
      <dgm:spPr/>
    </dgm:pt>
    <dgm:pt modelId="{00B4EF0D-9B20-4E05-9A63-DF80B01885F2}" type="pres">
      <dgm:prSet presAssocID="{572C36BA-5CC4-429B-B46D-1475F5BA92E3}" presName="bgRect" presStyleLbl="bgShp" presStyleIdx="0" presStyleCnt="3"/>
      <dgm:spPr/>
    </dgm:pt>
    <dgm:pt modelId="{94EAB7A1-6C1A-41E0-8383-715747F1F609}" type="pres">
      <dgm:prSet presAssocID="{572C36BA-5CC4-429B-B46D-1475F5BA92E3}" presName="bgRectTx" presStyleLbl="bgShp" presStyleIdx="0" presStyleCnt="3">
        <dgm:presLayoutVars>
          <dgm:bulletEnabled val="1"/>
        </dgm:presLayoutVars>
      </dgm:prSet>
      <dgm:spPr/>
    </dgm:pt>
    <dgm:pt modelId="{6AA8A750-475C-4E73-89E0-F8125DF504A5}" type="pres">
      <dgm:prSet presAssocID="{572C36BA-5CC4-429B-B46D-1475F5BA92E3}" presName="spComp" presStyleCnt="0"/>
      <dgm:spPr/>
    </dgm:pt>
    <dgm:pt modelId="{5DAF3533-F0DA-4F78-B4CB-935B0C6A97D9}" type="pres">
      <dgm:prSet presAssocID="{572C36BA-5CC4-429B-B46D-1475F5BA92E3}" presName="vSp" presStyleCnt="0"/>
      <dgm:spPr/>
    </dgm:pt>
    <dgm:pt modelId="{A2A62BCA-C2C1-4A36-B3AF-4FF8CCFDB06C}" type="pres">
      <dgm:prSet presAssocID="{AB7898AE-3C93-49D9-80E5-B7F9C9D1FEEB}" presName="rectComp" presStyleCnt="0"/>
      <dgm:spPr/>
    </dgm:pt>
    <dgm:pt modelId="{C9A1F6FF-5C51-4859-970B-529E1619D7D3}" type="pres">
      <dgm:prSet presAssocID="{AB7898AE-3C93-49D9-80E5-B7F9C9D1FEEB}" presName="bgRect" presStyleLbl="bgShp" presStyleIdx="1" presStyleCnt="3"/>
      <dgm:spPr/>
    </dgm:pt>
    <dgm:pt modelId="{32A53F88-D7E3-4AE7-91A3-75D5217507DC}" type="pres">
      <dgm:prSet presAssocID="{AB7898AE-3C93-49D9-80E5-B7F9C9D1FEEB}" presName="bgRectTx" presStyleLbl="bgShp" presStyleIdx="1" presStyleCnt="3">
        <dgm:presLayoutVars>
          <dgm:bulletEnabled val="1"/>
        </dgm:presLayoutVars>
      </dgm:prSet>
      <dgm:spPr/>
    </dgm:pt>
    <dgm:pt modelId="{153387DF-AD1E-4212-8D3D-83680C3FE08C}" type="pres">
      <dgm:prSet presAssocID="{AB7898AE-3C93-49D9-80E5-B7F9C9D1FEEB}" presName="spComp" presStyleCnt="0"/>
      <dgm:spPr/>
    </dgm:pt>
    <dgm:pt modelId="{19887788-706A-412C-8D95-276375BE6BEA}" type="pres">
      <dgm:prSet presAssocID="{AB7898AE-3C93-49D9-80E5-B7F9C9D1FEEB}" presName="vSp" presStyleCnt="0"/>
      <dgm:spPr/>
    </dgm:pt>
    <dgm:pt modelId="{317056F1-89A6-4AF0-ACAF-4DB06C8984D5}" type="pres">
      <dgm:prSet presAssocID="{053FB844-EE9D-42BF-8624-657BAC332534}" presName="rectComp" presStyleCnt="0"/>
      <dgm:spPr/>
    </dgm:pt>
    <dgm:pt modelId="{A969092F-3FF3-43B3-8225-004506108D61}" type="pres">
      <dgm:prSet presAssocID="{053FB844-EE9D-42BF-8624-657BAC332534}" presName="bgRect" presStyleLbl="bgShp" presStyleIdx="2" presStyleCnt="3"/>
      <dgm:spPr/>
    </dgm:pt>
    <dgm:pt modelId="{7D8ADACB-2D0C-4FC8-AF43-CC9D79B61BB2}" type="pres">
      <dgm:prSet presAssocID="{053FB844-EE9D-42BF-8624-657BAC33253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47D6DE-F5CD-4220-B41D-A619C3DA85C6}" srcId="{95F854F0-757E-448C-9320-84B7F9622161}" destId="{503995AD-C751-416D-BC9E-00C66CB48227}" srcOrd="1" destOrd="0" parTransId="{3E0214AE-811B-45CE-8954-E6DDEBB4D6F0}" sibTransId="{D2E7A0ED-A005-4159-940C-24A2BFB126E3}"/>
    <dgm:cxn modelId="{7285E399-D486-4A14-AB03-256858A64234}" type="presOf" srcId="{1FF2EE21-B370-43B5-A564-D62821FBE031}" destId="{A1C0E136-A330-4B06-9B09-7B6C2186F6A6}" srcOrd="0" destOrd="0" presId="urn:microsoft.com/office/officeart/2005/8/layout/hierarchy6"/>
    <dgm:cxn modelId="{D7AEFBFA-0A8C-4D00-B211-5C4732E47285}" srcId="{8B6ED043-BCC5-4BF3-9C9C-9578296CDB05}" destId="{572C36BA-5CC4-429B-B46D-1475F5BA92E3}" srcOrd="1" destOrd="0" parTransId="{B283CC2E-774F-45D1-8004-1C518D25FE28}" sibTransId="{ED4DCB2D-3706-436B-A2A0-D5AFB9933C4C}"/>
    <dgm:cxn modelId="{3500BC4D-5143-45BA-B98C-6B88CCC5F527}" type="presOf" srcId="{08285E66-E1A6-4121-9EE9-D8517EA1CED7}" destId="{932D4D09-26ED-4E50-8B14-780252295B85}" srcOrd="0" destOrd="0" presId="urn:microsoft.com/office/officeart/2005/8/layout/hierarchy6"/>
    <dgm:cxn modelId="{B2226F19-004E-42FD-8977-F1203CBF1A0E}" type="presOf" srcId="{2EFA9E7B-B631-4587-A843-D45844B390B3}" destId="{7684D6F9-F464-4F83-9089-DF1B6BC2B7AA}" srcOrd="0" destOrd="0" presId="urn:microsoft.com/office/officeart/2005/8/layout/hierarchy6"/>
    <dgm:cxn modelId="{F512034F-5176-4360-AE89-6935AC7053C6}" type="presOf" srcId="{FCF30DB1-807A-4355-9BC8-6EEF7922CF50}" destId="{F6E29DED-014A-44E5-9CCD-3B30AFE9142C}" srcOrd="0" destOrd="0" presId="urn:microsoft.com/office/officeart/2005/8/layout/hierarchy6"/>
    <dgm:cxn modelId="{7928D9FB-FBBD-4733-B803-8DF8A86A3760}" type="presOf" srcId="{572C36BA-5CC4-429B-B46D-1475F5BA92E3}" destId="{94EAB7A1-6C1A-41E0-8383-715747F1F609}" srcOrd="1" destOrd="0" presId="urn:microsoft.com/office/officeart/2005/8/layout/hierarchy6"/>
    <dgm:cxn modelId="{A7DB11C7-1C42-4A81-9636-5EA659A7DD31}" srcId="{95F854F0-757E-448C-9320-84B7F9622161}" destId="{49185DF2-5AEC-4B78-B0C1-C19243D3EA06}" srcOrd="4" destOrd="0" parTransId="{F997E813-09AE-4897-9247-FE991644DB78}" sibTransId="{601F4261-7EDD-4D1D-AD2B-C269FDECEF99}"/>
    <dgm:cxn modelId="{CB09EB37-FEA9-47CE-862A-A99F00214E54}" srcId="{78F3A43B-BED9-4179-8F86-FFEC2689754C}" destId="{258B4202-1124-445B-A1F8-BF1FE2B34B77}" srcOrd="3" destOrd="0" parTransId="{FCF30DB1-807A-4355-9BC8-6EEF7922CF50}" sibTransId="{A2448774-C6FF-4060-B40C-F0C27059B317}"/>
    <dgm:cxn modelId="{850ABB0F-4755-4266-8B62-5CA9F9F0BC7A}" srcId="{95F854F0-757E-448C-9320-84B7F9622161}" destId="{78F3A43B-BED9-4179-8F86-FFEC2689754C}" srcOrd="0" destOrd="0" parTransId="{09C3EC5A-724F-4ADD-8F5E-82889E917CC6}" sibTransId="{4D230FEE-37DE-42C6-8212-8F43ED00E19F}"/>
    <dgm:cxn modelId="{74AF39BA-E4DE-4954-B29C-8D8743A14A58}" type="presOf" srcId="{4FB93898-24F3-4A3A-92F1-B2942AF9091F}" destId="{0F9350DA-F106-4147-806B-4239AF6DB3FA}" srcOrd="0" destOrd="0" presId="urn:microsoft.com/office/officeart/2005/8/layout/hierarchy6"/>
    <dgm:cxn modelId="{E5B3DEA8-88FD-463C-B6B4-5DC26E9BCCDA}" type="presOf" srcId="{784A1F63-C4AC-417C-A70E-45DCA57BC4FE}" destId="{EB43A5D3-99AA-4D45-A9A5-8D1113D3B34C}" srcOrd="0" destOrd="0" presId="urn:microsoft.com/office/officeart/2005/8/layout/hierarchy6"/>
    <dgm:cxn modelId="{0ADF2170-CB7B-4BAD-A931-370AE9A63535}" srcId="{4E012220-C55B-4C5B-93B5-9392DA0262FD}" destId="{784A1F63-C4AC-417C-A70E-45DCA57BC4FE}" srcOrd="2" destOrd="0" parTransId="{BF274BD5-E414-4EC5-B6B7-C79D7CAF8B7D}" sibTransId="{F2E2B3E4-E2A1-43C8-B406-5CB0F3E8EBCD}"/>
    <dgm:cxn modelId="{9DAD6D71-D93B-4410-AD84-9A860CCFAEAC}" type="presOf" srcId="{053FB844-EE9D-42BF-8624-657BAC332534}" destId="{A969092F-3FF3-43B3-8225-004506108D61}" srcOrd="0" destOrd="0" presId="urn:microsoft.com/office/officeart/2005/8/layout/hierarchy6"/>
    <dgm:cxn modelId="{BA2BB65C-E101-4880-A973-D94C385380B0}" type="presOf" srcId="{572C36BA-5CC4-429B-B46D-1475F5BA92E3}" destId="{00B4EF0D-9B20-4E05-9A63-DF80B01885F2}" srcOrd="0" destOrd="0" presId="urn:microsoft.com/office/officeart/2005/8/layout/hierarchy6"/>
    <dgm:cxn modelId="{CD538056-8125-40FE-B472-A3657973FDE3}" srcId="{78F3A43B-BED9-4179-8F86-FFEC2689754C}" destId="{B537A79B-1519-4F26-98BB-068CECA7850A}" srcOrd="0" destOrd="0" parTransId="{4FB93898-24F3-4A3A-92F1-B2942AF9091F}" sibTransId="{CA9ADDC6-18E5-45B3-97FA-D626B4BEDB0F}"/>
    <dgm:cxn modelId="{EA617885-1E1A-41C7-9239-5A8A5975A1A1}" type="presOf" srcId="{09C3EC5A-724F-4ADD-8F5E-82889E917CC6}" destId="{1A604B39-7261-408A-AD8B-622D7C293458}" srcOrd="0" destOrd="0" presId="urn:microsoft.com/office/officeart/2005/8/layout/hierarchy6"/>
    <dgm:cxn modelId="{47ABA565-B621-4968-96A3-1974AB715384}" type="presOf" srcId="{4E012220-C55B-4C5B-93B5-9392DA0262FD}" destId="{81B808DE-15EF-42AC-8D00-D99BC31CE600}" srcOrd="0" destOrd="0" presId="urn:microsoft.com/office/officeart/2005/8/layout/hierarchy6"/>
    <dgm:cxn modelId="{AAABD212-E0ED-4D55-AD05-F9F9BBC4CBA1}" type="presOf" srcId="{13DA4F16-AB0C-4FFE-A3AE-DC3457B83971}" destId="{90CA0FDB-6556-4BAA-9871-F697CEE658A7}" srcOrd="0" destOrd="0" presId="urn:microsoft.com/office/officeart/2005/8/layout/hierarchy6"/>
    <dgm:cxn modelId="{C7C34A84-7A4C-47F4-BDB1-32942E8FEF11}" srcId="{95F854F0-757E-448C-9320-84B7F9622161}" destId="{13DA4F16-AB0C-4FFE-A3AE-DC3457B83971}" srcOrd="2" destOrd="0" parTransId="{1FF2EE21-B370-43B5-A564-D62821FBE031}" sibTransId="{044C0A49-30AA-4E7A-B933-A2FFB4C0A963}"/>
    <dgm:cxn modelId="{6347801B-9156-48C9-A371-AE52CF2E04A2}" type="presOf" srcId="{F997E813-09AE-4897-9247-FE991644DB78}" destId="{9F35388C-C066-4F23-A776-356ED08771FB}" srcOrd="0" destOrd="0" presId="urn:microsoft.com/office/officeart/2005/8/layout/hierarchy6"/>
    <dgm:cxn modelId="{09A2C57A-4DB5-4E6F-BA68-B95924AE361E}" type="presOf" srcId="{B3272347-A90A-49FE-8C1F-33EEB3B1D6F9}" destId="{DFE60E79-39BD-488F-95F4-530E1D65242B}" srcOrd="0" destOrd="0" presId="urn:microsoft.com/office/officeart/2005/8/layout/hierarchy6"/>
    <dgm:cxn modelId="{C98E8462-D0B0-48DD-A311-F86B6D227ADF}" type="presOf" srcId="{49185DF2-5AEC-4B78-B0C1-C19243D3EA06}" destId="{B7975050-8C4B-413B-8EE8-A98BA77B4C72}" srcOrd="0" destOrd="0" presId="urn:microsoft.com/office/officeart/2005/8/layout/hierarchy6"/>
    <dgm:cxn modelId="{2F923C15-CC85-4EE9-8C31-D459F1BC6E07}" type="presOf" srcId="{AB7898AE-3C93-49D9-80E5-B7F9C9D1FEEB}" destId="{32A53F88-D7E3-4AE7-91A3-75D5217507DC}" srcOrd="1" destOrd="0" presId="urn:microsoft.com/office/officeart/2005/8/layout/hierarchy6"/>
    <dgm:cxn modelId="{A3A19E4F-C625-4510-9E74-4B819A1407E1}" type="presOf" srcId="{95F854F0-757E-448C-9320-84B7F9622161}" destId="{09E9931B-26DF-4565-8B01-1956231BCF75}" srcOrd="0" destOrd="0" presId="urn:microsoft.com/office/officeart/2005/8/layout/hierarchy6"/>
    <dgm:cxn modelId="{09DDDE9A-3E54-4A52-8E68-DB548E8D9A0C}" type="presOf" srcId="{3E0214AE-811B-45CE-8954-E6DDEBB4D6F0}" destId="{A7415927-7C10-4A67-9045-DCF8696559A8}" srcOrd="0" destOrd="0" presId="urn:microsoft.com/office/officeart/2005/8/layout/hierarchy6"/>
    <dgm:cxn modelId="{8435EC52-44B1-4C32-87B3-2EB7C9ED2D76}" type="presOf" srcId="{BF274BD5-E414-4EC5-B6B7-C79D7CAF8B7D}" destId="{1869A8EE-2FDA-41E3-A3BC-5586FDFD22F8}" srcOrd="0" destOrd="0" presId="urn:microsoft.com/office/officeart/2005/8/layout/hierarchy6"/>
    <dgm:cxn modelId="{F0AB8771-3D5D-4C70-B548-B20A6ACB1282}" type="presOf" srcId="{B537A79B-1519-4F26-98BB-068CECA7850A}" destId="{039EE914-2D48-40CB-8FC4-1707755A4051}" srcOrd="0" destOrd="0" presId="urn:microsoft.com/office/officeart/2005/8/layout/hierarchy6"/>
    <dgm:cxn modelId="{EAE73835-F7F3-4D8D-AE31-0B7FA5FBD8EC}" type="presOf" srcId="{15DE8B52-D694-4E5D-A089-9F9A90F6C0EC}" destId="{6E7C34DA-F9B0-4648-8966-6EB62AFAFD57}" srcOrd="0" destOrd="0" presId="urn:microsoft.com/office/officeart/2005/8/layout/hierarchy6"/>
    <dgm:cxn modelId="{0CB04BF7-5F50-4F6F-9D4E-749D092F822E}" type="presOf" srcId="{053FB844-EE9D-42BF-8624-657BAC332534}" destId="{7D8ADACB-2D0C-4FC8-AF43-CC9D79B61BB2}" srcOrd="1" destOrd="0" presId="urn:microsoft.com/office/officeart/2005/8/layout/hierarchy6"/>
    <dgm:cxn modelId="{1A9901D0-59B3-44B0-98D5-B79DDF862C05}" type="presOf" srcId="{78F3A43B-BED9-4179-8F86-FFEC2689754C}" destId="{BAD0CF01-6F07-42ED-87D2-AE0698797704}" srcOrd="0" destOrd="0" presId="urn:microsoft.com/office/officeart/2005/8/layout/hierarchy6"/>
    <dgm:cxn modelId="{B3DC3C5C-1A01-47A0-8A6D-B5FCA7554684}" srcId="{8B6ED043-BCC5-4BF3-9C9C-9578296CDB05}" destId="{AB7898AE-3C93-49D9-80E5-B7F9C9D1FEEB}" srcOrd="2" destOrd="0" parTransId="{12668650-43CC-4B24-B7FE-E5E42112C9E6}" sibTransId="{090C52F4-52C9-4B53-9A9C-C00948E974F2}"/>
    <dgm:cxn modelId="{367B8C0B-E473-44AF-8950-2C2201BCF1DD}" type="presOf" srcId="{D42BADF0-DECA-448F-B1C0-D69C8A4AE513}" destId="{7E747DE7-BC02-4754-AE9E-B53EDC321947}" srcOrd="0" destOrd="0" presId="urn:microsoft.com/office/officeart/2005/8/layout/hierarchy6"/>
    <dgm:cxn modelId="{31559770-5E20-4CBC-916E-825E66801EC0}" type="presOf" srcId="{AB7898AE-3C93-49D9-80E5-B7F9C9D1FEEB}" destId="{C9A1F6FF-5C51-4859-970B-529E1619D7D3}" srcOrd="0" destOrd="0" presId="urn:microsoft.com/office/officeart/2005/8/layout/hierarchy6"/>
    <dgm:cxn modelId="{47CEBC67-290A-4FFA-82D2-402597ABA76A}" type="presOf" srcId="{C67273C9-98C0-4B6F-BB0E-A1A693E3253D}" destId="{24A967AA-955C-4430-9EF5-E2AB3A294FE5}" srcOrd="0" destOrd="0" presId="urn:microsoft.com/office/officeart/2005/8/layout/hierarchy6"/>
    <dgm:cxn modelId="{2DC4D7C3-3F9D-4AD2-938C-FF3566BA01D9}" srcId="{4E012220-C55B-4C5B-93B5-9392DA0262FD}" destId="{D42BADF0-DECA-448F-B1C0-D69C8A4AE513}" srcOrd="3" destOrd="0" parTransId="{B3272347-A90A-49FE-8C1F-33EEB3B1D6F9}" sibTransId="{92DB699E-69C1-492B-9CA5-F41A1BDD2526}"/>
    <dgm:cxn modelId="{9C9D2260-A933-499A-BE93-8E231A86E5C4}" type="presOf" srcId="{8B8CA3B7-C58E-4C87-9D0F-A982D6224AEE}" destId="{AA76C7E4-5251-428C-892C-F128E947FE5A}" srcOrd="0" destOrd="0" presId="urn:microsoft.com/office/officeart/2005/8/layout/hierarchy6"/>
    <dgm:cxn modelId="{EA153D51-481C-451D-9610-9954BF236971}" type="presOf" srcId="{202302D6-6A02-4674-A1F2-143C7D85CAED}" destId="{E2D3581C-FA8C-402C-A706-03894AD73EBB}" srcOrd="0" destOrd="0" presId="urn:microsoft.com/office/officeart/2005/8/layout/hierarchy6"/>
    <dgm:cxn modelId="{BD27799E-14B7-4DEA-92FB-58EBABAAB893}" type="presOf" srcId="{14B5273A-4CE7-42BC-98EF-860575CC7689}" destId="{3103C715-E842-4FFE-A0B4-B5C0477495E2}" srcOrd="0" destOrd="0" presId="urn:microsoft.com/office/officeart/2005/8/layout/hierarchy6"/>
    <dgm:cxn modelId="{C8FA5F11-B558-4C0B-9918-6BEA73FA9615}" srcId="{8B6ED043-BCC5-4BF3-9C9C-9578296CDB05}" destId="{053FB844-EE9D-42BF-8624-657BAC332534}" srcOrd="3" destOrd="0" parTransId="{B6F7D128-6A73-46CD-9D44-990C9831821A}" sibTransId="{ED53E3DA-0F8A-425B-BEB4-E957359356AA}"/>
    <dgm:cxn modelId="{7E6C8CE1-57C7-440E-9C24-E59D3EE045B0}" srcId="{8B6ED043-BCC5-4BF3-9C9C-9578296CDB05}" destId="{4E012220-C55B-4C5B-93B5-9392DA0262FD}" srcOrd="0" destOrd="0" parTransId="{5180F7A4-0D7B-4325-AD09-F425B6CCD298}" sibTransId="{CED3F916-AD7E-40DA-B5AE-0FEF6F409254}"/>
    <dgm:cxn modelId="{0EB2F521-3837-47F6-989C-70560E5E75C1}" srcId="{4E012220-C55B-4C5B-93B5-9392DA0262FD}" destId="{95F854F0-757E-448C-9320-84B7F9622161}" srcOrd="0" destOrd="0" parTransId="{8B8CA3B7-C58E-4C87-9D0F-A982D6224AEE}" sibTransId="{92A7CAA5-3B91-4D51-93FE-E823190CA0D4}"/>
    <dgm:cxn modelId="{2B5DFFCD-A99D-479C-A913-C1A389497BD2}" srcId="{95F854F0-757E-448C-9320-84B7F9622161}" destId="{08285E66-E1A6-4121-9EE9-D8517EA1CED7}" srcOrd="3" destOrd="0" parTransId="{2EFA9E7B-B631-4587-A843-D45844B390B3}" sibTransId="{51602AD0-BA6F-4FFC-B7E4-4B6EA6860D04}"/>
    <dgm:cxn modelId="{C909DC96-F29C-4668-B31C-6319DC740440}" type="presOf" srcId="{389DE4FC-305A-4468-A424-506346DBD2CB}" destId="{81CA69B7-78DA-4356-881D-C879CDB32AB1}" srcOrd="0" destOrd="0" presId="urn:microsoft.com/office/officeart/2005/8/layout/hierarchy6"/>
    <dgm:cxn modelId="{929EC6C9-9410-4D98-A278-6CCCFFB4D35F}" type="presOf" srcId="{258B4202-1124-445B-A1F8-BF1FE2B34B77}" destId="{8760D565-F327-4F61-9BE5-695830DAA348}" srcOrd="0" destOrd="0" presId="urn:microsoft.com/office/officeart/2005/8/layout/hierarchy6"/>
    <dgm:cxn modelId="{565F121B-6D7E-4247-919D-A5547E725ED6}" type="presOf" srcId="{503995AD-C751-416D-BC9E-00C66CB48227}" destId="{572CAA70-AFDE-4FBB-BB70-4E9C6417E566}" srcOrd="0" destOrd="0" presId="urn:microsoft.com/office/officeart/2005/8/layout/hierarchy6"/>
    <dgm:cxn modelId="{A1A7FC37-0407-4228-BF00-6D8818124E8E}" srcId="{78F3A43B-BED9-4179-8F86-FFEC2689754C}" destId="{15DE8B52-D694-4E5D-A089-9F9A90F6C0EC}" srcOrd="2" destOrd="0" parTransId="{A8879586-78CA-4D3C-AF46-F7765734FCEC}" sibTransId="{4B273F34-94FE-43CD-BAB7-17FF389F0D70}"/>
    <dgm:cxn modelId="{8919219A-7493-4B3E-91BF-1B2F15488B51}" srcId="{4E012220-C55B-4C5B-93B5-9392DA0262FD}" destId="{C67273C9-98C0-4B6F-BB0E-A1A693E3253D}" srcOrd="1" destOrd="0" parTransId="{14B5273A-4CE7-42BC-98EF-860575CC7689}" sibTransId="{69148F07-227B-4CCD-B27A-4511043B0306}"/>
    <dgm:cxn modelId="{D64C00D8-307C-444D-BB5D-ABE65AE52C9F}" srcId="{78F3A43B-BED9-4179-8F86-FFEC2689754C}" destId="{202302D6-6A02-4674-A1F2-143C7D85CAED}" srcOrd="1" destOrd="0" parTransId="{389DE4FC-305A-4468-A424-506346DBD2CB}" sibTransId="{F3DDE171-4358-4AD4-83AB-D8DA724B238B}"/>
    <dgm:cxn modelId="{579387FD-12F3-47BB-9171-EBC0DF25C125}" type="presOf" srcId="{8B6ED043-BCC5-4BF3-9C9C-9578296CDB05}" destId="{0036BE62-1992-4A0D-89F6-343CF16CEE91}" srcOrd="0" destOrd="0" presId="urn:microsoft.com/office/officeart/2005/8/layout/hierarchy6"/>
    <dgm:cxn modelId="{27936813-0750-441A-BABA-A0E503E954EE}" type="presOf" srcId="{A8879586-78CA-4D3C-AF46-F7765734FCEC}" destId="{3B6CDE4A-5C7A-4974-A301-5CB25537245A}" srcOrd="0" destOrd="0" presId="urn:microsoft.com/office/officeart/2005/8/layout/hierarchy6"/>
    <dgm:cxn modelId="{30931C14-F65C-4ADA-A6A1-628FE23E5014}" type="presParOf" srcId="{0036BE62-1992-4A0D-89F6-343CF16CEE91}" destId="{7D2A0F4D-1998-4D82-8D11-E03966320978}" srcOrd="0" destOrd="0" presId="urn:microsoft.com/office/officeart/2005/8/layout/hierarchy6"/>
    <dgm:cxn modelId="{96C0A308-4B75-4780-BD69-9D9E5233FDA5}" type="presParOf" srcId="{7D2A0F4D-1998-4D82-8D11-E03966320978}" destId="{30778110-A996-4540-B08E-55912F33514E}" srcOrd="0" destOrd="0" presId="urn:microsoft.com/office/officeart/2005/8/layout/hierarchy6"/>
    <dgm:cxn modelId="{58CFA056-8A65-40F5-BD46-807A44AA1B87}" type="presParOf" srcId="{7D2A0F4D-1998-4D82-8D11-E03966320978}" destId="{CE46DE1D-260E-43C3-A193-D2962F76BCD1}" srcOrd="1" destOrd="0" presId="urn:microsoft.com/office/officeart/2005/8/layout/hierarchy6"/>
    <dgm:cxn modelId="{97E61335-93DC-40D3-B17E-324964A90D55}" type="presParOf" srcId="{CE46DE1D-260E-43C3-A193-D2962F76BCD1}" destId="{0DC92FE7-FC9D-4433-A8DC-2AED59F43722}" srcOrd="0" destOrd="0" presId="urn:microsoft.com/office/officeart/2005/8/layout/hierarchy6"/>
    <dgm:cxn modelId="{D2D887F7-9533-4AF1-A6C2-703170644996}" type="presParOf" srcId="{0DC92FE7-FC9D-4433-A8DC-2AED59F43722}" destId="{81B808DE-15EF-42AC-8D00-D99BC31CE600}" srcOrd="0" destOrd="0" presId="urn:microsoft.com/office/officeart/2005/8/layout/hierarchy6"/>
    <dgm:cxn modelId="{432F3EA1-8B99-4784-95C7-9289E1E9467E}" type="presParOf" srcId="{0DC92FE7-FC9D-4433-A8DC-2AED59F43722}" destId="{2B97FE97-6690-480A-909C-1B5FCA1A2600}" srcOrd="1" destOrd="0" presId="urn:microsoft.com/office/officeart/2005/8/layout/hierarchy6"/>
    <dgm:cxn modelId="{928100C4-1B37-4011-B047-E060AFE62C8E}" type="presParOf" srcId="{2B97FE97-6690-480A-909C-1B5FCA1A2600}" destId="{AA76C7E4-5251-428C-892C-F128E947FE5A}" srcOrd="0" destOrd="0" presId="urn:microsoft.com/office/officeart/2005/8/layout/hierarchy6"/>
    <dgm:cxn modelId="{2C568F06-DD2B-4FC5-878B-94FB33240BD2}" type="presParOf" srcId="{2B97FE97-6690-480A-909C-1B5FCA1A2600}" destId="{8A78E89A-EC52-4733-8B1C-73133D7E1602}" srcOrd="1" destOrd="0" presId="urn:microsoft.com/office/officeart/2005/8/layout/hierarchy6"/>
    <dgm:cxn modelId="{86D15794-74BF-432E-A311-961BB1CCEBAE}" type="presParOf" srcId="{8A78E89A-EC52-4733-8B1C-73133D7E1602}" destId="{09E9931B-26DF-4565-8B01-1956231BCF75}" srcOrd="0" destOrd="0" presId="urn:microsoft.com/office/officeart/2005/8/layout/hierarchy6"/>
    <dgm:cxn modelId="{C0F6833F-2A0E-4F65-B0D0-D6B5C5B2E44A}" type="presParOf" srcId="{8A78E89A-EC52-4733-8B1C-73133D7E1602}" destId="{595134FD-7E69-486C-AC0A-E57D0F2182A7}" srcOrd="1" destOrd="0" presId="urn:microsoft.com/office/officeart/2005/8/layout/hierarchy6"/>
    <dgm:cxn modelId="{6B0E5679-EE06-45A0-8E06-17FCDD7F9544}" type="presParOf" srcId="{595134FD-7E69-486C-AC0A-E57D0F2182A7}" destId="{1A604B39-7261-408A-AD8B-622D7C293458}" srcOrd="0" destOrd="0" presId="urn:microsoft.com/office/officeart/2005/8/layout/hierarchy6"/>
    <dgm:cxn modelId="{5E1589DF-15BA-4B09-B418-F6918CDA42A7}" type="presParOf" srcId="{595134FD-7E69-486C-AC0A-E57D0F2182A7}" destId="{4B07D07D-F859-47A4-866E-17AD1CA379EC}" srcOrd="1" destOrd="0" presId="urn:microsoft.com/office/officeart/2005/8/layout/hierarchy6"/>
    <dgm:cxn modelId="{93DC56D1-38B0-466D-A8CD-966894B24B19}" type="presParOf" srcId="{4B07D07D-F859-47A4-866E-17AD1CA379EC}" destId="{BAD0CF01-6F07-42ED-87D2-AE0698797704}" srcOrd="0" destOrd="0" presId="urn:microsoft.com/office/officeart/2005/8/layout/hierarchy6"/>
    <dgm:cxn modelId="{1AD7C9BB-5E95-4AD9-95B1-B46E7A7ABDF5}" type="presParOf" srcId="{4B07D07D-F859-47A4-866E-17AD1CA379EC}" destId="{C1DE6FAD-F07B-4068-B0B5-FBB30F78639A}" srcOrd="1" destOrd="0" presId="urn:microsoft.com/office/officeart/2005/8/layout/hierarchy6"/>
    <dgm:cxn modelId="{81E75557-0B42-41DB-8DB7-25478D33E1D4}" type="presParOf" srcId="{C1DE6FAD-F07B-4068-B0B5-FBB30F78639A}" destId="{0F9350DA-F106-4147-806B-4239AF6DB3FA}" srcOrd="0" destOrd="0" presId="urn:microsoft.com/office/officeart/2005/8/layout/hierarchy6"/>
    <dgm:cxn modelId="{484BA9AA-C7FB-4085-94AF-E95893A8473B}" type="presParOf" srcId="{C1DE6FAD-F07B-4068-B0B5-FBB30F78639A}" destId="{9E11D18F-1754-49D2-9AD0-9CC6A280EDE6}" srcOrd="1" destOrd="0" presId="urn:microsoft.com/office/officeart/2005/8/layout/hierarchy6"/>
    <dgm:cxn modelId="{8733BA8D-D62B-4EC4-AACA-07E8B07B62EC}" type="presParOf" srcId="{9E11D18F-1754-49D2-9AD0-9CC6A280EDE6}" destId="{039EE914-2D48-40CB-8FC4-1707755A4051}" srcOrd="0" destOrd="0" presId="urn:microsoft.com/office/officeart/2005/8/layout/hierarchy6"/>
    <dgm:cxn modelId="{C5BA5DB6-0D23-4E39-9782-12122AC4F010}" type="presParOf" srcId="{9E11D18F-1754-49D2-9AD0-9CC6A280EDE6}" destId="{4AFC0BBD-7B00-45B2-A488-1177C9F4A11A}" srcOrd="1" destOrd="0" presId="urn:microsoft.com/office/officeart/2005/8/layout/hierarchy6"/>
    <dgm:cxn modelId="{188925B5-2A15-4C88-BAC2-7DFFDD66CF70}" type="presParOf" srcId="{C1DE6FAD-F07B-4068-B0B5-FBB30F78639A}" destId="{81CA69B7-78DA-4356-881D-C879CDB32AB1}" srcOrd="2" destOrd="0" presId="urn:microsoft.com/office/officeart/2005/8/layout/hierarchy6"/>
    <dgm:cxn modelId="{7C0FD2D1-0362-4D66-BA94-C03D983B7D2E}" type="presParOf" srcId="{C1DE6FAD-F07B-4068-B0B5-FBB30F78639A}" destId="{3761C5B8-54DA-49D0-A6A8-EBB83A04D410}" srcOrd="3" destOrd="0" presId="urn:microsoft.com/office/officeart/2005/8/layout/hierarchy6"/>
    <dgm:cxn modelId="{BB992C3C-E2CE-4F5D-B225-DB8E4F11F904}" type="presParOf" srcId="{3761C5B8-54DA-49D0-A6A8-EBB83A04D410}" destId="{E2D3581C-FA8C-402C-A706-03894AD73EBB}" srcOrd="0" destOrd="0" presId="urn:microsoft.com/office/officeart/2005/8/layout/hierarchy6"/>
    <dgm:cxn modelId="{532DA487-D2AF-4521-8195-0F04BE9ABAB8}" type="presParOf" srcId="{3761C5B8-54DA-49D0-A6A8-EBB83A04D410}" destId="{6B2C1F66-8D85-4B25-9BDC-38728C5661BD}" srcOrd="1" destOrd="0" presId="urn:microsoft.com/office/officeart/2005/8/layout/hierarchy6"/>
    <dgm:cxn modelId="{CBEBFB6B-8294-47FB-A86B-945F9BD4F884}" type="presParOf" srcId="{C1DE6FAD-F07B-4068-B0B5-FBB30F78639A}" destId="{3B6CDE4A-5C7A-4974-A301-5CB25537245A}" srcOrd="4" destOrd="0" presId="urn:microsoft.com/office/officeart/2005/8/layout/hierarchy6"/>
    <dgm:cxn modelId="{DC356319-417A-40BD-B598-4D151E708A98}" type="presParOf" srcId="{C1DE6FAD-F07B-4068-B0B5-FBB30F78639A}" destId="{A9BA06A0-CE77-4411-8745-B0973B75BC7F}" srcOrd="5" destOrd="0" presId="urn:microsoft.com/office/officeart/2005/8/layout/hierarchy6"/>
    <dgm:cxn modelId="{6FC9B772-4373-4C68-BA29-5B1A714283A9}" type="presParOf" srcId="{A9BA06A0-CE77-4411-8745-B0973B75BC7F}" destId="{6E7C34DA-F9B0-4648-8966-6EB62AFAFD57}" srcOrd="0" destOrd="0" presId="urn:microsoft.com/office/officeart/2005/8/layout/hierarchy6"/>
    <dgm:cxn modelId="{9459BA63-6EF6-413C-B7CB-F4919D4C9940}" type="presParOf" srcId="{A9BA06A0-CE77-4411-8745-B0973B75BC7F}" destId="{B860F7ED-265A-4BEB-AAAA-6F9429FDDBE5}" srcOrd="1" destOrd="0" presId="urn:microsoft.com/office/officeart/2005/8/layout/hierarchy6"/>
    <dgm:cxn modelId="{FC307B62-9F1D-4193-94D6-D191A98E6D0E}" type="presParOf" srcId="{C1DE6FAD-F07B-4068-B0B5-FBB30F78639A}" destId="{F6E29DED-014A-44E5-9CCD-3B30AFE9142C}" srcOrd="6" destOrd="0" presId="urn:microsoft.com/office/officeart/2005/8/layout/hierarchy6"/>
    <dgm:cxn modelId="{C843F486-A96F-4B85-BC48-4D86C5CC423B}" type="presParOf" srcId="{C1DE6FAD-F07B-4068-B0B5-FBB30F78639A}" destId="{46AD1879-6518-4D5E-9E9B-20F9FF7CBB9C}" srcOrd="7" destOrd="0" presId="urn:microsoft.com/office/officeart/2005/8/layout/hierarchy6"/>
    <dgm:cxn modelId="{ACFB12BB-B930-4F5D-808F-B0057F9BA278}" type="presParOf" srcId="{46AD1879-6518-4D5E-9E9B-20F9FF7CBB9C}" destId="{8760D565-F327-4F61-9BE5-695830DAA348}" srcOrd="0" destOrd="0" presId="urn:microsoft.com/office/officeart/2005/8/layout/hierarchy6"/>
    <dgm:cxn modelId="{0F10D1FC-A45F-4151-B98A-4909224A6530}" type="presParOf" srcId="{46AD1879-6518-4D5E-9E9B-20F9FF7CBB9C}" destId="{F483CA55-E6B0-4060-9FCB-DD8596FA6C96}" srcOrd="1" destOrd="0" presId="urn:microsoft.com/office/officeart/2005/8/layout/hierarchy6"/>
    <dgm:cxn modelId="{3FE8455E-6AEB-43FE-8E28-D439052A4E22}" type="presParOf" srcId="{595134FD-7E69-486C-AC0A-E57D0F2182A7}" destId="{A7415927-7C10-4A67-9045-DCF8696559A8}" srcOrd="2" destOrd="0" presId="urn:microsoft.com/office/officeart/2005/8/layout/hierarchy6"/>
    <dgm:cxn modelId="{66D1D039-43DD-4039-9394-A307E1EF6ED6}" type="presParOf" srcId="{595134FD-7E69-486C-AC0A-E57D0F2182A7}" destId="{F26124A6-201F-413F-B83B-9C392C770DC2}" srcOrd="3" destOrd="0" presId="urn:microsoft.com/office/officeart/2005/8/layout/hierarchy6"/>
    <dgm:cxn modelId="{111EF34A-FF86-4162-8743-158A58A6DD40}" type="presParOf" srcId="{F26124A6-201F-413F-B83B-9C392C770DC2}" destId="{572CAA70-AFDE-4FBB-BB70-4E9C6417E566}" srcOrd="0" destOrd="0" presId="urn:microsoft.com/office/officeart/2005/8/layout/hierarchy6"/>
    <dgm:cxn modelId="{DBE8B358-B691-4BC5-8ED8-B8E31F1E21EA}" type="presParOf" srcId="{F26124A6-201F-413F-B83B-9C392C770DC2}" destId="{CC4B9937-448A-4319-9F34-F3AA722DD96C}" srcOrd="1" destOrd="0" presId="urn:microsoft.com/office/officeart/2005/8/layout/hierarchy6"/>
    <dgm:cxn modelId="{389F1564-770F-4D01-8553-B1021E23B041}" type="presParOf" srcId="{595134FD-7E69-486C-AC0A-E57D0F2182A7}" destId="{A1C0E136-A330-4B06-9B09-7B6C2186F6A6}" srcOrd="4" destOrd="0" presId="urn:microsoft.com/office/officeart/2005/8/layout/hierarchy6"/>
    <dgm:cxn modelId="{3BD8A6C1-9891-4532-A769-E59E64009B47}" type="presParOf" srcId="{595134FD-7E69-486C-AC0A-E57D0F2182A7}" destId="{9677D4EE-27F1-4FCA-98B6-6670833C90D0}" srcOrd="5" destOrd="0" presId="urn:microsoft.com/office/officeart/2005/8/layout/hierarchy6"/>
    <dgm:cxn modelId="{02F0234C-4C90-4ACE-BDDD-A88FA1C49ADF}" type="presParOf" srcId="{9677D4EE-27F1-4FCA-98B6-6670833C90D0}" destId="{90CA0FDB-6556-4BAA-9871-F697CEE658A7}" srcOrd="0" destOrd="0" presId="urn:microsoft.com/office/officeart/2005/8/layout/hierarchy6"/>
    <dgm:cxn modelId="{4265B3F7-1E46-4408-9A47-9A433B8E5B70}" type="presParOf" srcId="{9677D4EE-27F1-4FCA-98B6-6670833C90D0}" destId="{5B6C0BDB-2408-4DCB-A58A-B0947AA3FA25}" srcOrd="1" destOrd="0" presId="urn:microsoft.com/office/officeart/2005/8/layout/hierarchy6"/>
    <dgm:cxn modelId="{843A13C4-B427-4DAA-9118-BA91B59945D5}" type="presParOf" srcId="{595134FD-7E69-486C-AC0A-E57D0F2182A7}" destId="{7684D6F9-F464-4F83-9089-DF1B6BC2B7AA}" srcOrd="6" destOrd="0" presId="urn:microsoft.com/office/officeart/2005/8/layout/hierarchy6"/>
    <dgm:cxn modelId="{1833FAC4-F03B-4BD1-BAF5-16FA256DED64}" type="presParOf" srcId="{595134FD-7E69-486C-AC0A-E57D0F2182A7}" destId="{D5FAEE30-9B2D-4840-B350-13F6E00B7D7F}" srcOrd="7" destOrd="0" presId="urn:microsoft.com/office/officeart/2005/8/layout/hierarchy6"/>
    <dgm:cxn modelId="{284421DD-6F57-402D-B30C-A273373BE888}" type="presParOf" srcId="{D5FAEE30-9B2D-4840-B350-13F6E00B7D7F}" destId="{932D4D09-26ED-4E50-8B14-780252295B85}" srcOrd="0" destOrd="0" presId="urn:microsoft.com/office/officeart/2005/8/layout/hierarchy6"/>
    <dgm:cxn modelId="{4C1987F2-19BB-4B4B-A290-43FBE1112345}" type="presParOf" srcId="{D5FAEE30-9B2D-4840-B350-13F6E00B7D7F}" destId="{842E854E-3D06-4795-BC70-C2298AB6C5BA}" srcOrd="1" destOrd="0" presId="urn:microsoft.com/office/officeart/2005/8/layout/hierarchy6"/>
    <dgm:cxn modelId="{4DFB9EEF-6B60-47D0-B8DA-9AF4C298C99C}" type="presParOf" srcId="{595134FD-7E69-486C-AC0A-E57D0F2182A7}" destId="{9F35388C-C066-4F23-A776-356ED08771FB}" srcOrd="8" destOrd="0" presId="urn:microsoft.com/office/officeart/2005/8/layout/hierarchy6"/>
    <dgm:cxn modelId="{F3EB94C2-E826-4C56-B4E0-042595EBFB07}" type="presParOf" srcId="{595134FD-7E69-486C-AC0A-E57D0F2182A7}" destId="{10E1DD4A-A0F1-4CED-B106-0A4DAD4D034B}" srcOrd="9" destOrd="0" presId="urn:microsoft.com/office/officeart/2005/8/layout/hierarchy6"/>
    <dgm:cxn modelId="{9A2B22EE-6CB3-4EFA-B7A5-44FAC53FDA62}" type="presParOf" srcId="{10E1DD4A-A0F1-4CED-B106-0A4DAD4D034B}" destId="{B7975050-8C4B-413B-8EE8-A98BA77B4C72}" srcOrd="0" destOrd="0" presId="urn:microsoft.com/office/officeart/2005/8/layout/hierarchy6"/>
    <dgm:cxn modelId="{26881E17-63F9-49E1-B32B-83CA6E6D603C}" type="presParOf" srcId="{10E1DD4A-A0F1-4CED-B106-0A4DAD4D034B}" destId="{0BEF637D-74EE-431C-B7A1-5C5E2CDEDDA7}" srcOrd="1" destOrd="0" presId="urn:microsoft.com/office/officeart/2005/8/layout/hierarchy6"/>
    <dgm:cxn modelId="{04B49F85-A641-4654-847A-2D10C44ED20C}" type="presParOf" srcId="{2B97FE97-6690-480A-909C-1B5FCA1A2600}" destId="{3103C715-E842-4FFE-A0B4-B5C0477495E2}" srcOrd="2" destOrd="0" presId="urn:microsoft.com/office/officeart/2005/8/layout/hierarchy6"/>
    <dgm:cxn modelId="{6AD519C4-2150-4E82-9514-D7B319B89023}" type="presParOf" srcId="{2B97FE97-6690-480A-909C-1B5FCA1A2600}" destId="{33B8543F-F71D-4D8E-B742-C7F2A8931DE0}" srcOrd="3" destOrd="0" presId="urn:microsoft.com/office/officeart/2005/8/layout/hierarchy6"/>
    <dgm:cxn modelId="{E20AD22C-8F14-4CC9-9CC2-EFD557E418C6}" type="presParOf" srcId="{33B8543F-F71D-4D8E-B742-C7F2A8931DE0}" destId="{24A967AA-955C-4430-9EF5-E2AB3A294FE5}" srcOrd="0" destOrd="0" presId="urn:microsoft.com/office/officeart/2005/8/layout/hierarchy6"/>
    <dgm:cxn modelId="{C959D574-6539-4635-A7C1-C1EAB854CCDD}" type="presParOf" srcId="{33B8543F-F71D-4D8E-B742-C7F2A8931DE0}" destId="{F5084561-270E-4D06-9832-259ACB330DE7}" srcOrd="1" destOrd="0" presId="urn:microsoft.com/office/officeart/2005/8/layout/hierarchy6"/>
    <dgm:cxn modelId="{D044C8B4-BC2F-4AF4-8FEF-13E03419731D}" type="presParOf" srcId="{2B97FE97-6690-480A-909C-1B5FCA1A2600}" destId="{1869A8EE-2FDA-41E3-A3BC-5586FDFD22F8}" srcOrd="4" destOrd="0" presId="urn:microsoft.com/office/officeart/2005/8/layout/hierarchy6"/>
    <dgm:cxn modelId="{9065900A-821A-4280-A253-F06D211C20E6}" type="presParOf" srcId="{2B97FE97-6690-480A-909C-1B5FCA1A2600}" destId="{83F6DC99-FEC7-48EF-B85D-E97AF41D4D54}" srcOrd="5" destOrd="0" presId="urn:microsoft.com/office/officeart/2005/8/layout/hierarchy6"/>
    <dgm:cxn modelId="{90BC08FF-E4C0-4261-BF5F-61709ED10D38}" type="presParOf" srcId="{83F6DC99-FEC7-48EF-B85D-E97AF41D4D54}" destId="{EB43A5D3-99AA-4D45-A9A5-8D1113D3B34C}" srcOrd="0" destOrd="0" presId="urn:microsoft.com/office/officeart/2005/8/layout/hierarchy6"/>
    <dgm:cxn modelId="{2AAAD73C-AFD0-4251-80F0-2D3DAA260078}" type="presParOf" srcId="{83F6DC99-FEC7-48EF-B85D-E97AF41D4D54}" destId="{805BC3CB-0CC3-4084-90E9-4A4321E62A4A}" srcOrd="1" destOrd="0" presId="urn:microsoft.com/office/officeart/2005/8/layout/hierarchy6"/>
    <dgm:cxn modelId="{E8D473DA-EE68-4107-9300-A7DF75F08004}" type="presParOf" srcId="{2B97FE97-6690-480A-909C-1B5FCA1A2600}" destId="{DFE60E79-39BD-488F-95F4-530E1D65242B}" srcOrd="6" destOrd="0" presId="urn:microsoft.com/office/officeart/2005/8/layout/hierarchy6"/>
    <dgm:cxn modelId="{661CBB65-DBC4-4361-A068-D4D5A3A50916}" type="presParOf" srcId="{2B97FE97-6690-480A-909C-1B5FCA1A2600}" destId="{470F1C2D-3F6C-4605-8945-902360FA1991}" srcOrd="7" destOrd="0" presId="urn:microsoft.com/office/officeart/2005/8/layout/hierarchy6"/>
    <dgm:cxn modelId="{1A857070-65D9-4F24-9955-3855BC487646}" type="presParOf" srcId="{470F1C2D-3F6C-4605-8945-902360FA1991}" destId="{7E747DE7-BC02-4754-AE9E-B53EDC321947}" srcOrd="0" destOrd="0" presId="urn:microsoft.com/office/officeart/2005/8/layout/hierarchy6"/>
    <dgm:cxn modelId="{2167357A-C63F-4BEF-ABA9-2EE4ED26FCEA}" type="presParOf" srcId="{470F1C2D-3F6C-4605-8945-902360FA1991}" destId="{20C18AEC-3D7D-4F4F-B224-C98DB5DAA84D}" srcOrd="1" destOrd="0" presId="urn:microsoft.com/office/officeart/2005/8/layout/hierarchy6"/>
    <dgm:cxn modelId="{332F1E50-3EF4-4DF6-98F2-7138CAB8BAFB}" type="presParOf" srcId="{0036BE62-1992-4A0D-89F6-343CF16CEE91}" destId="{D0766F1B-A2F1-4F82-97A7-7F2262E71F23}" srcOrd="1" destOrd="0" presId="urn:microsoft.com/office/officeart/2005/8/layout/hierarchy6"/>
    <dgm:cxn modelId="{10251934-2DA2-4677-BBC5-EDF0E2416A62}" type="presParOf" srcId="{D0766F1B-A2F1-4F82-97A7-7F2262E71F23}" destId="{3A4442AE-F173-4FCE-AA5E-11CD1556D7A6}" srcOrd="0" destOrd="0" presId="urn:microsoft.com/office/officeart/2005/8/layout/hierarchy6"/>
    <dgm:cxn modelId="{B28ABBAA-02B2-43D2-A8DA-F378257D489E}" type="presParOf" srcId="{3A4442AE-F173-4FCE-AA5E-11CD1556D7A6}" destId="{00B4EF0D-9B20-4E05-9A63-DF80B01885F2}" srcOrd="0" destOrd="0" presId="urn:microsoft.com/office/officeart/2005/8/layout/hierarchy6"/>
    <dgm:cxn modelId="{6BC28BAF-B3E2-4131-9587-81BB7A698563}" type="presParOf" srcId="{3A4442AE-F173-4FCE-AA5E-11CD1556D7A6}" destId="{94EAB7A1-6C1A-41E0-8383-715747F1F609}" srcOrd="1" destOrd="0" presId="urn:microsoft.com/office/officeart/2005/8/layout/hierarchy6"/>
    <dgm:cxn modelId="{2ADE2725-C5E4-4D31-9922-589F917EDA34}" type="presParOf" srcId="{D0766F1B-A2F1-4F82-97A7-7F2262E71F23}" destId="{6AA8A750-475C-4E73-89E0-F8125DF504A5}" srcOrd="1" destOrd="0" presId="urn:microsoft.com/office/officeart/2005/8/layout/hierarchy6"/>
    <dgm:cxn modelId="{23CBB577-2DDA-40BA-B8CF-9DA5A56D156D}" type="presParOf" srcId="{6AA8A750-475C-4E73-89E0-F8125DF504A5}" destId="{5DAF3533-F0DA-4F78-B4CB-935B0C6A97D9}" srcOrd="0" destOrd="0" presId="urn:microsoft.com/office/officeart/2005/8/layout/hierarchy6"/>
    <dgm:cxn modelId="{3EC43C93-58C8-4DD8-B2F7-A99D9BD310FB}" type="presParOf" srcId="{D0766F1B-A2F1-4F82-97A7-7F2262E71F23}" destId="{A2A62BCA-C2C1-4A36-B3AF-4FF8CCFDB06C}" srcOrd="2" destOrd="0" presId="urn:microsoft.com/office/officeart/2005/8/layout/hierarchy6"/>
    <dgm:cxn modelId="{AF8EBABA-3EB6-4F44-9058-20A6B25667DD}" type="presParOf" srcId="{A2A62BCA-C2C1-4A36-B3AF-4FF8CCFDB06C}" destId="{C9A1F6FF-5C51-4859-970B-529E1619D7D3}" srcOrd="0" destOrd="0" presId="urn:microsoft.com/office/officeart/2005/8/layout/hierarchy6"/>
    <dgm:cxn modelId="{A29AB811-BB55-4A55-A1F7-5B6FD34FBC2F}" type="presParOf" srcId="{A2A62BCA-C2C1-4A36-B3AF-4FF8CCFDB06C}" destId="{32A53F88-D7E3-4AE7-91A3-75D5217507DC}" srcOrd="1" destOrd="0" presId="urn:microsoft.com/office/officeart/2005/8/layout/hierarchy6"/>
    <dgm:cxn modelId="{84FA70D0-E24E-4E5A-A522-F889017561B7}" type="presParOf" srcId="{D0766F1B-A2F1-4F82-97A7-7F2262E71F23}" destId="{153387DF-AD1E-4212-8D3D-83680C3FE08C}" srcOrd="3" destOrd="0" presId="urn:microsoft.com/office/officeart/2005/8/layout/hierarchy6"/>
    <dgm:cxn modelId="{1FB9058A-C880-4D53-9068-E8C7BD69CD43}" type="presParOf" srcId="{153387DF-AD1E-4212-8D3D-83680C3FE08C}" destId="{19887788-706A-412C-8D95-276375BE6BEA}" srcOrd="0" destOrd="0" presId="urn:microsoft.com/office/officeart/2005/8/layout/hierarchy6"/>
    <dgm:cxn modelId="{1B5F601D-6EBC-4921-BCC4-163EBA4A5673}" type="presParOf" srcId="{D0766F1B-A2F1-4F82-97A7-7F2262E71F23}" destId="{317056F1-89A6-4AF0-ACAF-4DB06C8984D5}" srcOrd="4" destOrd="0" presId="urn:microsoft.com/office/officeart/2005/8/layout/hierarchy6"/>
    <dgm:cxn modelId="{D4405C78-8889-4154-88CA-773FC318A687}" type="presParOf" srcId="{317056F1-89A6-4AF0-ACAF-4DB06C8984D5}" destId="{A969092F-3FF3-43B3-8225-004506108D61}" srcOrd="0" destOrd="0" presId="urn:microsoft.com/office/officeart/2005/8/layout/hierarchy6"/>
    <dgm:cxn modelId="{7E164EF6-12F8-478E-B34B-E883EF6C58E1}" type="presParOf" srcId="{317056F1-89A6-4AF0-ACAF-4DB06C8984D5}" destId="{7D8ADACB-2D0C-4FC8-AF43-CC9D79B61B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9092F-3FF3-43B3-8225-004506108D61}">
      <dsp:nvSpPr>
        <dsp:cNvPr id="0" name=""/>
        <dsp:cNvSpPr/>
      </dsp:nvSpPr>
      <dsp:spPr>
        <a:xfrm>
          <a:off x="0" y="2642256"/>
          <a:ext cx="8805672" cy="5064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Level 3</a:t>
          </a:r>
        </a:p>
      </dsp:txBody>
      <dsp:txXfrm>
        <a:off x="0" y="2642256"/>
        <a:ext cx="2641701" cy="506498"/>
      </dsp:txXfrm>
    </dsp:sp>
    <dsp:sp modelId="{C9A1F6FF-5C51-4859-970B-529E1619D7D3}">
      <dsp:nvSpPr>
        <dsp:cNvPr id="0" name=""/>
        <dsp:cNvSpPr/>
      </dsp:nvSpPr>
      <dsp:spPr>
        <a:xfrm>
          <a:off x="0" y="2051341"/>
          <a:ext cx="8805672" cy="5064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Level 2</a:t>
          </a:r>
        </a:p>
      </dsp:txBody>
      <dsp:txXfrm>
        <a:off x="0" y="2051341"/>
        <a:ext cx="2641701" cy="506498"/>
      </dsp:txXfrm>
    </dsp:sp>
    <dsp:sp modelId="{00B4EF0D-9B20-4E05-9A63-DF80B01885F2}">
      <dsp:nvSpPr>
        <dsp:cNvPr id="0" name=""/>
        <dsp:cNvSpPr/>
      </dsp:nvSpPr>
      <dsp:spPr>
        <a:xfrm>
          <a:off x="0" y="1460427"/>
          <a:ext cx="8805672" cy="5064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Level 1</a:t>
          </a:r>
        </a:p>
      </dsp:txBody>
      <dsp:txXfrm>
        <a:off x="0" y="1460427"/>
        <a:ext cx="2641701" cy="506498"/>
      </dsp:txXfrm>
    </dsp:sp>
    <dsp:sp modelId="{81B808DE-15EF-42AC-8D00-D99BC31CE600}">
      <dsp:nvSpPr>
        <dsp:cNvPr id="0" name=""/>
        <dsp:cNvSpPr/>
      </dsp:nvSpPr>
      <dsp:spPr>
        <a:xfrm>
          <a:off x="6759422" y="1502635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Total Aligned Reads</a:t>
          </a:r>
        </a:p>
      </dsp:txBody>
      <dsp:txXfrm>
        <a:off x="6771784" y="1514997"/>
        <a:ext cx="608398" cy="397357"/>
      </dsp:txXfrm>
    </dsp:sp>
    <dsp:sp modelId="{AA76C7E4-5251-428C-892C-F128E947FE5A}">
      <dsp:nvSpPr>
        <dsp:cNvPr id="0" name=""/>
        <dsp:cNvSpPr/>
      </dsp:nvSpPr>
      <dsp:spPr>
        <a:xfrm>
          <a:off x="5841394" y="1924717"/>
          <a:ext cx="1234589" cy="168832"/>
        </a:xfrm>
        <a:custGeom>
          <a:avLst/>
          <a:gdLst/>
          <a:ahLst/>
          <a:cxnLst/>
          <a:rect l="0" t="0" r="0" b="0"/>
          <a:pathLst>
            <a:path>
              <a:moveTo>
                <a:pt x="1234589" y="0"/>
              </a:moveTo>
              <a:lnTo>
                <a:pt x="1234589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9931B-26DF-4565-8B01-1956231BCF75}">
      <dsp:nvSpPr>
        <dsp:cNvPr id="0" name=""/>
        <dsp:cNvSpPr/>
      </dsp:nvSpPr>
      <dsp:spPr>
        <a:xfrm>
          <a:off x="5524833" y="2093549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Sample 1</a:t>
          </a:r>
        </a:p>
      </dsp:txBody>
      <dsp:txXfrm>
        <a:off x="5537195" y="2105911"/>
        <a:ext cx="608398" cy="397357"/>
      </dsp:txXfrm>
    </dsp:sp>
    <dsp:sp modelId="{1A604B39-7261-408A-AD8B-622D7C293458}">
      <dsp:nvSpPr>
        <dsp:cNvPr id="0" name=""/>
        <dsp:cNvSpPr/>
      </dsp:nvSpPr>
      <dsp:spPr>
        <a:xfrm>
          <a:off x="4195276" y="2515631"/>
          <a:ext cx="1646118" cy="168832"/>
        </a:xfrm>
        <a:custGeom>
          <a:avLst/>
          <a:gdLst/>
          <a:ahLst/>
          <a:cxnLst/>
          <a:rect l="0" t="0" r="0" b="0"/>
          <a:pathLst>
            <a:path>
              <a:moveTo>
                <a:pt x="1646118" y="0"/>
              </a:moveTo>
              <a:lnTo>
                <a:pt x="1646118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0CF01-6F07-42ED-87D2-AE0698797704}">
      <dsp:nvSpPr>
        <dsp:cNvPr id="0" name=""/>
        <dsp:cNvSpPr/>
      </dsp:nvSpPr>
      <dsp:spPr>
        <a:xfrm>
          <a:off x="3878714" y="2684464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Group 1</a:t>
          </a:r>
        </a:p>
      </dsp:txBody>
      <dsp:txXfrm>
        <a:off x="3891076" y="2696826"/>
        <a:ext cx="608398" cy="397357"/>
      </dsp:txXfrm>
    </dsp:sp>
    <dsp:sp modelId="{0F9350DA-F106-4147-806B-4239AF6DB3FA}">
      <dsp:nvSpPr>
        <dsp:cNvPr id="0" name=""/>
        <dsp:cNvSpPr/>
      </dsp:nvSpPr>
      <dsp:spPr>
        <a:xfrm>
          <a:off x="2960686" y="3106546"/>
          <a:ext cx="1234589" cy="168832"/>
        </a:xfrm>
        <a:custGeom>
          <a:avLst/>
          <a:gdLst/>
          <a:ahLst/>
          <a:cxnLst/>
          <a:rect l="0" t="0" r="0" b="0"/>
          <a:pathLst>
            <a:path>
              <a:moveTo>
                <a:pt x="1234589" y="0"/>
              </a:moveTo>
              <a:lnTo>
                <a:pt x="1234589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EE914-2D48-40CB-8FC4-1707755A4051}">
      <dsp:nvSpPr>
        <dsp:cNvPr id="0" name=""/>
        <dsp:cNvSpPr/>
      </dsp:nvSpPr>
      <dsp:spPr>
        <a:xfrm>
          <a:off x="2644125" y="3275378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Probe 1</a:t>
          </a:r>
        </a:p>
      </dsp:txBody>
      <dsp:txXfrm>
        <a:off x="2656487" y="3287740"/>
        <a:ext cx="608398" cy="397357"/>
      </dsp:txXfrm>
    </dsp:sp>
    <dsp:sp modelId="{81CA69B7-78DA-4356-881D-C879CDB32AB1}">
      <dsp:nvSpPr>
        <dsp:cNvPr id="0" name=""/>
        <dsp:cNvSpPr/>
      </dsp:nvSpPr>
      <dsp:spPr>
        <a:xfrm>
          <a:off x="3783746" y="3106546"/>
          <a:ext cx="411529" cy="168832"/>
        </a:xfrm>
        <a:custGeom>
          <a:avLst/>
          <a:gdLst/>
          <a:ahLst/>
          <a:cxnLst/>
          <a:rect l="0" t="0" r="0" b="0"/>
          <a:pathLst>
            <a:path>
              <a:moveTo>
                <a:pt x="411529" y="0"/>
              </a:moveTo>
              <a:lnTo>
                <a:pt x="411529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3581C-FA8C-402C-A706-03894AD73EBB}">
      <dsp:nvSpPr>
        <dsp:cNvPr id="0" name=""/>
        <dsp:cNvSpPr/>
      </dsp:nvSpPr>
      <dsp:spPr>
        <a:xfrm>
          <a:off x="3467184" y="3275378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Probe 2</a:t>
          </a:r>
        </a:p>
      </dsp:txBody>
      <dsp:txXfrm>
        <a:off x="3479546" y="3287740"/>
        <a:ext cx="608398" cy="397357"/>
      </dsp:txXfrm>
    </dsp:sp>
    <dsp:sp modelId="{3B6CDE4A-5C7A-4974-A301-5CB25537245A}">
      <dsp:nvSpPr>
        <dsp:cNvPr id="0" name=""/>
        <dsp:cNvSpPr/>
      </dsp:nvSpPr>
      <dsp:spPr>
        <a:xfrm>
          <a:off x="4195276" y="3106546"/>
          <a:ext cx="411529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411529" y="84416"/>
              </a:lnTo>
              <a:lnTo>
                <a:pt x="411529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C34DA-F9B0-4648-8966-6EB62AFAFD57}">
      <dsp:nvSpPr>
        <dsp:cNvPr id="0" name=""/>
        <dsp:cNvSpPr/>
      </dsp:nvSpPr>
      <dsp:spPr>
        <a:xfrm>
          <a:off x="4290244" y="3275378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ym typeface="Symbol" panose="05050102010706020507" pitchFamily="18" charset="2"/>
            </a:rPr>
            <a:t></a:t>
          </a:r>
          <a:endParaRPr lang="en-US" sz="800" kern="1200" dirty="0"/>
        </a:p>
      </dsp:txBody>
      <dsp:txXfrm>
        <a:off x="4302606" y="3287740"/>
        <a:ext cx="608398" cy="397357"/>
      </dsp:txXfrm>
    </dsp:sp>
    <dsp:sp modelId="{F6E29DED-014A-44E5-9CCD-3B30AFE9142C}">
      <dsp:nvSpPr>
        <dsp:cNvPr id="0" name=""/>
        <dsp:cNvSpPr/>
      </dsp:nvSpPr>
      <dsp:spPr>
        <a:xfrm>
          <a:off x="4195276" y="3106546"/>
          <a:ext cx="1234589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1234589" y="84416"/>
              </a:lnTo>
              <a:lnTo>
                <a:pt x="1234589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0D565-F327-4F61-9BE5-695830DAA348}">
      <dsp:nvSpPr>
        <dsp:cNvPr id="0" name=""/>
        <dsp:cNvSpPr/>
      </dsp:nvSpPr>
      <dsp:spPr>
        <a:xfrm>
          <a:off x="5113303" y="3275378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Probe p</a:t>
          </a:r>
        </a:p>
      </dsp:txBody>
      <dsp:txXfrm>
        <a:off x="5125665" y="3287740"/>
        <a:ext cx="608398" cy="397357"/>
      </dsp:txXfrm>
    </dsp:sp>
    <dsp:sp modelId="{A7415927-7C10-4A67-9045-DCF8696559A8}">
      <dsp:nvSpPr>
        <dsp:cNvPr id="0" name=""/>
        <dsp:cNvSpPr/>
      </dsp:nvSpPr>
      <dsp:spPr>
        <a:xfrm>
          <a:off x="5018335" y="2515631"/>
          <a:ext cx="823059" cy="168832"/>
        </a:xfrm>
        <a:custGeom>
          <a:avLst/>
          <a:gdLst/>
          <a:ahLst/>
          <a:cxnLst/>
          <a:rect l="0" t="0" r="0" b="0"/>
          <a:pathLst>
            <a:path>
              <a:moveTo>
                <a:pt x="823059" y="0"/>
              </a:moveTo>
              <a:lnTo>
                <a:pt x="823059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CAA70-AFDE-4FBB-BB70-4E9C6417E566}">
      <dsp:nvSpPr>
        <dsp:cNvPr id="0" name=""/>
        <dsp:cNvSpPr/>
      </dsp:nvSpPr>
      <dsp:spPr>
        <a:xfrm>
          <a:off x="4701774" y="2684464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Group 2</a:t>
          </a:r>
        </a:p>
      </dsp:txBody>
      <dsp:txXfrm>
        <a:off x="4714136" y="2696826"/>
        <a:ext cx="608398" cy="397357"/>
      </dsp:txXfrm>
    </dsp:sp>
    <dsp:sp modelId="{A1C0E136-A330-4B06-9B09-7B6C2186F6A6}">
      <dsp:nvSpPr>
        <dsp:cNvPr id="0" name=""/>
        <dsp:cNvSpPr/>
      </dsp:nvSpPr>
      <dsp:spPr>
        <a:xfrm>
          <a:off x="5795674" y="2515631"/>
          <a:ext cx="91440" cy="1688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A0FDB-6556-4BAA-9871-F697CEE658A7}">
      <dsp:nvSpPr>
        <dsp:cNvPr id="0" name=""/>
        <dsp:cNvSpPr/>
      </dsp:nvSpPr>
      <dsp:spPr>
        <a:xfrm>
          <a:off x="5524833" y="2684464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Group 3</a:t>
          </a:r>
        </a:p>
      </dsp:txBody>
      <dsp:txXfrm>
        <a:off x="5537195" y="2696826"/>
        <a:ext cx="608398" cy="397357"/>
      </dsp:txXfrm>
    </dsp:sp>
    <dsp:sp modelId="{7684D6F9-F464-4F83-9089-DF1B6BC2B7AA}">
      <dsp:nvSpPr>
        <dsp:cNvPr id="0" name=""/>
        <dsp:cNvSpPr/>
      </dsp:nvSpPr>
      <dsp:spPr>
        <a:xfrm>
          <a:off x="5841394" y="2515631"/>
          <a:ext cx="823059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823059" y="84416"/>
              </a:lnTo>
              <a:lnTo>
                <a:pt x="823059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D4D09-26ED-4E50-8B14-780252295B85}">
      <dsp:nvSpPr>
        <dsp:cNvPr id="0" name=""/>
        <dsp:cNvSpPr/>
      </dsp:nvSpPr>
      <dsp:spPr>
        <a:xfrm>
          <a:off x="6347893" y="2684464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ym typeface="Symbol" panose="05050102010706020507" pitchFamily="18" charset="2"/>
            </a:rPr>
            <a:t></a:t>
          </a:r>
          <a:endParaRPr lang="en-US" sz="800" kern="1200" dirty="0"/>
        </a:p>
      </dsp:txBody>
      <dsp:txXfrm>
        <a:off x="6360255" y="2696826"/>
        <a:ext cx="608398" cy="397357"/>
      </dsp:txXfrm>
    </dsp:sp>
    <dsp:sp modelId="{9F35388C-C066-4F23-A776-356ED08771FB}">
      <dsp:nvSpPr>
        <dsp:cNvPr id="0" name=""/>
        <dsp:cNvSpPr/>
      </dsp:nvSpPr>
      <dsp:spPr>
        <a:xfrm>
          <a:off x="5841394" y="2515631"/>
          <a:ext cx="1646118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1646118" y="84416"/>
              </a:lnTo>
              <a:lnTo>
                <a:pt x="1646118" y="16883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75050-8C4B-413B-8EE8-A98BA77B4C72}">
      <dsp:nvSpPr>
        <dsp:cNvPr id="0" name=""/>
        <dsp:cNvSpPr/>
      </dsp:nvSpPr>
      <dsp:spPr>
        <a:xfrm>
          <a:off x="7170952" y="2684464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Group m</a:t>
          </a:r>
        </a:p>
      </dsp:txBody>
      <dsp:txXfrm>
        <a:off x="7183314" y="2696826"/>
        <a:ext cx="608398" cy="397357"/>
      </dsp:txXfrm>
    </dsp:sp>
    <dsp:sp modelId="{3103C715-E842-4FFE-A0B4-B5C0477495E2}">
      <dsp:nvSpPr>
        <dsp:cNvPr id="0" name=""/>
        <dsp:cNvSpPr/>
      </dsp:nvSpPr>
      <dsp:spPr>
        <a:xfrm>
          <a:off x="6664454" y="1924717"/>
          <a:ext cx="411529" cy="168832"/>
        </a:xfrm>
        <a:custGeom>
          <a:avLst/>
          <a:gdLst/>
          <a:ahLst/>
          <a:cxnLst/>
          <a:rect l="0" t="0" r="0" b="0"/>
          <a:pathLst>
            <a:path>
              <a:moveTo>
                <a:pt x="411529" y="0"/>
              </a:moveTo>
              <a:lnTo>
                <a:pt x="411529" y="84416"/>
              </a:lnTo>
              <a:lnTo>
                <a:pt x="0" y="84416"/>
              </a:lnTo>
              <a:lnTo>
                <a:pt x="0" y="1688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967AA-955C-4430-9EF5-E2AB3A294FE5}">
      <dsp:nvSpPr>
        <dsp:cNvPr id="0" name=""/>
        <dsp:cNvSpPr/>
      </dsp:nvSpPr>
      <dsp:spPr>
        <a:xfrm>
          <a:off x="6347893" y="2093549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Sample 2</a:t>
          </a:r>
          <a:endParaRPr lang="en-US" sz="800" kern="1200" dirty="0"/>
        </a:p>
      </dsp:txBody>
      <dsp:txXfrm>
        <a:off x="6360255" y="2105911"/>
        <a:ext cx="608398" cy="397357"/>
      </dsp:txXfrm>
    </dsp:sp>
    <dsp:sp modelId="{1869A8EE-2FDA-41E3-A3BC-5586FDFD22F8}">
      <dsp:nvSpPr>
        <dsp:cNvPr id="0" name=""/>
        <dsp:cNvSpPr/>
      </dsp:nvSpPr>
      <dsp:spPr>
        <a:xfrm>
          <a:off x="7075984" y="1924717"/>
          <a:ext cx="411529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411529" y="84416"/>
              </a:lnTo>
              <a:lnTo>
                <a:pt x="411529" y="1688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3A5D3-99AA-4D45-A9A5-8D1113D3B34C}">
      <dsp:nvSpPr>
        <dsp:cNvPr id="0" name=""/>
        <dsp:cNvSpPr/>
      </dsp:nvSpPr>
      <dsp:spPr>
        <a:xfrm>
          <a:off x="7170952" y="2093549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 </a:t>
          </a:r>
          <a:r>
            <a:rPr lang="en-US" sz="800" kern="1200" dirty="0">
              <a:sym typeface="Symbol" panose="05050102010706020507" pitchFamily="18" charset="2"/>
            </a:rPr>
            <a:t></a:t>
          </a:r>
          <a:endParaRPr lang="en-US" sz="800" kern="1200" dirty="0"/>
        </a:p>
      </dsp:txBody>
      <dsp:txXfrm>
        <a:off x="7183314" y="2105911"/>
        <a:ext cx="608398" cy="397357"/>
      </dsp:txXfrm>
    </dsp:sp>
    <dsp:sp modelId="{DFE60E79-39BD-488F-95F4-530E1D65242B}">
      <dsp:nvSpPr>
        <dsp:cNvPr id="0" name=""/>
        <dsp:cNvSpPr/>
      </dsp:nvSpPr>
      <dsp:spPr>
        <a:xfrm>
          <a:off x="7075984" y="1924717"/>
          <a:ext cx="1234589" cy="1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16"/>
              </a:lnTo>
              <a:lnTo>
                <a:pt x="1234589" y="84416"/>
              </a:lnTo>
              <a:lnTo>
                <a:pt x="1234589" y="1688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47DE7-BC02-4754-AE9E-B53EDC321947}">
      <dsp:nvSpPr>
        <dsp:cNvPr id="0" name=""/>
        <dsp:cNvSpPr/>
      </dsp:nvSpPr>
      <dsp:spPr>
        <a:xfrm>
          <a:off x="7994011" y="2093549"/>
          <a:ext cx="633122" cy="4220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Sample n</a:t>
          </a:r>
        </a:p>
      </dsp:txBody>
      <dsp:txXfrm>
        <a:off x="8006373" y="2105911"/>
        <a:ext cx="608398" cy="397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4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215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0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usual euclidean distance works similarly to the Aitchison distance -- can do “usual” stuff with respect to data reduction, etc.</a:t>
            </a: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98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usual euclidean distance works similarly to the Aitchison distance -- can do “usual” stuff with respect to data reduction, etc.</a:t>
            </a: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21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863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849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261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18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15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00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2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8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27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172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281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49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6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121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605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82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38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11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1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66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949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889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83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7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2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117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0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1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11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25475" marR="0" lvl="1" indent="-202565" algn="l" rtl="0">
              <a:spcBef>
                <a:spcPts val="560"/>
              </a:spcBef>
              <a:buClr>
                <a:srgbClr val="595959"/>
              </a:buClr>
              <a:buSzPct val="45000"/>
              <a:buFont typeface="Noto Sans Symbols"/>
              <a:buChar char="◻"/>
              <a:defRPr sz="28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5663" marR="0" lvl="2" indent="-141922" algn="l" rtl="0">
              <a:spcBef>
                <a:spcPts val="480"/>
              </a:spcBef>
              <a:buClr>
                <a:srgbClr val="595959"/>
              </a:buClr>
              <a:buSzPct val="59999"/>
              <a:buFont typeface="Noto Sans Symbols"/>
              <a:buChar char="✦"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87438" marR="0" lvl="3" indent="-109537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17625" marR="0" lvl="4" indent="-111125" algn="l" rtl="0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57200" y="1086398"/>
            <a:ext cx="8229598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546395"/>
            <a:ext cx="4038599" cy="490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48200" y="1547812"/>
            <a:ext cx="4038599" cy="4908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556137"/>
            <a:ext cx="4040187" cy="5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5025" y="1556137"/>
            <a:ext cx="4041774" cy="5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57200" y="2091609"/>
            <a:ext cx="4038599" cy="4364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4645025" y="2091609"/>
            <a:ext cx="4038599" cy="43647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17169" algn="l" rtl="0">
              <a:spcBef>
                <a:spcPts val="480"/>
              </a:spcBef>
              <a:buClr>
                <a:schemeClr val="dk1"/>
              </a:buClr>
              <a:buSzPct val="45000"/>
              <a:buFont typeface="Noto Sans Symbols"/>
              <a:buChar char="◻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46050" algn="l" rtl="0">
              <a:spcBef>
                <a:spcPts val="400"/>
              </a:spcBef>
              <a:buClr>
                <a:schemeClr val="dk1"/>
              </a:buClr>
              <a:buSzPct val="64999"/>
              <a:buFont typeface="Noto Sans Symbols"/>
              <a:buChar char="✧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5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Trebuchet MS"/>
              <a:buNone/>
              <a:defRPr sz="32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086398"/>
            <a:ext cx="8229600" cy="336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0000"/>
              </a:lnSpc>
              <a:spcBef>
                <a:spcPts val="480"/>
              </a:spcBef>
              <a:buClr>
                <a:srgbClr val="595959"/>
              </a:buClr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533260"/>
            <a:ext cx="2133599" cy="2748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814"/>
            <a:ext cx="7160169" cy="10093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901"/>
            <a:ext cx="8229600" cy="5155999"/>
          </a:xfrm>
          <a:prstGeom prst="rect">
            <a:avLst/>
          </a:prstGeom>
        </p:spPr>
        <p:txBody>
          <a:bodyPr/>
          <a:lstStyle>
            <a:lvl2pPr marL="228600" indent="0">
              <a:buFont typeface="Courier New"/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95729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1293" y="557106"/>
            <a:ext cx="5540197" cy="1244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57474" y="6456255"/>
            <a:ext cx="1605382" cy="360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hape 15"/>
          <p:cNvCxnSpPr/>
          <p:nvPr/>
        </p:nvCxnSpPr>
        <p:spPr>
          <a:xfrm>
            <a:off x="457200" y="1038966"/>
            <a:ext cx="8689495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929256" y="449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302400" y="2081500"/>
            <a:ext cx="8384400" cy="358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Relative frequency measurements: Metrics for sample quality, sequencing integrity, and batch effects in targeted NGS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Bonnie LaFleur, Dominic LaRoche, Kurt Michels, Shripad Sinari, and Dean Billheimer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i="1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(16 May 2016)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8" y="4378807"/>
            <a:ext cx="2479193" cy="247919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Expression Relative to GAPDH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/>
              <a:t> Let </a:t>
            </a:r>
            <a:r>
              <a:rPr lang="en-US" sz="2000" dirty="0" err="1"/>
              <a:t>C</a:t>
            </a:r>
            <a:r>
              <a:rPr lang="en-US" sz="2000" baseline="-25000" dirty="0" err="1"/>
              <a:t>tT</a:t>
            </a:r>
            <a:r>
              <a:rPr lang="en-US" sz="2000" dirty="0"/>
              <a:t> represent the cycle number for a </a:t>
            </a:r>
            <a:r>
              <a:rPr lang="en-US" sz="2000" dirty="0" err="1"/>
              <a:t>qRT</a:t>
            </a:r>
            <a:r>
              <a:rPr lang="en-US" sz="2000" dirty="0"/>
              <a:t>-PCR reaction for the transcript of interest (AID, eta, zeta, iota) and </a:t>
            </a:r>
            <a:r>
              <a:rPr lang="en-US" sz="2000" dirty="0" err="1"/>
              <a:t>C</a:t>
            </a:r>
            <a:r>
              <a:rPr lang="en-US" sz="2000" baseline="-25000" dirty="0" err="1"/>
              <a:t>tGAPDH</a:t>
            </a:r>
            <a:r>
              <a:rPr lang="en-US" sz="2000" dirty="0"/>
              <a:t> as the cycle number for the GAPDH reference gene</a:t>
            </a:r>
          </a:p>
          <a:p>
            <a:r>
              <a:rPr lang="en-US" sz="2000" dirty="0"/>
              <a:t> Each PCR cycle represents an approximate doubling of the amount of transcript </a:t>
            </a:r>
          </a:p>
          <a:p>
            <a:r>
              <a:rPr lang="en-US" sz="2000" dirty="0"/>
              <a:t> The final cycle number is determined by the depletion of resultant doubling of product</a:t>
            </a:r>
          </a:p>
          <a:p>
            <a:endParaRPr lang="en-US" sz="2000" dirty="0"/>
          </a:p>
          <a:p>
            <a:pPr marL="203200" indent="0">
              <a:buNone/>
            </a:pPr>
            <a:r>
              <a:rPr lang="en-US" sz="2000" dirty="0"/>
              <a:t>The </a:t>
            </a:r>
            <a:r>
              <a:rPr lang="en-US" sz="2000" dirty="0">
                <a:sym typeface="Symbol" panose="05050102010706020507" pitchFamily="18" charset="2"/>
              </a:rPr>
              <a:t>Ct is the difference between the </a:t>
            </a:r>
            <a:r>
              <a:rPr lang="en-US" sz="2000" dirty="0" err="1"/>
              <a:t>C</a:t>
            </a:r>
            <a:r>
              <a:rPr lang="en-US" sz="2000" baseline="-25000" dirty="0" err="1"/>
              <a:t>tT</a:t>
            </a:r>
            <a:r>
              <a:rPr lang="en-US" sz="2000" baseline="-25000" dirty="0"/>
              <a:t> </a:t>
            </a:r>
            <a:r>
              <a:rPr lang="en-US" sz="2000" dirty="0"/>
              <a:t>and </a:t>
            </a:r>
            <a:r>
              <a:rPr lang="en-US" sz="2000" dirty="0" err="1"/>
              <a:t>C</a:t>
            </a:r>
            <a:r>
              <a:rPr lang="en-US" sz="2000" baseline="-25000" dirty="0" err="1"/>
              <a:t>tGAPDH</a:t>
            </a:r>
            <a:r>
              <a:rPr lang="en-US" sz="2000" baseline="-25000" dirty="0"/>
              <a:t> </a:t>
            </a:r>
            <a:r>
              <a:rPr lang="en-US" sz="2000" dirty="0"/>
              <a:t>values.  In this form, transcript expression is expressed as a relative amount to GAPDH (amount of transcript is often expressed on an anti-log2 scale, 2</a:t>
            </a:r>
            <a:r>
              <a:rPr lang="en-US" sz="2000" baseline="30000" dirty="0"/>
              <a:t>[</a:t>
            </a:r>
            <a:r>
              <a:rPr lang="en-US" sz="2000" baseline="30000" dirty="0" err="1"/>
              <a:t>CtT</a:t>
            </a:r>
            <a:r>
              <a:rPr lang="en-US" sz="2000" baseline="30000" dirty="0"/>
              <a:t> - </a:t>
            </a:r>
            <a:r>
              <a:rPr lang="en-US" sz="2000" baseline="30000" dirty="0" err="1"/>
              <a:t>CtGAPDH</a:t>
            </a:r>
            <a:r>
              <a:rPr lang="en-US" sz="2000" baseline="30000" dirty="0"/>
              <a:t>]  </a:t>
            </a:r>
            <a:r>
              <a:rPr lang="en-US" sz="2000" dirty="0"/>
              <a:t>This assumes that the reaction is an actual doubling, coined, the </a:t>
            </a:r>
            <a:r>
              <a:rPr lang="en-US" sz="2000" i="1" dirty="0"/>
              <a:t>efficiency</a:t>
            </a:r>
            <a:r>
              <a:rPr lang="en-US" sz="2000" dirty="0"/>
              <a:t> of the reaction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4048" y="1279519"/>
            <a:ext cx="4040187" cy="535472"/>
          </a:xfrm>
        </p:spPr>
        <p:txBody>
          <a:bodyPr/>
          <a:lstStyle/>
          <a:p>
            <a:r>
              <a:rPr lang="en-US" dirty="0"/>
              <a:t>Probe expression relative to GAPDH (</a:t>
            </a:r>
            <a:r>
              <a:rPr lang="en-US" dirty="0">
                <a:sym typeface="Symbol" panose="05050102010706020507" pitchFamily="18" charset="2"/>
              </a:rPr>
              <a:t>C</a:t>
            </a:r>
            <a:r>
              <a:rPr lang="en-US" baseline="-25000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scale)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4773169" y="1279519"/>
            <a:ext cx="4041774" cy="535472"/>
          </a:xfrm>
        </p:spPr>
        <p:txBody>
          <a:bodyPr/>
          <a:lstStyle/>
          <a:p>
            <a:r>
              <a:rPr lang="en-US" dirty="0"/>
              <a:t>Expression as relative proportion to total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Transcript Expression Levels </a:t>
            </a:r>
          </a:p>
        </p:txBody>
      </p:sp>
      <p:pic>
        <p:nvPicPr>
          <p:cNvPr id="1035" name="Picture 11" descr="gapdh-ref-6ho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0" y="1904783"/>
            <a:ext cx="4297045" cy="42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ompositional-6ho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35" y="1814991"/>
            <a:ext cx="4390708" cy="439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4944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612" y="1273353"/>
            <a:ext cx="4040187" cy="535472"/>
          </a:xfrm>
        </p:spPr>
        <p:txBody>
          <a:bodyPr/>
          <a:lstStyle/>
          <a:p>
            <a:r>
              <a:rPr lang="en-US" dirty="0"/>
              <a:t>Probe differences compared to GAPDH (</a:t>
            </a:r>
            <a:r>
              <a:rPr lang="en-US" dirty="0">
                <a:sym typeface="Symbol" panose="05050102010706020507" pitchFamily="18" charset="2"/>
              </a:rPr>
              <a:t>C</a:t>
            </a:r>
            <a:r>
              <a:rPr lang="en-US" baseline="-25000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scale)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Expression as Time Series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5" y="1884363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05" y="1884363"/>
            <a:ext cx="4572000" cy="4572000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idx="2"/>
          </p:nvPr>
        </p:nvSpPr>
        <p:spPr>
          <a:xfrm>
            <a:off x="4908368" y="1245752"/>
            <a:ext cx="4041775" cy="534988"/>
          </a:xfrm>
        </p:spPr>
        <p:txBody>
          <a:bodyPr/>
          <a:lstStyle/>
          <a:p>
            <a:r>
              <a:rPr lang="en-US" dirty="0"/>
              <a:t>Expression as relative proportion to total </a:t>
            </a:r>
          </a:p>
        </p:txBody>
      </p:sp>
    </p:spTree>
    <p:extLst>
      <p:ext uri="{BB962C8B-B14F-4D97-AF65-F5344CB8AC3E}">
        <p14:creationId xmlns:p14="http://schemas.microsoft.com/office/powerpoint/2010/main" val="3477430671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Results and Discussion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44945"/>
            <a:ext cx="8229600" cy="4908913"/>
          </a:xfrm>
        </p:spPr>
        <p:txBody>
          <a:bodyPr/>
          <a:lstStyle/>
          <a:p>
            <a:r>
              <a:rPr lang="en-US" sz="2400" dirty="0"/>
              <a:t> There were little gene expression, measuring immune response, between infants and adults over time in the eta, zeta, and iota pol genes</a:t>
            </a:r>
          </a:p>
          <a:p>
            <a:endParaRPr lang="en-US" sz="2400" dirty="0"/>
          </a:p>
          <a:p>
            <a:r>
              <a:rPr lang="en-US" sz="2400" dirty="0"/>
              <a:t> There was an increasing difference over time in the AID gene between the infants and adults</a:t>
            </a:r>
          </a:p>
          <a:p>
            <a:endParaRPr lang="en-US" sz="2400" dirty="0"/>
          </a:p>
          <a:p>
            <a:r>
              <a:rPr lang="en-US" sz="2400" dirty="0"/>
              <a:t> Importantly: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There was considerable treatment impact (stimulation by antigen) to the GAPDH gene over time.  This calls into question the utility of GAPDH as a reference gene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Application of a </a:t>
            </a:r>
            <a:r>
              <a:rPr lang="en-US" sz="1800" b="1" dirty="0"/>
              <a:t>compositional framework </a:t>
            </a:r>
            <a:r>
              <a:rPr lang="en-US" sz="1800" dirty="0"/>
              <a:t>improve the interpretation – it allows us to evaluate “relative frequency” </a:t>
            </a:r>
          </a:p>
          <a:p>
            <a:pPr marL="422910" lvl="1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453630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146303" y="3393911"/>
            <a:ext cx="8916551" cy="281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Positivity and summation constraint complicate analysis</a:t>
            </a:r>
          </a:p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Complicated covariance structure (Aitchison, 1982)</a:t>
            </a:r>
          </a:p>
          <a:p>
            <a:pPr>
              <a:lnSpc>
                <a:spcPct val="138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/>
              <a:t> As one component increases some other(s) must decrease</a:t>
            </a:r>
          </a:p>
          <a:p>
            <a:pPr marL="0" indent="0">
              <a:lnSpc>
                <a:spcPct val="138000"/>
              </a:lnSpc>
              <a:spcBef>
                <a:spcPts val="0"/>
              </a:spcBef>
              <a:buNone/>
            </a:pP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lnSpc>
                <a:spcPct val="138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1"/>
                </a:solidFill>
              </a:rPr>
              <a:t>“Spurious correlation” (Pearson, 1897) - “fraught with difficulty and danger”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4"/>
          </p:nvPr>
        </p:nvSpPr>
        <p:spPr>
          <a:xfrm>
            <a:off x="4646625" y="1045149"/>
            <a:ext cx="4038600" cy="20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vector of proportions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all components positive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endParaRPr sz="2400"/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sum to a constant </a:t>
            </a:r>
          </a:p>
          <a:p>
            <a:pPr marL="0" marR="0" lvl="0" indent="-177800" algn="l" rtl="0">
              <a:spcBef>
                <a:spcPts val="0"/>
              </a:spcBef>
              <a:buClr>
                <a:schemeClr val="dk1"/>
              </a:buClr>
              <a:buSzPct val="116666"/>
              <a:buFont typeface="Noto Sans Symbols"/>
              <a:buNone/>
            </a:pPr>
            <a:r>
              <a:rPr lang="en-US" sz="2400"/>
              <a:t>(often T=1)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/>
              <a:t>Compositional Data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40975"/>
            <a:ext cx="1627829" cy="2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0" y="1123962"/>
            <a:ext cx="3098606" cy="3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088462"/>
            <a:ext cx="1500981" cy="9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/>
              <a:t>Mathematics of Compositions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585216" y="1593197"/>
            <a:ext cx="8229600" cy="490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/>
              <a:t> </a:t>
            </a:r>
          </a:p>
          <a:p>
            <a:pPr marR="0" lvl="0" indent="-3429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Compositions lie in the </a:t>
            </a:r>
            <a:r>
              <a:rPr lang="en-US" sz="2400" i="1" dirty="0"/>
              <a:t>k</a:t>
            </a:r>
            <a:r>
              <a:rPr lang="en-US" sz="2400" dirty="0"/>
              <a:t>-1 dimensional simplex (</a:t>
            </a:r>
            <a:r>
              <a:rPr lang="en-US" sz="2400" i="1" dirty="0"/>
              <a:t>S</a:t>
            </a:r>
            <a:r>
              <a:rPr lang="en-US" sz="2400" i="1" baseline="30000" dirty="0"/>
              <a:t>k-1</a:t>
            </a:r>
            <a:r>
              <a:rPr lang="en-US" sz="2400" dirty="0"/>
              <a:t>)</a:t>
            </a:r>
          </a:p>
          <a:p>
            <a:pPr marR="0" lvl="0" indent="-3429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R="0" lvl="0" indent="-3429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Use transformations to mitigate effects of constraints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/>
              <a:t>   (multiple transformations to achieve different goals) 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lang="en-US" sz="2400" dirty="0"/>
          </a:p>
          <a:p>
            <a:pPr marR="0" lvl="0" indent="-3429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One such transformation is the centered log ratio (</a:t>
            </a:r>
            <a:r>
              <a:rPr lang="en-US" sz="2400" dirty="0" err="1"/>
              <a:t>clr</a:t>
            </a:r>
            <a:r>
              <a:rPr lang="en-US" sz="2400" dirty="0"/>
              <a:t>)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sz="2400" dirty="0"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sz="2400" dirty="0"/>
          </a:p>
          <a:p>
            <a:pPr marL="0" marR="0" lvl="0" indent="4572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lang="en-US" sz="2400" dirty="0"/>
          </a:p>
          <a:p>
            <a:pPr marL="0" marR="0" lvl="0" indent="4572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r>
              <a:rPr lang="en-US" sz="2400" dirty="0"/>
              <a:t>where           is the geometric mean</a:t>
            </a:r>
          </a:p>
          <a:p>
            <a:pPr marL="0" marR="0" lvl="0" indent="4572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SzPct val="25000"/>
              <a:buFont typeface="Arial"/>
              <a:buNone/>
            </a:pPr>
            <a:endParaRPr lang="en-US" sz="2400" dirty="0"/>
          </a:p>
          <a:p>
            <a:pPr marR="0" lvl="0" indent="-342900" algn="l" rtl="0">
              <a:lnSpc>
                <a:spcPct val="70000"/>
              </a:lnSpc>
              <a:spcBef>
                <a:spcPts val="0"/>
              </a:spcBef>
              <a:buClr>
                <a:srgbClr val="595959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Resulting data in </a:t>
            </a:r>
            <a:r>
              <a:rPr lang="en-US" sz="2400" i="1" dirty="0"/>
              <a:t>R</a:t>
            </a:r>
            <a:r>
              <a:rPr lang="en-US" sz="2400" i="1" baseline="30000" dirty="0"/>
              <a:t>k-1</a:t>
            </a:r>
            <a:r>
              <a:rPr lang="en-US" sz="2400" dirty="0"/>
              <a:t> (sums to 0), but angles between components are interpretable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57200" y="1086398"/>
            <a:ext cx="8229600" cy="33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Aitchison 1982, 1986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680" y="3610060"/>
            <a:ext cx="2747875" cy="68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583" y="4352877"/>
            <a:ext cx="610097" cy="3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49" y="1069175"/>
            <a:ext cx="6917475" cy="2798522"/>
          </a:xfrm>
          <a:prstGeom prst="rect">
            <a:avLst/>
          </a:prstGeom>
        </p:spPr>
      </p:pic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/>
              <a:t>Geometry of 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21532" y="3593310"/>
                <a:ext cx="16550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Any two part composition must lie 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32" y="3593310"/>
                <a:ext cx="1655064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1107"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8892" y="3855007"/>
                <a:ext cx="18775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Any three part composition must lie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92" y="3855007"/>
                <a:ext cx="1877569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974" t="-1639" r="-162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72895" y="3911265"/>
                <a:ext cx="271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rebuchet MS" panose="020B0603020202020204" pitchFamily="34" charset="0"/>
                  </a:rPr>
                  <a:t>Any four part composition must lie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95" y="3911265"/>
                <a:ext cx="2712722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74" t="-3529" r="-1798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80217" y="4718067"/>
            <a:ext cx="630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Each figure represents a “standard simplex”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5549" y="5565825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415" y="5444041"/>
            <a:ext cx="4168521" cy="11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3969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Properties of Compositional Geometry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158588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/>
              <a:t>Amalgamation - can group/split components to work across hierarchical levels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Retain compositional structure at each level</a:t>
            </a:r>
          </a:p>
          <a:p>
            <a:pPr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0" lvl="0" indent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en-US" sz="2400" dirty="0" err="1"/>
              <a:t>Subcompositional</a:t>
            </a:r>
            <a:r>
              <a:rPr lang="en-US" sz="2400" dirty="0"/>
              <a:t> coherence - can omit unneeded components, and still retain coherent inference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Hierarchical Amalgamation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81412196"/>
              </p:ext>
            </p:extLst>
          </p:nvPr>
        </p:nvGraphicFramePr>
        <p:xfrm>
          <a:off x="169164" y="227534"/>
          <a:ext cx="8805672" cy="5157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9193" y="4344507"/>
            <a:ext cx="852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rebuchet MS" panose="020B0603020202020204" pitchFamily="34" charset="0"/>
              </a:rPr>
              <a:t>Example of a group: tissue type, clinical subtype, translational/functional category</a:t>
            </a:r>
          </a:p>
        </p:txBody>
      </p:sp>
    </p:spTree>
    <p:extLst>
      <p:ext uri="{BB962C8B-B14F-4D97-AF65-F5344CB8AC3E}">
        <p14:creationId xmlns:p14="http://schemas.microsoft.com/office/powerpoint/2010/main" val="268012740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Example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3329" y="1399032"/>
            <a:ext cx="3009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Example of Hierarchy:</a:t>
            </a:r>
          </a:p>
          <a:p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Total reads over entire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Sample level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 panose="020B0603020202020204" pitchFamily="34" charset="0"/>
              </a:rPr>
              <a:t>Functional group of probe reads (Control, HK, oncogenes, etc.)</a:t>
            </a:r>
          </a:p>
          <a:p>
            <a:r>
              <a:rPr lang="en-US" sz="1600" dirty="0">
                <a:latin typeface="Trebuchet MS" panose="020B0603020202020204" pitchFamily="34" charset="0"/>
              </a:rPr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25187"/>
              </p:ext>
            </p:extLst>
          </p:nvPr>
        </p:nvGraphicFramePr>
        <p:xfrm>
          <a:off x="210312" y="1254125"/>
          <a:ext cx="5742431" cy="5119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Trebuchet MS" panose="020B0603020202020204" pitchFamily="34" charset="0"/>
                        </a:rPr>
                        <a:t>Probe Set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WT-miRNA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Sample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Well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A1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B1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D1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E1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Sample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run228-Plasma_4_1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run228-FFPE_5_1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run228-Plasma_8_1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run228-Brain_6_1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run228-FFPE_2_1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Total Reads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607503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482904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502930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534275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591505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Aligned Reads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472621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454161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396747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508749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553588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CTRL_ANT1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CTRL_ANT2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CTRL_ANT3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CTRL_ANT4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CTRL_ANT5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31230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30389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21932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20076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2031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30824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29763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25986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977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24757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2593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955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31259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29123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3074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1051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CTRL_miR_POS6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28501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961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26477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911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HK_ACTB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HK_B2M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1879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HK_GAPDH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HK_PPIA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HK_RNU47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1792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HK_RNU75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8267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HK_RNY3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HK_RPL19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HK_RPL27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HK_RPS12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HK_RPS20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HK_SNORA66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1682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HK_YWHAZ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let-7a-2-3p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let-7a-3p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let-7a-5p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1974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5685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1612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26055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7780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let-7b-5p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4746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17057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6437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let-7c-3p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208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let-7c-5p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434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2699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Trebuchet MS" panose="020B0603020202020204" pitchFamily="34" charset="0"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latin typeface="Trebuchet MS" panose="020B0603020202020204" pitchFamily="34" charset="0"/>
                        </a:rPr>
                        <a:t>15988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latin typeface="Trebuchet MS" panose="020B0603020202020204" pitchFamily="34" charset="0"/>
                        </a:rPr>
                        <a:t>3775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5036" marR="5036" marT="5036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211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1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rebuchet MS"/>
              <a:buNone/>
            </a:pPr>
            <a:r>
              <a:rPr lang="en-US" dirty="0"/>
              <a:t>Outline and Strategy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155" y="1222832"/>
            <a:ext cx="8813700" cy="5059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Introduction to </a:t>
            </a:r>
            <a:r>
              <a:rPr lang="en-US" sz="2400" dirty="0" err="1"/>
              <a:t>RNASeq</a:t>
            </a:r>
            <a:r>
              <a:rPr lang="en-US" sz="2400" dirty="0"/>
              <a:t> and HTG workflow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Description of two target assays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Framework for data evaluation through a series of propositions </a:t>
            </a:r>
          </a:p>
          <a:p>
            <a:pPr marL="701675" lvl="1" indent="-34290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Each proposition is demonstrated through a series of examples</a:t>
            </a:r>
          </a:p>
          <a:p>
            <a:pPr marL="701675" lvl="1" indent="-34290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Mathematical development is referenced when possible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Recommendations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2400" dirty="0"/>
              <a:t>Future directions</a:t>
            </a:r>
          </a:p>
          <a:p>
            <a:pPr marL="701675" lvl="1" indent="-34290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“Signal to noise” assessment</a:t>
            </a:r>
          </a:p>
          <a:p>
            <a:pPr marL="701675" lvl="1" indent="-342900">
              <a:lnSpc>
                <a:spcPct val="11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Rethink differential expression in terms of distribution of relative abundance across 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Proposition 2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buNone/>
            </a:pPr>
            <a:r>
              <a:rPr lang="en-US" dirty="0"/>
              <a:t>Quality control metrics can be viewed as detection of unexpected data features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Number of aligned reads example</a:t>
            </a:r>
          </a:p>
          <a:p>
            <a:pPr fontAlgn="base"/>
            <a:endParaRPr lang="en-US" dirty="0"/>
          </a:p>
          <a:p>
            <a:pPr marL="2032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67868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 # Aligned Reads / Total Reads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 Measured on the sample level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 Number of aligned reads / total reads is compositional – that is it constrained by the available reads within a sequencing run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 When these reads are transformed to the </a:t>
            </a:r>
            <a:r>
              <a:rPr lang="en-US" sz="2800" dirty="0" err="1"/>
              <a:t>clr</a:t>
            </a:r>
            <a:r>
              <a:rPr lang="en-US" sz="2800" dirty="0"/>
              <a:t> scale we can use Euclidean distance measures (Cooks distance) or goodness-of-fit tests to find outliers</a:t>
            </a:r>
          </a:p>
          <a:p>
            <a:pPr fontAlgn="base"/>
            <a:endParaRPr lang="en-US" sz="2800" dirty="0"/>
          </a:p>
          <a:p>
            <a:pPr marL="203200" indent="0" fontAlgn="base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642347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 # Aligned Reads / Total Reads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 fontAlgn="base">
              <a:buNone/>
            </a:pPr>
            <a:endParaRPr lang="en-US" sz="2800" dirty="0"/>
          </a:p>
          <a:p>
            <a:pPr marL="203200" indent="0" fontAlgn="base"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14" y="1297971"/>
            <a:ext cx="3524250" cy="4867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642" y="1222372"/>
            <a:ext cx="5120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Interested in how many sequencing counts have been allocated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Measured on the sample level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Ultimately impacts relative frequency at the probe level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Most important contributor to success of differential expression/prediction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Trebuchet MS" panose="020B0603020202020204" pitchFamily="34" charset="0"/>
              </a:rPr>
              <a:t>Number of aligned reads / total reads is compositional – that is it constrained by the available reads within a sequencing run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736" y="6208792"/>
            <a:ext cx="903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http://support.illumina.com/content/dam/illumina-marketing/documents/products/technotes/technote_optimizing_coverage_for_targeted_resequencing.pdf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736" y="598058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</p:spTree>
    <p:extLst>
      <p:ext uri="{BB962C8B-B14F-4D97-AF65-F5344CB8AC3E}">
        <p14:creationId xmlns:p14="http://schemas.microsoft.com/office/powerpoint/2010/main" val="931105542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Example of Read Depth / # Aligned Reads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miRNA reproducibility study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0" y="3278461"/>
            <a:ext cx="8797078" cy="3141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612040"/>
            <a:ext cx="8467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rebuchet MS" panose="020B0603020202020204" pitchFamily="34" charset="0"/>
              </a:rPr>
              <a:t>Heatmap</a:t>
            </a:r>
            <a:r>
              <a:rPr lang="en-US" sz="1800" dirty="0">
                <a:latin typeface="Trebuchet MS" panose="020B0603020202020204" pitchFamily="34" charset="0"/>
              </a:rPr>
              <a:t> of sample level </a:t>
            </a:r>
            <a:r>
              <a:rPr lang="en-US" sz="1800" dirty="0" err="1">
                <a:latin typeface="Trebuchet MS" panose="020B0603020202020204" pitchFamily="34" charset="0"/>
              </a:rPr>
              <a:t>clr</a:t>
            </a:r>
            <a:r>
              <a:rPr lang="en-US" sz="1800" dirty="0">
                <a:latin typeface="Trebuchet MS" panose="020B0603020202020204" pitchFamily="34" charset="0"/>
              </a:rPr>
              <a:t> transformed total aligned reads</a:t>
            </a:r>
          </a:p>
          <a:p>
            <a:endParaRPr lang="en-US" sz="1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rebuchet MS" panose="020B0603020202020204" pitchFamily="34" charset="0"/>
              </a:rPr>
              <a:t>Transformation occurs at the plate level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latin typeface="Trebuchet MS" panose="020B06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Trebuchet MS" panose="020B0603020202020204" pitchFamily="34" charset="0"/>
              </a:rPr>
              <a:t>Use extreme values using residuals under normal theory assumptions</a:t>
            </a:r>
          </a:p>
        </p:txBody>
      </p:sp>
    </p:spTree>
    <p:extLst>
      <p:ext uri="{BB962C8B-B14F-4D97-AF65-F5344CB8AC3E}">
        <p14:creationId xmlns:p14="http://schemas.microsoft.com/office/powerpoint/2010/main" val="3231164570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Example of Read Depth / # Aligned Reads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Application of </a:t>
            </a:r>
            <a:r>
              <a:rPr lang="en-US" dirty="0" err="1"/>
              <a:t>clr</a:t>
            </a:r>
            <a:r>
              <a:rPr lang="en-US" dirty="0"/>
              <a:t> transformation for outlier detection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1685941"/>
            <a:ext cx="4631436" cy="147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" y="3226870"/>
            <a:ext cx="4320540" cy="137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" y="4891865"/>
            <a:ext cx="4636008" cy="14729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093161"/>
              </p:ext>
            </p:extLst>
          </p:nvPr>
        </p:nvGraphicFramePr>
        <p:xfrm>
          <a:off x="5739130" y="1569250"/>
          <a:ext cx="3060700" cy="1455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Sample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Read Outliers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run228-Plasma_1_1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run228-Plasma_5_1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run228-Plasma_6_1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run228-Plasma_7_1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run229-FFPE_3_1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run231-Plasma_1_1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run228-Brain_5_1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Counts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3328" y="4068619"/>
            <a:ext cx="1216152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44" y="3226870"/>
            <a:ext cx="4407408" cy="1400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002" y="4961329"/>
            <a:ext cx="4296550" cy="1365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6616" y="1837944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Plate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" y="326651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Plate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038" y="500097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Plate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9848" y="3190300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Plate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86260" y="4891865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Plate 5</a:t>
            </a:r>
          </a:p>
        </p:txBody>
      </p:sp>
    </p:spTree>
    <p:extLst>
      <p:ext uri="{BB962C8B-B14F-4D97-AF65-F5344CB8AC3E}">
        <p14:creationId xmlns:p14="http://schemas.microsoft.com/office/powerpoint/2010/main" val="3220831915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503920" cy="8341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Example 2 of Read Depth / # Aligned Reads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Immuno-Oncology reproducibility study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373"/>
            <a:ext cx="9144000" cy="326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26" y="1558350"/>
            <a:ext cx="1883237" cy="1177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6" y="1558350"/>
            <a:ext cx="1883237" cy="11770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25" y="1539523"/>
            <a:ext cx="1913360" cy="1195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62" y="1596616"/>
            <a:ext cx="1760786" cy="1100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39" y="1535221"/>
            <a:ext cx="1957251" cy="12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40729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Discussion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This simple example shows how exploiting the inherent compositional nature of </a:t>
            </a:r>
            <a:r>
              <a:rPr lang="en-US" sz="2800" dirty="0" err="1"/>
              <a:t>RNASeq</a:t>
            </a:r>
            <a:r>
              <a:rPr lang="en-US" sz="2800" dirty="0"/>
              <a:t> data can be used to detect outliers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This can be extended to other sequencing-based QC metrics (% passing Q30 score) </a:t>
            </a:r>
          </a:p>
          <a:p>
            <a:pPr marL="20320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Detection of sample or run level failure is critical for diagnostic assays</a:t>
            </a:r>
          </a:p>
          <a:p>
            <a:pPr fontAlgn="base"/>
            <a:endParaRPr lang="en-US" sz="2800" dirty="0"/>
          </a:p>
          <a:p>
            <a:pPr marL="203200" indent="0" fontAlgn="base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3873075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Proposition 3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buNone/>
            </a:pPr>
            <a:r>
              <a:rPr lang="en-US" dirty="0"/>
              <a:t>Compositional geometry enhances multivariate feature evaluation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Exploratory data for batch effects</a:t>
            </a:r>
          </a:p>
          <a:p>
            <a:pPr fontAlgn="base"/>
            <a:endParaRPr lang="en-US" dirty="0"/>
          </a:p>
          <a:p>
            <a:pPr marL="2032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86034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Evaluation of Batch Effects 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93192" y="1308369"/>
            <a:ext cx="8586216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 Definition: batch effects are technical variation that can possibly confound biologic variation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Typical methods for detection of batch effects</a:t>
            </a:r>
          </a:p>
          <a:p>
            <a:pPr lvl="1" fontAlgn="base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Multivariate methods – Principle Components Analysis </a:t>
            </a:r>
          </a:p>
          <a:p>
            <a:pPr lvl="1" fontAlgn="base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Visual inspection</a:t>
            </a:r>
          </a:p>
          <a:p>
            <a:pPr fontAlgn="base"/>
            <a:endParaRPr lang="en-US" dirty="0"/>
          </a:p>
          <a:p>
            <a:pPr marL="2032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29132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Correlations and Distances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53642"/>
            <a:ext cx="8229600" cy="530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en-US" sz="2400" dirty="0" err="1"/>
              <a:t>clr</a:t>
            </a:r>
            <a:r>
              <a:rPr lang="en-US" sz="2400" dirty="0"/>
              <a:t>() </a:t>
            </a:r>
            <a:r>
              <a:rPr lang="en-US" sz="2400" dirty="0" err="1"/>
              <a:t>covariances</a:t>
            </a:r>
            <a:r>
              <a:rPr lang="en-US" sz="2400" dirty="0"/>
              <a:t> are interpretable in </a:t>
            </a:r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Useful for PCA and other dimension reduction</a:t>
            </a:r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Compute usual (Euclidean) </a:t>
            </a:r>
            <a:r>
              <a:rPr lang="en-US" sz="2400" dirty="0" err="1"/>
              <a:t>covariances</a:t>
            </a:r>
            <a:r>
              <a:rPr lang="en-US" sz="2400" dirty="0"/>
              <a:t> and correlations on </a:t>
            </a:r>
            <a:r>
              <a:rPr lang="en-US" sz="2400" dirty="0" err="1"/>
              <a:t>clr</a:t>
            </a:r>
            <a:r>
              <a:rPr lang="en-US" sz="2400" dirty="0"/>
              <a:t> transformed data</a:t>
            </a:r>
          </a:p>
          <a:p>
            <a:pPr marL="457200" lvl="0" indent="0">
              <a:lnSpc>
                <a:spcPct val="70000"/>
              </a:lnSpc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en-US" sz="2400" dirty="0"/>
              <a:t>New distance metric - Aitchison distance (1986)</a:t>
            </a:r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381000" rtl="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Accounts for compositional simplex structure</a:t>
            </a:r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buNone/>
            </a:pPr>
            <a:endParaRPr sz="2400" dirty="0"/>
          </a:p>
          <a:p>
            <a:pPr marL="0" lvl="0" indent="0" rtl="0">
              <a:lnSpc>
                <a:spcPct val="70000"/>
              </a:lnSpc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lnSpc>
                <a:spcPct val="70000"/>
              </a:lnSpc>
              <a:spcBef>
                <a:spcPts val="0"/>
              </a:spcBef>
              <a:buSzPct val="100000"/>
            </a:pPr>
            <a:endParaRPr lang="en-US" sz="2400" dirty="0"/>
          </a:p>
          <a:p>
            <a:pPr marL="457200" lvl="0" indent="-381000" rtl="0">
              <a:lnSpc>
                <a:spcPct val="70000"/>
              </a:lnSpc>
              <a:spcBef>
                <a:spcPts val="0"/>
              </a:spcBef>
              <a:buSzPct val="100000"/>
            </a:pPr>
            <a:endParaRPr lang="en-US" sz="2400" dirty="0"/>
          </a:p>
          <a:p>
            <a:pPr marL="457200" lvl="0" indent="-381000" rtl="0">
              <a:lnSpc>
                <a:spcPct val="70000"/>
              </a:lnSpc>
              <a:spcBef>
                <a:spcPts val="0"/>
              </a:spcBef>
              <a:buSzPct val="100000"/>
            </a:pPr>
            <a:r>
              <a:rPr lang="en-US" sz="2400" dirty="0"/>
              <a:t>Statistical methods using correlations and distances are most affected by compositional structure</a:t>
            </a:r>
          </a:p>
          <a:p>
            <a:pPr marL="990600" lvl="1" indent="-45720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90600" lvl="1" indent="-457200">
              <a:lnSpc>
                <a:spcPct val="7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principal components, clustering, outlier detection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22" y="3903692"/>
            <a:ext cx="4353652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215" y="1253642"/>
            <a:ext cx="380025" cy="27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 Workflow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133077"/>
            <a:ext cx="4873752" cy="51218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681" y="6190886"/>
            <a:ext cx="785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http://www.illumina.com/content/dam/illumina-marketing/documents/products/illumina_sequencing_introduction.pdf</a:t>
            </a:r>
          </a:p>
        </p:txBody>
      </p:sp>
    </p:spTree>
    <p:extLst>
      <p:ext uri="{BB962C8B-B14F-4D97-AF65-F5344CB8AC3E}">
        <p14:creationId xmlns:p14="http://schemas.microsoft.com/office/powerpoint/2010/main" val="4219929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2076690"/>
            <a:ext cx="4464558" cy="3968496"/>
          </a:xfrm>
          <a:prstGeom prst="rect">
            <a:avLst/>
          </a:prstGeom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PCA Of Compositions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miRNA reproducibility study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1" y="2084066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clr</a:t>
            </a:r>
            <a:r>
              <a:rPr lang="en-US" dirty="0">
                <a:latin typeface="Trebuchet MS" panose="020B0603020202020204" pitchFamily="34" charset="0"/>
              </a:rPr>
              <a:t> 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850467"/>
            <a:ext cx="8229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Neither method identifies a batch effect  - </a:t>
            </a:r>
            <a:r>
              <a:rPr lang="en-US" sz="1600" dirty="0" err="1">
                <a:latin typeface="Trebuchet MS" panose="020B0603020202020204" pitchFamily="34" charset="0"/>
              </a:rPr>
              <a:t>clr</a:t>
            </a:r>
            <a:r>
              <a:rPr lang="en-US" sz="1600" dirty="0">
                <a:latin typeface="Trebuchet MS" panose="020B0603020202020204" pitchFamily="34" charset="0"/>
              </a:rPr>
              <a:t> transformation results in more meaningful evaluation of sample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90" y="2084066"/>
            <a:ext cx="3920208" cy="34846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01471" y="192280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raw data </a:t>
            </a:r>
          </a:p>
        </p:txBody>
      </p:sp>
    </p:spTree>
    <p:extLst>
      <p:ext uri="{BB962C8B-B14F-4D97-AF65-F5344CB8AC3E}">
        <p14:creationId xmlns:p14="http://schemas.microsoft.com/office/powerpoint/2010/main" val="3025832694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531683"/>
            <a:ext cx="4515548" cy="40138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9" y="1639141"/>
            <a:ext cx="4394657" cy="3906362"/>
          </a:xfrm>
          <a:prstGeom prst="rect">
            <a:avLst/>
          </a:prstGeom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PCA Of Compositions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Immuno-Oncology reproducibility study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4661" y="441887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603020202020204" pitchFamily="34" charset="0"/>
              </a:rPr>
              <a:t>clr</a:t>
            </a:r>
            <a:r>
              <a:rPr lang="en-US" dirty="0">
                <a:latin typeface="Trebuchet MS" panose="020B0603020202020204" pitchFamily="34" charset="0"/>
              </a:rPr>
              <a:t> data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86671" y="2088603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Quantile normalized data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61697"/>
            <a:ext cx="8229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Neither method identifies a batch effect after data transformation – one of benefits of the compositional structure is that it is a normalization that is performed at the sample level  </a:t>
            </a:r>
          </a:p>
        </p:txBody>
      </p:sp>
    </p:spTree>
    <p:extLst>
      <p:ext uri="{BB962C8B-B14F-4D97-AF65-F5344CB8AC3E}">
        <p14:creationId xmlns:p14="http://schemas.microsoft.com/office/powerpoint/2010/main" val="217983886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Discussion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800" dirty="0"/>
              <a:t> Aitchison distance and other compositional transformations provide more accurate measures of distance in multivariate space than naïve metrics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 Can construct these tests for, and by extension remediation, at the sample level</a:t>
            </a:r>
          </a:p>
          <a:p>
            <a:pPr lvl="1" fontAlgn="base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Avoiding across sequencing normalization methods </a:t>
            </a:r>
          </a:p>
          <a:p>
            <a:pPr lvl="1" fontAlgn="base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More appropriate for diagnostic use </a:t>
            </a:r>
          </a:p>
          <a:p>
            <a:pPr marL="203200" indent="0" fontAlgn="base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6156815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Future Directions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sz="2800" dirty="0"/>
              <a:t> Use simplex geometry to evaluate biologic/clinical patterns between major groups of probes in place of probe level differential expression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sz="28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800" dirty="0"/>
              <a:t> Sample QC metrics of sequencing as an outlier detection method</a:t>
            </a:r>
          </a:p>
          <a:p>
            <a:pPr marL="422910" lvl="1" indent="0" fontAlgn="base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425827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010144" cy="83419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Covariance </a:t>
            </a:r>
            <a:r>
              <a:rPr lang="en-US" dirty="0" err="1"/>
              <a:t>Biplot</a:t>
            </a:r>
            <a:r>
              <a:rPr lang="en-US" dirty="0"/>
              <a:t> Of Compositions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Immuno-</a:t>
            </a:r>
            <a:r>
              <a:rPr lang="en-US" dirty="0" err="1"/>
              <a:t>Onocology</a:t>
            </a:r>
            <a:r>
              <a:rPr lang="en-US" dirty="0"/>
              <a:t> Internal Controls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6" y="1736389"/>
            <a:ext cx="5629275" cy="5003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16168" y="2185212"/>
            <a:ext cx="3227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Major grouping/pathway between normal pancreas (NP) and cancer (diseased pancreas = DP)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Compositional structure is maintained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Adhesion and immune function groups are contributing most to the discrimination between DP and NP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We can further amalgamate down to the probe level with the groupings</a:t>
            </a:r>
          </a:p>
        </p:txBody>
      </p:sp>
    </p:spTree>
    <p:extLst>
      <p:ext uri="{BB962C8B-B14F-4D97-AF65-F5344CB8AC3E}">
        <p14:creationId xmlns:p14="http://schemas.microsoft.com/office/powerpoint/2010/main" val="1756636815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23464" y="1489542"/>
            <a:ext cx="4040187" cy="535472"/>
          </a:xfrm>
        </p:spPr>
        <p:txBody>
          <a:bodyPr/>
          <a:lstStyle/>
          <a:p>
            <a:pPr algn="ctr"/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5018195" y="1565105"/>
            <a:ext cx="4041774" cy="535472"/>
          </a:xfrm>
        </p:spPr>
        <p:txBody>
          <a:bodyPr/>
          <a:lstStyle/>
          <a:p>
            <a:pPr algn="ctr"/>
            <a:r>
              <a:rPr lang="en-US" dirty="0"/>
              <a:t>Compositions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Probes Within Group Compositions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/>
              <a:t>Cell Adhesion Probes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04" y="2025014"/>
            <a:ext cx="5442179" cy="4837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76" y="2014899"/>
            <a:ext cx="4400824" cy="44008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06440" y="2025014"/>
            <a:ext cx="159203" cy="241874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91272" y="2512840"/>
            <a:ext cx="155448" cy="192355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3015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23464" y="1489542"/>
            <a:ext cx="4040187" cy="535472"/>
          </a:xfrm>
        </p:spPr>
        <p:txBody>
          <a:bodyPr/>
          <a:lstStyle/>
          <a:p>
            <a:pPr algn="ctr"/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2"/>
          </p:nvPr>
        </p:nvSpPr>
        <p:spPr>
          <a:xfrm>
            <a:off x="5102226" y="1479427"/>
            <a:ext cx="4041774" cy="535472"/>
          </a:xfrm>
        </p:spPr>
        <p:txBody>
          <a:bodyPr/>
          <a:lstStyle/>
          <a:p>
            <a:pPr algn="ctr"/>
            <a:r>
              <a:rPr lang="en-US" dirty="0"/>
              <a:t>Compositions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Probes Within Group Compositions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/>
              <a:t>Immune Function Probes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6" y="2025014"/>
            <a:ext cx="4781118" cy="4249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09" y="2025014"/>
            <a:ext cx="4155563" cy="4155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91272" y="3483864"/>
            <a:ext cx="274320" cy="2185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89904" y="2071379"/>
            <a:ext cx="242316" cy="1716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2543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Summary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189497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Evaluation of features in </a:t>
            </a:r>
            <a:r>
              <a:rPr lang="en-US" sz="2400" dirty="0" err="1"/>
              <a:t>RNASeq</a:t>
            </a:r>
            <a:r>
              <a:rPr lang="en-US" sz="2400" dirty="0"/>
              <a:t> (targeted and de novo) can be viewed as compositions of  totals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Mathematical properties of compositional data are well established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CPM transformation is a type of compositional transformation without some of the geometric benefits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Quality control metrics can be viewed as detection of unexpected data features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Outlier and influential sample features can be identified using well-established metrics on transformed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Compositional geometry enhances multivariate feature evaluation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Aitchison distance is equivalent to Euclidean distance when using </a:t>
            </a:r>
            <a:r>
              <a:rPr lang="en-US" sz="2000" dirty="0" err="1"/>
              <a:t>clr</a:t>
            </a:r>
            <a:r>
              <a:rPr lang="en-US" sz="2000" dirty="0"/>
              <a:t> transformation</a:t>
            </a:r>
          </a:p>
          <a:p>
            <a:pPr marL="42291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70935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ea typeface="ＭＳ Ｐゴシック" pitchFamily="-111" charset="-128"/>
              </a:rPr>
              <a:t>Workflow Synergy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HTG and NGS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199" y="1216750"/>
            <a:ext cx="8231189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200" b="1" dirty="0">
                <a:latin typeface="Corbel"/>
                <a:cs typeface="Corbel"/>
              </a:rPr>
              <a:t>HTG’s Edge chemistry is optimized for NGS workflow automation</a:t>
            </a:r>
          </a:p>
          <a:p>
            <a:pPr eaLnBrk="1" hangingPunct="1"/>
            <a:r>
              <a:rPr lang="en-US" b="1" dirty="0">
                <a:latin typeface="Corbel"/>
                <a:cs typeface="Corbel"/>
              </a:rPr>
              <a:t>	</a:t>
            </a:r>
            <a:endParaRPr lang="en-US" sz="1400" dirty="0">
              <a:latin typeface="Corbel"/>
              <a:cs typeface="Corbe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9" y="2767620"/>
            <a:ext cx="8259819" cy="20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139930"/>
            <a:ext cx="8229600" cy="834194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</a:rPr>
              <a:t>HTG EdgeSeq </a:t>
            </a:r>
            <a:r>
              <a:rPr lang="en-US" sz="2400" b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| Immuno-Oncology Assay</a:t>
            </a:r>
            <a:endParaRPr lang="en-US" sz="2400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57201" y="1086398"/>
            <a:ext cx="8229599" cy="3365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Immuno-Oncology drug response and immune response 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46225"/>
          <a:ext cx="8229600" cy="490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46086" y="2788747"/>
            <a:ext cx="82407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Corbel"/>
                <a:cs typeface="Corbel"/>
              </a:rPr>
              <a:t>549 genes, 10 major groups and pathways</a:t>
            </a:r>
            <a:endParaRPr lang="en-US" sz="3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374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1" y="139930"/>
            <a:ext cx="8229600" cy="834194"/>
          </a:xfrm>
        </p:spPr>
        <p:txBody>
          <a:bodyPr/>
          <a:lstStyle/>
          <a:p>
            <a:r>
              <a:rPr lang="en-US" sz="2800" b="0" dirty="0">
                <a:solidFill>
                  <a:srgbClr val="000000"/>
                </a:solidFill>
              </a:rPr>
              <a:t>HTG </a:t>
            </a:r>
            <a:r>
              <a:rPr lang="en-US" sz="2800" b="0" dirty="0" err="1">
                <a:solidFill>
                  <a:srgbClr val="000000"/>
                </a:solidFill>
              </a:rPr>
              <a:t>EdgeSeq</a:t>
            </a:r>
            <a:r>
              <a:rPr lang="en-US" sz="2800" b="0" dirty="0">
                <a:solidFill>
                  <a:srgbClr val="000000"/>
                </a:solidFill>
              </a:rPr>
              <a:t> miRNA Whole Transcriptome Assay</a:t>
            </a:r>
            <a:endParaRPr lang="en-US" sz="1800" b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57201" y="1086398"/>
            <a:ext cx="8229599" cy="336550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Noncoding RNA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dirty="0"/>
              <a:t>2,083 human miRNA transcripts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986" y="2573043"/>
            <a:ext cx="2276134" cy="227613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67730"/>
              </p:ext>
            </p:extLst>
          </p:nvPr>
        </p:nvGraphicFramePr>
        <p:xfrm>
          <a:off x="930402" y="2573043"/>
          <a:ext cx="4117086" cy="2542953"/>
        </p:xfrm>
        <a:graphic>
          <a:graphicData uri="http://schemas.openxmlformats.org/drawingml/2006/table">
            <a:tbl>
              <a:tblPr/>
              <a:tblGrid>
                <a:gridCol w="1916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74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solidFill>
                            <a:srgbClr val="003399"/>
                          </a:solidFill>
                          <a:effectLst/>
                          <a:latin typeface="inherit"/>
                        </a:rPr>
                        <a:t>Sample Type</a:t>
                      </a:r>
                    </a:p>
                  </a:txBody>
                  <a:tcPr marL="60960" marR="6096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667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solidFill>
                            <a:srgbClr val="003399"/>
                          </a:solidFill>
                          <a:effectLst/>
                          <a:latin typeface="inherit"/>
                        </a:rPr>
                        <a:t>HTG EdgeSeq chemistry</a:t>
                      </a:r>
                    </a:p>
                  </a:txBody>
                  <a:tcPr marL="60960" marR="6096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5240" cap="flat" cmpd="sng" algn="ctr">
                      <a:solidFill>
                        <a:srgbClr val="667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38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FFPE Tissue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667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0.8-10 mm</a:t>
                      </a:r>
                      <a:r>
                        <a:rPr lang="en-US" baseline="30000">
                          <a:effectLst/>
                          <a:latin typeface="inherit"/>
                        </a:rPr>
                        <a:t>2</a:t>
                      </a:r>
                      <a:r>
                        <a:rPr lang="en-US">
                          <a:effectLst/>
                          <a:latin typeface="inherit"/>
                        </a:rPr>
                        <a:t> area - Single 5 µm section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667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38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Frozen Tissue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10 µg 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32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Cell Lines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250-5,000 cells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2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Plasma/Serum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15 µl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321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PAXgene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32 µl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305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  <a:latin typeface="inherit"/>
                        </a:rPr>
                        <a:t>Purified RNA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  <a:latin typeface="inherit"/>
                        </a:rPr>
                        <a:t>1.5-10 ng</a:t>
                      </a:r>
                    </a:p>
                  </a:txBody>
                  <a:tcPr marL="38100" marR="38100" marT="15240" marB="15240" anchor="ctr">
                    <a:lnL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0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50990" y="2812170"/>
            <a:ext cx="4040187" cy="535472"/>
          </a:xfrm>
        </p:spPr>
        <p:txBody>
          <a:bodyPr/>
          <a:lstStyle/>
          <a:p>
            <a:r>
              <a:rPr lang="en-US" dirty="0"/>
              <a:t>HTG miRNA WTA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4641850" y="2827202"/>
            <a:ext cx="4041774" cy="535472"/>
          </a:xfrm>
        </p:spPr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Immuno-Oncology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"/>
          </p:nvPr>
        </p:nvSpPr>
        <p:spPr>
          <a:xfrm>
            <a:off x="384049" y="3320940"/>
            <a:ext cx="3986784" cy="3207876"/>
          </a:xfrm>
        </p:spPr>
        <p:txBody>
          <a:bodyPr/>
          <a:lstStyle/>
          <a:p>
            <a:r>
              <a:rPr lang="en-US" sz="1600" dirty="0"/>
              <a:t>Study Design</a:t>
            </a:r>
            <a:endParaRPr lang="en-US" sz="1200" dirty="0"/>
          </a:p>
          <a:p>
            <a:pPr marL="525781" lvl="1" indent="0">
              <a:buNone/>
            </a:pPr>
            <a:r>
              <a:rPr lang="en-US" sz="1200" dirty="0"/>
              <a:t>Multiple sample types and technical replicates are processed on five (5) quarter plates and then individually tagged, cleaned and quantitated to form five (5), 24-sample libraries sequenced on the Illumina </a:t>
            </a:r>
            <a:r>
              <a:rPr lang="en-US" sz="1200" dirty="0" err="1"/>
              <a:t>MiSeq</a:t>
            </a:r>
            <a:endParaRPr lang="en-US" sz="1200" dirty="0"/>
          </a:p>
          <a:p>
            <a:pPr marL="346075" lvl="1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r>
              <a:rPr lang="en-US" sz="1600" dirty="0"/>
              <a:t>Samples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3 sample types: plasma, FFPE &amp; Brain RNA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1 biological samples per sample type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8 technical replicates per sample plate</a:t>
            </a:r>
          </a:p>
          <a:p>
            <a:pPr marL="525781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24 total wells per plate randomized across quadrant 1</a:t>
            </a:r>
          </a:p>
          <a:p>
            <a:endParaRPr lang="en-US" sz="20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4"/>
          </p:nvPr>
        </p:nvSpPr>
        <p:spPr>
          <a:xfrm>
            <a:off x="4645025" y="3453043"/>
            <a:ext cx="4038599" cy="2798764"/>
          </a:xfrm>
        </p:spPr>
        <p:txBody>
          <a:bodyPr/>
          <a:lstStyle/>
          <a:p>
            <a:pPr marL="177800" indent="0">
              <a:buNone/>
            </a:pPr>
            <a:r>
              <a:rPr lang="en-US" sz="1600" dirty="0"/>
              <a:t>Study Design</a:t>
            </a:r>
            <a:endParaRPr lang="en-US" sz="1200" dirty="0"/>
          </a:p>
          <a:p>
            <a:pPr marL="525781" lvl="1" indent="0">
              <a:buNone/>
            </a:pPr>
            <a:r>
              <a:rPr lang="en-US" sz="1200" dirty="0"/>
              <a:t>Single technical replicate of </a:t>
            </a:r>
            <a:r>
              <a:rPr lang="en-US" sz="1200" dirty="0" err="1"/>
              <a:t>uRNA</a:t>
            </a:r>
            <a:r>
              <a:rPr lang="en-US" sz="1200" dirty="0"/>
              <a:t> lysates over (5) quarter plates are tagged, cleaned as a pool, and quantitated to form five (5), 24-sample libraries sequenced on the Illumina </a:t>
            </a:r>
            <a:r>
              <a:rPr lang="en-US" sz="1200" dirty="0" err="1"/>
              <a:t>MiSeq</a:t>
            </a:r>
            <a:endParaRPr lang="en-US" sz="1200" dirty="0"/>
          </a:p>
          <a:p>
            <a:r>
              <a:rPr lang="en-US" sz="1600" dirty="0"/>
              <a:t>Samples</a:t>
            </a:r>
          </a:p>
          <a:p>
            <a:pPr marL="525781" lvl="1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24 total wells of </a:t>
            </a:r>
            <a:r>
              <a:rPr lang="en-US" sz="1200" dirty="0" err="1">
                <a:solidFill>
                  <a:schemeClr val="tx1"/>
                </a:solidFill>
              </a:rPr>
              <a:t>uRNA</a:t>
            </a:r>
            <a:r>
              <a:rPr lang="en-US" sz="1200" dirty="0">
                <a:solidFill>
                  <a:schemeClr val="tx1"/>
                </a:solidFill>
              </a:rPr>
              <a:t> lysate per plate randomized across quadrant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HTG Reproducibility Studies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en-US" dirty="0"/>
              <a:t>HTG </a:t>
            </a:r>
            <a:r>
              <a:rPr lang="en-US" dirty="0" err="1"/>
              <a:t>EdgeSeq</a:t>
            </a:r>
            <a:r>
              <a:rPr lang="en-US" dirty="0"/>
              <a:t> assays used as examples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83298"/>
              </p:ext>
            </p:extLst>
          </p:nvPr>
        </p:nvGraphicFramePr>
        <p:xfrm>
          <a:off x="1317625" y="1890580"/>
          <a:ext cx="6508750" cy="670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4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 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 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 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Plate 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Plate 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Plate 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Plate 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Processor 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Plate 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17625" y="1563993"/>
            <a:ext cx="3736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Sequencing plates for reproducibility studies</a:t>
            </a:r>
          </a:p>
        </p:txBody>
      </p:sp>
    </p:spTree>
    <p:extLst>
      <p:ext uri="{BB962C8B-B14F-4D97-AF65-F5344CB8AC3E}">
        <p14:creationId xmlns:p14="http://schemas.microsoft.com/office/powerpoint/2010/main" val="187086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139930"/>
            <a:ext cx="8229600" cy="834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Proposition 1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46113"/>
            <a:ext cx="8229600" cy="490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03200" indent="0">
              <a:buNone/>
            </a:pPr>
            <a:r>
              <a:rPr lang="en-US" dirty="0"/>
              <a:t>Data that arise as measurements of relative frequency can be evaluated as compositions of  totals 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 Example: </a:t>
            </a:r>
            <a:r>
              <a:rPr lang="en-US" dirty="0" err="1"/>
              <a:t>qRT</a:t>
            </a:r>
            <a:r>
              <a:rPr lang="en-US" dirty="0"/>
              <a:t>-PCR </a:t>
            </a:r>
          </a:p>
          <a:p>
            <a:pPr fontAlgn="base"/>
            <a:r>
              <a:rPr lang="en-US" dirty="0"/>
              <a:t> Introduction to compositions</a:t>
            </a:r>
          </a:p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982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Relative Abundance: Example qRT-PCR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566928" y="1132421"/>
            <a:ext cx="8229600" cy="49089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000" dirty="0"/>
              <a:t>Study measuring gene expression measured by </a:t>
            </a:r>
            <a:r>
              <a:rPr lang="en-US" sz="2000" dirty="0" err="1"/>
              <a:t>qRT</a:t>
            </a:r>
            <a:r>
              <a:rPr lang="en-US" sz="2000" dirty="0"/>
              <a:t>-PCR of four genes associated with immune response in infants 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739775" lvl="1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Genes of interest: AID, pol </a:t>
            </a:r>
            <a:r>
              <a:rPr lang="en-US" sz="1800" dirty="0">
                <a:sym typeface="Symbol" panose="05050102010706020507" pitchFamily="18" charset="2"/>
              </a:rPr>
              <a:t> (eta),  pol  (iota),  pol  (zeta)</a:t>
            </a:r>
          </a:p>
          <a:p>
            <a:pPr marL="739775" lvl="1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 err="1">
                <a:sym typeface="Symbol" panose="05050102010706020507" pitchFamily="18" charset="2"/>
              </a:rPr>
              <a:t>Houskeeper</a:t>
            </a:r>
            <a:r>
              <a:rPr lang="en-US" sz="1800" dirty="0">
                <a:sym typeface="Symbol" panose="05050102010706020507" pitchFamily="18" charset="2"/>
              </a:rPr>
              <a:t>: GAPDH</a:t>
            </a:r>
            <a:endParaRPr lang="en-US" sz="1800" dirty="0"/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-US" sz="20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000" dirty="0"/>
              <a:t>Sample of PBMCs from cord blood in 8 infants and 12 healthy adult volunteers </a:t>
            </a:r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endParaRPr lang="en-US" sz="2000" dirty="0"/>
          </a:p>
          <a:p>
            <a:pPr marL="739775" lvl="1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PBMC samples were transfected/stimulated with antigen receptor that should induce an immune reaction</a:t>
            </a:r>
          </a:p>
          <a:p>
            <a:pPr marL="739775" lvl="1" indent="-3810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The samples were incubated for 0, 2, 4, 6, 8, 10, 12, and 24 hours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-US" sz="2000" dirty="0"/>
          </a:p>
          <a:p>
            <a:pPr marL="76200" lvl="0" indent="0" rtl="0">
              <a:spcBef>
                <a:spcPts val="0"/>
              </a:spcBef>
              <a:buSzPct val="100000"/>
              <a:buNone/>
            </a:pPr>
            <a:r>
              <a:rPr lang="en-US" sz="2000" dirty="0">
                <a:solidFill>
                  <a:schemeClr val="accent1"/>
                </a:solidFill>
              </a:rPr>
              <a:t>Question: are infants able to produce a somatic immune response similar to those of adults when exposed to microbial pathogens? Does this response change over time of exposure?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" y="6199632"/>
            <a:ext cx="8121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Bowen A.L., Tian C., LaFleur BJ, Crowe Jr JE (2006). Transcriptional Control of Activation-Induced Cytidine Deaminase and Error-Prone DNA Polymerases Is Functionally Mature in the B Cells of Infants at Birth, Human Immunology, 67:43-46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Default Theme">
  <a:themeElements>
    <a:clrScheme name="HTG Standard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HTG Standard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009FE4"/>
      </a:accent1>
      <a:accent2>
        <a:srgbClr val="F97E06"/>
      </a:accent2>
      <a:accent3>
        <a:srgbClr val="7E817E"/>
      </a:accent3>
      <a:accent4>
        <a:srgbClr val="9A20AC"/>
      </a:accent4>
      <a:accent5>
        <a:srgbClr val="B20044"/>
      </a:accent5>
      <a:accent6>
        <a:srgbClr val="FFAA00"/>
      </a:accent6>
      <a:hlink>
        <a:srgbClr val="3A6BBB"/>
      </a:hlink>
      <a:folHlink>
        <a:srgbClr val="71A7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10671</TotalTime>
  <Words>1966</Words>
  <Application>Microsoft Office PowerPoint</Application>
  <PresentationFormat>On-screen Show (4:3)</PresentationFormat>
  <Paragraphs>532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ＭＳ Ｐゴシック</vt:lpstr>
      <vt:lpstr>Arial</vt:lpstr>
      <vt:lpstr>Calibri</vt:lpstr>
      <vt:lpstr>Cambria Math</vt:lpstr>
      <vt:lpstr>Corbel</vt:lpstr>
      <vt:lpstr>Courier New</vt:lpstr>
      <vt:lpstr>inherit</vt:lpstr>
      <vt:lpstr>Noto Sans Symbols</vt:lpstr>
      <vt:lpstr>Symbol</vt:lpstr>
      <vt:lpstr>Times New Roman</vt:lpstr>
      <vt:lpstr>Trebuchet MS</vt:lpstr>
      <vt:lpstr>Wingdings</vt:lpstr>
      <vt:lpstr>Default Theme</vt:lpstr>
      <vt:lpstr>Office Theme</vt:lpstr>
      <vt:lpstr>PowerPoint Presentation</vt:lpstr>
      <vt:lpstr>Outline and Strategy</vt:lpstr>
      <vt:lpstr>NGS Workflow</vt:lpstr>
      <vt:lpstr>Workflow Synergy | HTG and NGS </vt:lpstr>
      <vt:lpstr>HTG EdgeSeq | Immuno-Oncology Assay</vt:lpstr>
      <vt:lpstr>HTG EdgeSeq miRNA Whole Transcriptome Assay</vt:lpstr>
      <vt:lpstr>HTG Reproducibility Studies </vt:lpstr>
      <vt:lpstr>Proposition 1</vt:lpstr>
      <vt:lpstr>Relative Abundance: Example qRT-PCR</vt:lpstr>
      <vt:lpstr>Expression Relative to GAPDH</vt:lpstr>
      <vt:lpstr>Transcript Expression Levels </vt:lpstr>
      <vt:lpstr>Expression as Time Series</vt:lpstr>
      <vt:lpstr>Results and Discussion</vt:lpstr>
      <vt:lpstr>Compositional Data</vt:lpstr>
      <vt:lpstr>Mathematics of Compositions</vt:lpstr>
      <vt:lpstr>Geometry of Compositions</vt:lpstr>
      <vt:lpstr>Properties of Compositional Geometry</vt:lpstr>
      <vt:lpstr>Hierarchical Amalgamation</vt:lpstr>
      <vt:lpstr>Example Data</vt:lpstr>
      <vt:lpstr>Proposition 2</vt:lpstr>
      <vt:lpstr> # Aligned Reads / Total Reads </vt:lpstr>
      <vt:lpstr> # Aligned Reads / Total Reads </vt:lpstr>
      <vt:lpstr>Example of Read Depth / # Aligned Reads</vt:lpstr>
      <vt:lpstr>Example of Read Depth / # Aligned Reads</vt:lpstr>
      <vt:lpstr>Example 2 of Read Depth / # Aligned Reads</vt:lpstr>
      <vt:lpstr>Discussion</vt:lpstr>
      <vt:lpstr>Proposition 3</vt:lpstr>
      <vt:lpstr>Evaluation of Batch Effects </vt:lpstr>
      <vt:lpstr>Correlations and Distances</vt:lpstr>
      <vt:lpstr>PCA Of Compositions</vt:lpstr>
      <vt:lpstr>PCA Of Compositions</vt:lpstr>
      <vt:lpstr>Discussion</vt:lpstr>
      <vt:lpstr>Future Directions</vt:lpstr>
      <vt:lpstr>Covariance Biplot Of Compositions</vt:lpstr>
      <vt:lpstr>Probes Within Group Compositions</vt:lpstr>
      <vt:lpstr>Probes Within Group Compositions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LaFleur</dc:creator>
  <cp:lastModifiedBy>Dominic LaRoche</cp:lastModifiedBy>
  <cp:revision>59</cp:revision>
  <dcterms:modified xsi:type="dcterms:W3CDTF">2016-06-14T21:32:12Z</dcterms:modified>
</cp:coreProperties>
</file>