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9" d="100"/>
          <a:sy n="109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1142-74E0-4376-8C9B-289B5A52F1C5}" type="datetimeFigureOut">
              <a:rPr lang="en-US" smtClean="0"/>
              <a:t>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CBDE-F812-4B89-8FBA-1CD2117B01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Nest Sub. Graph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Nest Sub. Graph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Nest Sub. Graph </a:t>
            </a:r>
            <a:r>
              <a:rPr lang="en-US" dirty="0" smtClean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60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Bare Ground Graph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Bare Ground Graph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00800" y="60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Bare Ground Graph 3</a:t>
            </a:r>
            <a:endParaRPr lang="en-US" dirty="0"/>
          </a:p>
        </p:txBody>
      </p:sp>
      <p:pic>
        <p:nvPicPr>
          <p:cNvPr id="2" name="Picture 2" descr="Z:\Masked Bobwhite\Graphs\Bare Ground\Guthery 2001 Bare ground#1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6" y="698863"/>
            <a:ext cx="27472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Z:\Masked Bobwhite\Graphs\Bare Ground\Kopp 1998 Bare Ground#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67" y="698863"/>
            <a:ext cx="27472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Z:\Masked Bobwhite\Graphs\Bare Ground\Rader-Lusk-Cohan Bare Ground#3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31" y="698863"/>
            <a:ext cx="27472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Masked Bobwhite\Graphs\Nest Substrate Height\Arredondo 2007- Nest Substrate Height#1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0" y="3810000"/>
            <a:ext cx="274728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:\Masked Bobwhite\Graphs\Nest Substrate Height\Lusk 2006- Nest Substrate Height#2.e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67" y="3825240"/>
            <a:ext cx="27472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:\Masked Bobwhite\Graphs\Nest Substrate Height\Rader 2001- Nest Substrate Height#3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56" y="3810000"/>
            <a:ext cx="27472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0188" y="1063822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= .2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5222" y="106382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= .487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1690" y="1063821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= .12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038816" y="4191000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= 23.7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816593" y="41910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= 64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694965" y="41910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= 76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Audrey Renee Nelson</dc:creator>
  <cp:lastModifiedBy>Dominic LaRoche</cp:lastModifiedBy>
  <cp:revision>7</cp:revision>
  <dcterms:created xsi:type="dcterms:W3CDTF">2011-12-20T22:25:53Z</dcterms:created>
  <dcterms:modified xsi:type="dcterms:W3CDTF">2012-01-02T23:05:24Z</dcterms:modified>
</cp:coreProperties>
</file>