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1142-74E0-4376-8C9B-289B5A52F1C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33400" y="3733800"/>
            <a:ext cx="2747849" cy="2743200"/>
            <a:chOff x="1143000" y="533400"/>
            <a:chExt cx="2747849" cy="2743200"/>
          </a:xfrm>
        </p:grpSpPr>
        <p:pic>
          <p:nvPicPr>
            <p:cNvPr id="1026" name="Picture 2" descr="V:\Masked Bobwhite\Graphs\Nest Substrate Height\Arredondo 2007- Nest Substrate Height .e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3000" y="533400"/>
              <a:ext cx="2747849" cy="27432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524000" y="5334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Graph 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6600" y="3733800"/>
            <a:ext cx="2747849" cy="2743200"/>
            <a:chOff x="4724400" y="533400"/>
            <a:chExt cx="2747849" cy="2743200"/>
          </a:xfrm>
        </p:grpSpPr>
        <p:pic>
          <p:nvPicPr>
            <p:cNvPr id="1027" name="Picture 3" descr="V:\Masked Bobwhite\Graphs\Nest Substrate Height\Lusk 2006- Nest Substrate Height .e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24400" y="533400"/>
              <a:ext cx="2747849" cy="27432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105400" y="5334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Graph 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3657600"/>
            <a:ext cx="2747849" cy="2743200"/>
            <a:chOff x="2819400" y="3505200"/>
            <a:chExt cx="2747849" cy="2743200"/>
          </a:xfrm>
        </p:grpSpPr>
        <p:pic>
          <p:nvPicPr>
            <p:cNvPr id="1028" name="Picture 4" descr="V:\Masked Bobwhite\Graphs\Nest Substrate Height\Rader 2001- Nest Substrate Height .e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3505200"/>
              <a:ext cx="2747849" cy="274320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3200400" y="35052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Graph 3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Audrey Renee Nelson</dc:creator>
  <cp:lastModifiedBy>Audrey Renee Nelson</cp:lastModifiedBy>
  <cp:revision>2</cp:revision>
  <dcterms:created xsi:type="dcterms:W3CDTF">2011-12-20T22:25:53Z</dcterms:created>
  <dcterms:modified xsi:type="dcterms:W3CDTF">2011-12-20T23:21:46Z</dcterms:modified>
</cp:coreProperties>
</file>